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notesMasterIdLst>
    <p:notesMasterId r:id="rId14"/>
  </p:notesMasterIdLst>
  <p:handoutMasterIdLst>
    <p:handoutMasterId r:id="rId15"/>
  </p:handoutMasterIdLst>
  <p:sldIdLst>
    <p:sldId id="713" r:id="rId6"/>
    <p:sldId id="712" r:id="rId7"/>
    <p:sldId id="716" r:id="rId8"/>
    <p:sldId id="717" r:id="rId9"/>
    <p:sldId id="719" r:id="rId10"/>
    <p:sldId id="718" r:id="rId11"/>
    <p:sldId id="409" r:id="rId12"/>
    <p:sldId id="720" r:id="rId13"/>
  </p:sldIdLst>
  <p:sldSz cx="12192000" cy="6858000"/>
  <p:notesSz cx="6797675" cy="9926638"/>
  <p:embeddedFontLst>
    <p:embeddedFont>
      <p:font typeface="Futura Medium" panose="00000800000000000000"/>
      <p:regular r:id="rId16"/>
      <p:bold r:id="rId17"/>
      <p:italic r:id="rId18"/>
      <p:boldItalic r:id="rId19"/>
    </p:embeddedFont>
    <p:embeddedFont>
      <p:font typeface="Futura Bold" panose="020B0604020202020204" charset="2"/>
      <p:regular r:id="rId20"/>
      <p:boldItalic r:id="rId21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nger, Marco SI-FL/V" initials="BMS" lastIdx="1" clrIdx="0">
    <p:extLst>
      <p:ext uri="{19B8F6BF-5375-455C-9EA6-DF929625EA0E}">
        <p15:presenceInfo xmlns:p15="http://schemas.microsoft.com/office/powerpoint/2012/main" userId="S-1-5-21-1454471165-343818398-682003330-16071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CDCD"/>
    <a:srgbClr val="C0C0C0"/>
    <a:srgbClr val="C4C4C4"/>
    <a:srgbClr val="BFBFBF"/>
    <a:srgbClr val="DBD7D7"/>
    <a:srgbClr val="339B6E"/>
    <a:srgbClr val="F9F9F9"/>
    <a:srgbClr val="66B492"/>
    <a:srgbClr val="99CD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75" autoAdjust="0"/>
    <p:restoredTop sz="96374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105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2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50" d="100"/>
        <a:sy n="150" d="100"/>
      </p:scale>
      <p:origin x="0" y="9492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3978" y="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Futura Medium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88C09-A274-4C07-9395-CBE67C0DE912}" type="datetimeFigureOut">
              <a:rPr lang="en-GB" smtClean="0">
                <a:latin typeface="Futura Medium" pitchFamily="2" charset="0"/>
              </a:rPr>
              <a:pPr/>
              <a:t>02/10/2018</a:t>
            </a:fld>
            <a:endParaRPr lang="en-GB" dirty="0">
              <a:latin typeface="Futura Medium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Futura Medium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005D9-1AAC-4E6D-B9B3-BB8CB4FD9D30}" type="slidenum">
              <a:rPr lang="en-GB" smtClean="0">
                <a:latin typeface="Futura Medium" pitchFamily="2" charset="0"/>
              </a:rPr>
              <a:pPr/>
              <a:t>‹#›</a:t>
            </a:fld>
            <a:endParaRPr lang="en-GB" dirty="0">
              <a:latin typeface="Futura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973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utura Medium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utura Medium" pitchFamily="2" charset="0"/>
              </a:defRPr>
            </a:lvl1pPr>
          </a:lstStyle>
          <a:p>
            <a:fld id="{E8910CE4-810D-4C84-B7AD-48C304FEA169}" type="datetimeFigureOut">
              <a:rPr lang="en-GB" smtClean="0"/>
              <a:pPr/>
              <a:t>02/10/2018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utura Medium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utura Medium" pitchFamily="2" charset="0"/>
              </a:defRPr>
            </a:lvl1pPr>
          </a:lstStyle>
          <a:p>
            <a:fld id="{DE799493-6412-4470-9830-D005B358D6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89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Futura Medium" pitchFamily="2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Futura Medium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Futura Medium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Futura Medium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Futura Medium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037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674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449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i="0" u="none" strike="noStrike" kern="1200" baseline="0" dirty="0">
              <a:solidFill>
                <a:schemeClr val="tx1"/>
              </a:solidFill>
              <a:latin typeface="Futura Medium" pitchFamily="2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617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i="0" u="none" strike="noStrike" kern="1200" baseline="0" dirty="0">
              <a:solidFill>
                <a:schemeClr val="tx1"/>
              </a:solidFill>
              <a:latin typeface="Futura Medium" pitchFamily="2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2642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407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039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 userDrawn="1"/>
        </p:nvSpPr>
        <p:spPr bwMode="gray">
          <a:xfrm>
            <a:off x="0" y="4313786"/>
            <a:ext cx="12192000" cy="2544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1779490" y="951614"/>
            <a:ext cx="9899747" cy="918000"/>
          </a:xfrm>
          <a:noFill/>
        </p:spPr>
        <p:txBody>
          <a:bodyPr lIns="0" tIns="0" rIns="0" anchor="ctr" anchorCtr="0"/>
          <a:lstStyle>
            <a:lvl1pPr>
              <a:lnSpc>
                <a:spcPct val="110000"/>
              </a:lnSpc>
              <a:defRPr sz="2800" b="0" kern="1200" cap="none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9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779490" y="3310197"/>
            <a:ext cx="9899747" cy="749808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79490" y="4588235"/>
            <a:ext cx="7810528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insert Author’s Name</a:t>
            </a:r>
          </a:p>
        </p:txBody>
      </p:sp>
      <p:sp>
        <p:nvSpPr>
          <p:cNvPr id="33" name="Text Placeholder 31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779490" y="4840064"/>
            <a:ext cx="7810528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insert Role in Organisation</a:t>
            </a:r>
          </a:p>
        </p:txBody>
      </p:sp>
      <p:sp>
        <p:nvSpPr>
          <p:cNvPr id="24" name="Text Box 11" descr="&lt;COMPANY_NAME&gt;&#10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dirty="0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</a:t>
            </a:r>
          </a:p>
        </p:txBody>
      </p:sp>
      <p:sp>
        <p:nvSpPr>
          <p:cNvPr id="25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Rectangle 18" descr="&lt;Shell Yellow Bar&gt;" title="&lt;Shell Yellow Bar&gt;"/>
          <p:cNvSpPr/>
          <p:nvPr userDrawn="1"/>
        </p:nvSpPr>
        <p:spPr bwMode="gray">
          <a:xfrm>
            <a:off x="1778011" y="761998"/>
            <a:ext cx="1269984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0" name="Picture 19" descr="PECT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45968"/>
            <a:ext cx="1524000" cy="1524000"/>
          </a:xfrm>
          <a:prstGeom prst="rect">
            <a:avLst/>
          </a:prstGeom>
        </p:spPr>
      </p:pic>
      <p:sp>
        <p:nvSpPr>
          <p:cNvPr id="8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December 2016</a:t>
            </a:r>
          </a:p>
        </p:txBody>
      </p:sp>
      <p:sp>
        <p:nvSpPr>
          <p:cNvPr id="15" name="TextBox 14" descr="CONFIDENTIAL_TAG_0xFFEE"/>
          <p:cNvSpPr txBox="1"/>
          <p:nvPr userDrawn="1"/>
        </p:nvSpPr>
        <p:spPr bwMode="auto">
          <a:xfrm>
            <a:off x="8466411" y="6469199"/>
            <a:ext cx="1079500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>
              <a:srgbClr val="000000"/>
            </a:glow>
          </a:effectLst>
        </p:spPr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Unrestricted</a:t>
            </a:r>
          </a:p>
        </p:txBody>
      </p:sp>
    </p:spTree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pos="198" userDrawn="1">
          <p15:clr>
            <a:srgbClr val="FBAE40"/>
          </p15:clr>
        </p15:guide>
        <p15:guide id="4" pos="7357" userDrawn="1">
          <p15:clr>
            <a:srgbClr val="FBAE40"/>
          </p15:clr>
        </p15:guide>
        <p15:guide id="5" pos="1121" userDrawn="1">
          <p15:clr>
            <a:srgbClr val="FBAE40"/>
          </p15:clr>
        </p15:guide>
        <p15:guide id="6" orient="horz" pos="4074" userDrawn="1">
          <p15:clr>
            <a:srgbClr val="FBAE40"/>
          </p15:clr>
        </p15:guide>
        <p15:guide id="7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51"/>
          <p:cNvSpPr>
            <a:spLocks noGrp="1"/>
          </p:cNvSpPr>
          <p:nvPr>
            <p:ph sz="quarter" idx="29" hasCustomPrompt="1"/>
          </p:nvPr>
        </p:nvSpPr>
        <p:spPr>
          <a:xfrm>
            <a:off x="509312" y="6201069"/>
            <a:ext cx="5543051" cy="158455"/>
          </a:xfrm>
        </p:spPr>
        <p:txBody>
          <a:bodyPr wrap="square">
            <a:noAutofit/>
          </a:bodyPr>
          <a:lstStyle>
            <a:lvl1pPr>
              <a:defRPr sz="9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SOURCE</a:t>
            </a: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7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noProof="0" dirty="0" smtClean="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9" name="Content Placeholder 51"/>
          <p:cNvSpPr>
            <a:spLocks noGrp="1"/>
          </p:cNvSpPr>
          <p:nvPr>
            <p:ph sz="quarter" idx="45" hasCustomPrompt="1"/>
          </p:nvPr>
        </p:nvSpPr>
        <p:spPr>
          <a:xfrm>
            <a:off x="508000" y="4199574"/>
            <a:ext cx="5468938" cy="256352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Click to edit Unit of measure</a:t>
            </a:r>
          </a:p>
        </p:txBody>
      </p:sp>
      <p:sp>
        <p:nvSpPr>
          <p:cNvPr id="40" name="Content Placeholder 51"/>
          <p:cNvSpPr>
            <a:spLocks noGrp="1"/>
          </p:cNvSpPr>
          <p:nvPr>
            <p:ph sz="quarter" idx="46" hasCustomPrompt="1"/>
          </p:nvPr>
        </p:nvSpPr>
        <p:spPr>
          <a:xfrm>
            <a:off x="508000" y="3864611"/>
            <a:ext cx="5468938" cy="293029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600" kern="1200" cap="none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Chart title appears here</a:t>
            </a:r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508000" y="4141370"/>
            <a:ext cx="5468938" cy="941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hart Placeholder 16"/>
          <p:cNvSpPr>
            <a:spLocks noGrp="1"/>
          </p:cNvSpPr>
          <p:nvPr>
            <p:ph type="chart" sz="quarter" idx="47"/>
          </p:nvPr>
        </p:nvSpPr>
        <p:spPr>
          <a:xfrm>
            <a:off x="508000" y="4456229"/>
            <a:ext cx="5468938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nl-NL" dirty="0"/>
          </a:p>
        </p:txBody>
      </p:sp>
      <p:cxnSp>
        <p:nvCxnSpPr>
          <p:cNvPr id="43" name="Straight Connector 42"/>
          <p:cNvCxnSpPr/>
          <p:nvPr userDrawn="1"/>
        </p:nvCxnSpPr>
        <p:spPr>
          <a:xfrm flipV="1">
            <a:off x="508000" y="5966640"/>
            <a:ext cx="5468938" cy="188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ontent Placeholder 51"/>
          <p:cNvSpPr>
            <a:spLocks noGrp="1"/>
          </p:cNvSpPr>
          <p:nvPr>
            <p:ph sz="quarter" idx="54" hasCustomPrompt="1"/>
          </p:nvPr>
        </p:nvSpPr>
        <p:spPr>
          <a:xfrm>
            <a:off x="508000" y="1863726"/>
            <a:ext cx="5468938" cy="256352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Click to edit Unit of measure</a:t>
            </a:r>
          </a:p>
        </p:txBody>
      </p:sp>
      <p:sp>
        <p:nvSpPr>
          <p:cNvPr id="100" name="Content Placeholder 51"/>
          <p:cNvSpPr>
            <a:spLocks noGrp="1"/>
          </p:cNvSpPr>
          <p:nvPr>
            <p:ph sz="quarter" idx="55" hasCustomPrompt="1"/>
          </p:nvPr>
        </p:nvSpPr>
        <p:spPr>
          <a:xfrm>
            <a:off x="508000" y="1528763"/>
            <a:ext cx="5468938" cy="293029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600" kern="1200" cap="none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Chart title appears here</a:t>
            </a:r>
          </a:p>
        </p:txBody>
      </p:sp>
      <p:cxnSp>
        <p:nvCxnSpPr>
          <p:cNvPr id="101" name="Straight Connector 100"/>
          <p:cNvCxnSpPr/>
          <p:nvPr userDrawn="1"/>
        </p:nvCxnSpPr>
        <p:spPr>
          <a:xfrm>
            <a:off x="508000" y="1805522"/>
            <a:ext cx="5468938" cy="941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hart Placeholder 16"/>
          <p:cNvSpPr>
            <a:spLocks noGrp="1"/>
          </p:cNvSpPr>
          <p:nvPr>
            <p:ph type="chart" sz="quarter" idx="56"/>
          </p:nvPr>
        </p:nvSpPr>
        <p:spPr>
          <a:xfrm>
            <a:off x="508000" y="2120382"/>
            <a:ext cx="5468938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nl-NL" dirty="0"/>
          </a:p>
        </p:txBody>
      </p:sp>
      <p:cxnSp>
        <p:nvCxnSpPr>
          <p:cNvPr id="103" name="Straight Connector 102"/>
          <p:cNvCxnSpPr/>
          <p:nvPr userDrawn="1"/>
        </p:nvCxnSpPr>
        <p:spPr>
          <a:xfrm flipV="1">
            <a:off x="508000" y="3732357"/>
            <a:ext cx="5468938" cy="188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ontent Placeholder 51"/>
          <p:cNvSpPr>
            <a:spLocks noGrp="1"/>
          </p:cNvSpPr>
          <p:nvPr>
            <p:ph sz="quarter" idx="57" hasCustomPrompt="1"/>
          </p:nvPr>
        </p:nvSpPr>
        <p:spPr>
          <a:xfrm>
            <a:off x="6215063" y="4199574"/>
            <a:ext cx="5464175" cy="256352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Click to edit Unit of measure</a:t>
            </a:r>
          </a:p>
        </p:txBody>
      </p:sp>
      <p:sp>
        <p:nvSpPr>
          <p:cNvPr id="105" name="Content Placeholder 51"/>
          <p:cNvSpPr>
            <a:spLocks noGrp="1"/>
          </p:cNvSpPr>
          <p:nvPr>
            <p:ph sz="quarter" idx="58" hasCustomPrompt="1"/>
          </p:nvPr>
        </p:nvSpPr>
        <p:spPr>
          <a:xfrm>
            <a:off x="6215063" y="3864611"/>
            <a:ext cx="5464175" cy="293029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600" kern="1200" cap="none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CHART TITLE APPEARS HERE</a:t>
            </a:r>
          </a:p>
        </p:txBody>
      </p:sp>
      <p:cxnSp>
        <p:nvCxnSpPr>
          <p:cNvPr id="106" name="Straight Connector 105"/>
          <p:cNvCxnSpPr/>
          <p:nvPr userDrawn="1"/>
        </p:nvCxnSpPr>
        <p:spPr>
          <a:xfrm>
            <a:off x="6215063" y="4141387"/>
            <a:ext cx="5464175" cy="914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hart Placeholder 16"/>
          <p:cNvSpPr>
            <a:spLocks noGrp="1"/>
          </p:cNvSpPr>
          <p:nvPr>
            <p:ph type="chart" sz="quarter" idx="59"/>
          </p:nvPr>
        </p:nvSpPr>
        <p:spPr>
          <a:xfrm>
            <a:off x="6215063" y="4456229"/>
            <a:ext cx="5464175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nl-NL" dirty="0"/>
          </a:p>
        </p:txBody>
      </p:sp>
      <p:cxnSp>
        <p:nvCxnSpPr>
          <p:cNvPr id="108" name="Straight Connector 107"/>
          <p:cNvCxnSpPr/>
          <p:nvPr userDrawn="1"/>
        </p:nvCxnSpPr>
        <p:spPr>
          <a:xfrm flipV="1">
            <a:off x="6215063" y="5966657"/>
            <a:ext cx="5464175" cy="1829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ontent Placeholder 51"/>
          <p:cNvSpPr>
            <a:spLocks noGrp="1"/>
          </p:cNvSpPr>
          <p:nvPr>
            <p:ph sz="quarter" idx="60" hasCustomPrompt="1"/>
          </p:nvPr>
        </p:nvSpPr>
        <p:spPr>
          <a:xfrm>
            <a:off x="6215063" y="1863726"/>
            <a:ext cx="5464175" cy="256352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Click to edit Unit of measure</a:t>
            </a:r>
          </a:p>
        </p:txBody>
      </p:sp>
      <p:sp>
        <p:nvSpPr>
          <p:cNvPr id="110" name="Content Placeholder 51"/>
          <p:cNvSpPr>
            <a:spLocks noGrp="1"/>
          </p:cNvSpPr>
          <p:nvPr>
            <p:ph sz="quarter" idx="61" hasCustomPrompt="1"/>
          </p:nvPr>
        </p:nvSpPr>
        <p:spPr>
          <a:xfrm>
            <a:off x="6215063" y="1528763"/>
            <a:ext cx="5464175" cy="293029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600" kern="1200" cap="none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Chart title appears here</a:t>
            </a:r>
          </a:p>
        </p:txBody>
      </p:sp>
      <p:cxnSp>
        <p:nvCxnSpPr>
          <p:cNvPr id="111" name="Straight Connector 110"/>
          <p:cNvCxnSpPr/>
          <p:nvPr userDrawn="1"/>
        </p:nvCxnSpPr>
        <p:spPr>
          <a:xfrm>
            <a:off x="6215063" y="1805539"/>
            <a:ext cx="5464175" cy="914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hart Placeholder 16"/>
          <p:cNvSpPr>
            <a:spLocks noGrp="1"/>
          </p:cNvSpPr>
          <p:nvPr>
            <p:ph type="chart" sz="quarter" idx="62"/>
          </p:nvPr>
        </p:nvSpPr>
        <p:spPr>
          <a:xfrm>
            <a:off x="6215063" y="2120382"/>
            <a:ext cx="5464175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nl-NL" dirty="0"/>
          </a:p>
        </p:txBody>
      </p:sp>
      <p:cxnSp>
        <p:nvCxnSpPr>
          <p:cNvPr id="113" name="Straight Connector 112"/>
          <p:cNvCxnSpPr/>
          <p:nvPr userDrawn="1"/>
        </p:nvCxnSpPr>
        <p:spPr>
          <a:xfrm>
            <a:off x="6089108" y="3730543"/>
            <a:ext cx="5265195" cy="244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TextBox 2" descr="CONFIDENTIAL_TAG_0xFFEE"/>
          <p:cNvSpPr txBox="1"/>
          <p:nvPr userDrawn="1"/>
        </p:nvSpPr>
        <p:spPr bwMode="auto">
          <a:xfrm>
            <a:off x="6105231" y="4859147"/>
            <a:ext cx="1079500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>
              <a:srgbClr val="000000"/>
            </a:glow>
          </a:effectLst>
        </p:spPr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gray">
          <a:xfrm>
            <a:off x="761993" y="3556002"/>
            <a:ext cx="6858000" cy="2540001"/>
            <a:chOff x="761993" y="3556002"/>
            <a:chExt cx="6858000" cy="2540001"/>
          </a:xfrm>
        </p:grpSpPr>
        <p:sp>
          <p:nvSpPr>
            <p:cNvPr id="16" name="Rectangle 15"/>
            <p:cNvSpPr/>
            <p:nvPr userDrawn="1"/>
          </p:nvSpPr>
          <p:spPr bwMode="gray">
            <a:xfrm>
              <a:off x="761993" y="3556002"/>
              <a:ext cx="6858000" cy="2540001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 27" descr="&lt;Shell Yellow Bar&gt;" title="&lt;Shell Yellow Bar&gt;"/>
            <p:cNvSpPr/>
            <p:nvPr userDrawn="1"/>
          </p:nvSpPr>
          <p:spPr bwMode="gray">
            <a:xfrm>
              <a:off x="1145875" y="3818708"/>
              <a:ext cx="1269984" cy="7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Rectangle 31"/>
          <p:cNvSpPr/>
          <p:nvPr userDrawn="1"/>
        </p:nvSpPr>
        <p:spPr bwMode="white">
          <a:xfrm>
            <a:off x="501606" y="488935"/>
            <a:ext cx="1311092" cy="1188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-2382" y="1"/>
            <a:ext cx="12194723" cy="4866892"/>
          </a:xfrm>
          <a:custGeom>
            <a:avLst/>
            <a:gdLst>
              <a:gd name="connsiteX0" fmla="*/ 0 w 12192000"/>
              <a:gd name="connsiteY0" fmla="*/ 0 h 4854636"/>
              <a:gd name="connsiteX1" fmla="*/ 12192000 w 12192000"/>
              <a:gd name="connsiteY1" fmla="*/ 0 h 4854636"/>
              <a:gd name="connsiteX2" fmla="*/ 12192000 w 12192000"/>
              <a:gd name="connsiteY2" fmla="*/ 4854636 h 4854636"/>
              <a:gd name="connsiteX3" fmla="*/ 0 w 12192000"/>
              <a:gd name="connsiteY3" fmla="*/ 4854636 h 4854636"/>
              <a:gd name="connsiteX4" fmla="*/ 0 w 12192000"/>
              <a:gd name="connsiteY4" fmla="*/ 0 h 4854636"/>
              <a:gd name="connsiteX0" fmla="*/ 0 w 12192000"/>
              <a:gd name="connsiteY0" fmla="*/ 0 h 4854636"/>
              <a:gd name="connsiteX1" fmla="*/ 12192000 w 12192000"/>
              <a:gd name="connsiteY1" fmla="*/ 0 h 4854636"/>
              <a:gd name="connsiteX2" fmla="*/ 12192000 w 12192000"/>
              <a:gd name="connsiteY2" fmla="*/ 4854636 h 4854636"/>
              <a:gd name="connsiteX3" fmla="*/ 592282 w 12192000"/>
              <a:gd name="connsiteY3" fmla="*/ 4842164 h 4854636"/>
              <a:gd name="connsiteX4" fmla="*/ 0 w 12192000"/>
              <a:gd name="connsiteY4" fmla="*/ 4854636 h 4854636"/>
              <a:gd name="connsiteX5" fmla="*/ 0 w 12192000"/>
              <a:gd name="connsiteY5" fmla="*/ 0 h 4854636"/>
              <a:gd name="connsiteX0" fmla="*/ 0 w 12192000"/>
              <a:gd name="connsiteY0" fmla="*/ 0 h 4888026"/>
              <a:gd name="connsiteX1" fmla="*/ 12192000 w 12192000"/>
              <a:gd name="connsiteY1" fmla="*/ 0 h 4888026"/>
              <a:gd name="connsiteX2" fmla="*/ 12192000 w 12192000"/>
              <a:gd name="connsiteY2" fmla="*/ 4854636 h 4888026"/>
              <a:gd name="connsiteX3" fmla="*/ 592282 w 12192000"/>
              <a:gd name="connsiteY3" fmla="*/ 4842164 h 4888026"/>
              <a:gd name="connsiteX4" fmla="*/ 0 w 12192000"/>
              <a:gd name="connsiteY4" fmla="*/ 4854636 h 4888026"/>
              <a:gd name="connsiteX5" fmla="*/ 0 w 12192000"/>
              <a:gd name="connsiteY5" fmla="*/ 0 h 4888026"/>
              <a:gd name="connsiteX0" fmla="*/ 0 w 12192000"/>
              <a:gd name="connsiteY0" fmla="*/ 0 h 4888026"/>
              <a:gd name="connsiteX1" fmla="*/ 12192000 w 12192000"/>
              <a:gd name="connsiteY1" fmla="*/ 0 h 4888026"/>
              <a:gd name="connsiteX2" fmla="*/ 12192000 w 12192000"/>
              <a:gd name="connsiteY2" fmla="*/ 4854636 h 4888026"/>
              <a:gd name="connsiteX3" fmla="*/ 841664 w 12192000"/>
              <a:gd name="connsiteY3" fmla="*/ 2909455 h 4888026"/>
              <a:gd name="connsiteX4" fmla="*/ 592282 w 12192000"/>
              <a:gd name="connsiteY4" fmla="*/ 4842164 h 4888026"/>
              <a:gd name="connsiteX5" fmla="*/ 0 w 12192000"/>
              <a:gd name="connsiteY5" fmla="*/ 4854636 h 4888026"/>
              <a:gd name="connsiteX6" fmla="*/ 0 w 12192000"/>
              <a:gd name="connsiteY6" fmla="*/ 0 h 4888026"/>
              <a:gd name="connsiteX0" fmla="*/ 0 w 12192000"/>
              <a:gd name="connsiteY0" fmla="*/ 0 h 4982265"/>
              <a:gd name="connsiteX1" fmla="*/ 12192000 w 12192000"/>
              <a:gd name="connsiteY1" fmla="*/ 0 h 4982265"/>
              <a:gd name="connsiteX2" fmla="*/ 12192000 w 12192000"/>
              <a:gd name="connsiteY2" fmla="*/ 4854636 h 4982265"/>
              <a:gd name="connsiteX3" fmla="*/ 7606145 w 12192000"/>
              <a:gd name="connsiteY3" fmla="*/ 3543300 h 4982265"/>
              <a:gd name="connsiteX4" fmla="*/ 841664 w 12192000"/>
              <a:gd name="connsiteY4" fmla="*/ 2909455 h 4982265"/>
              <a:gd name="connsiteX5" fmla="*/ 592282 w 12192000"/>
              <a:gd name="connsiteY5" fmla="*/ 4842164 h 4982265"/>
              <a:gd name="connsiteX6" fmla="*/ 0 w 12192000"/>
              <a:gd name="connsiteY6" fmla="*/ 4854636 h 4982265"/>
              <a:gd name="connsiteX7" fmla="*/ 0 w 12192000"/>
              <a:gd name="connsiteY7" fmla="*/ 0 h 4982265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592282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61702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6071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48146 w 12192000"/>
              <a:gd name="connsiteY5" fmla="*/ 3564082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57795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872233 w 12194382"/>
              <a:gd name="connsiteY6" fmla="*/ 4872048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45920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82443"/>
              <a:gd name="connsiteX1" fmla="*/ 12194382 w 12194382"/>
              <a:gd name="connsiteY1" fmla="*/ 0 h 5182443"/>
              <a:gd name="connsiteX2" fmla="*/ 12194382 w 12194382"/>
              <a:gd name="connsiteY2" fmla="*/ 4854636 h 5182443"/>
              <a:gd name="connsiteX3" fmla="*/ 7623248 w 12194382"/>
              <a:gd name="connsiteY3" fmla="*/ 4843680 h 5182443"/>
              <a:gd name="connsiteX4" fmla="*/ 7620433 w 12194382"/>
              <a:gd name="connsiteY4" fmla="*/ 3543300 h 5182443"/>
              <a:gd name="connsiteX5" fmla="*/ 762115 w 12194382"/>
              <a:gd name="connsiteY5" fmla="*/ 3547023 h 5182443"/>
              <a:gd name="connsiteX6" fmla="*/ 762695 w 12194382"/>
              <a:gd name="connsiteY6" fmla="*/ 4850671 h 5182443"/>
              <a:gd name="connsiteX7" fmla="*/ 0 w 12194382"/>
              <a:gd name="connsiteY7" fmla="*/ 4847509 h 5182443"/>
              <a:gd name="connsiteX8" fmla="*/ 2382 w 12194382"/>
              <a:gd name="connsiteY8" fmla="*/ 0 h 5182443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723"/>
              <a:gd name="connsiteY0" fmla="*/ 0 h 4854829"/>
              <a:gd name="connsiteX1" fmla="*/ 12194382 w 12194723"/>
              <a:gd name="connsiteY1" fmla="*/ 0 h 4854829"/>
              <a:gd name="connsiteX2" fmla="*/ 12194382 w 12194723"/>
              <a:gd name="connsiteY2" fmla="*/ 4854636 h 4854829"/>
              <a:gd name="connsiteX3" fmla="*/ 7623248 w 12194723"/>
              <a:gd name="connsiteY3" fmla="*/ 4843680 h 4854829"/>
              <a:gd name="connsiteX4" fmla="*/ 7620433 w 12194723"/>
              <a:gd name="connsiteY4" fmla="*/ 3543300 h 4854829"/>
              <a:gd name="connsiteX5" fmla="*/ 762115 w 12194723"/>
              <a:gd name="connsiteY5" fmla="*/ 3547023 h 4854829"/>
              <a:gd name="connsiteX6" fmla="*/ 762695 w 12194723"/>
              <a:gd name="connsiteY6" fmla="*/ 4850671 h 4854829"/>
              <a:gd name="connsiteX7" fmla="*/ 0 w 12194723"/>
              <a:gd name="connsiteY7" fmla="*/ 4847509 h 4854829"/>
              <a:gd name="connsiteX8" fmla="*/ 2382 w 12194723"/>
              <a:gd name="connsiteY8" fmla="*/ 0 h 485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4723" h="4854829">
                <a:moveTo>
                  <a:pt x="2382" y="0"/>
                </a:moveTo>
                <a:lnTo>
                  <a:pt x="12194382" y="0"/>
                </a:lnTo>
                <a:cubicBezTo>
                  <a:pt x="12194382" y="1618212"/>
                  <a:pt x="12195150" y="4852730"/>
                  <a:pt x="12194382" y="4854636"/>
                </a:cubicBezTo>
                <a:cubicBezTo>
                  <a:pt x="12193614" y="4856542"/>
                  <a:pt x="7623176" y="4843704"/>
                  <a:pt x="7623248" y="4843680"/>
                </a:cubicBezTo>
                <a:cubicBezTo>
                  <a:pt x="7623320" y="4843656"/>
                  <a:pt x="7618248" y="3540554"/>
                  <a:pt x="7620433" y="3543300"/>
                </a:cubicBezTo>
                <a:cubicBezTo>
                  <a:pt x="7622618" y="3546046"/>
                  <a:pt x="3048221" y="3545782"/>
                  <a:pt x="762115" y="3547023"/>
                </a:cubicBezTo>
                <a:cubicBezTo>
                  <a:pt x="760398" y="3777370"/>
                  <a:pt x="763508" y="4852455"/>
                  <a:pt x="762695" y="4850671"/>
                </a:cubicBezTo>
                <a:cubicBezTo>
                  <a:pt x="761882" y="4848887"/>
                  <a:pt x="254232" y="4848563"/>
                  <a:pt x="0" y="4847509"/>
                </a:cubicBezTo>
                <a:lnTo>
                  <a:pt x="2382" y="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5875" y="4028766"/>
            <a:ext cx="6177756" cy="865472"/>
          </a:xfrm>
          <a:noFill/>
        </p:spPr>
        <p:txBody>
          <a:bodyPr lIns="0" tIns="0" rIns="0"/>
          <a:lstStyle>
            <a:lvl1pPr>
              <a:defRPr sz="2400" kern="1200" cap="none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5875" y="5092242"/>
            <a:ext cx="6177756" cy="7706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lang="en-GB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70709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&amp;A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 bwMode="gray">
          <a:xfrm>
            <a:off x="1" y="4313784"/>
            <a:ext cx="12192000" cy="2544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Rectangle 22" descr="&lt;Shell Yellow Bar&gt;" title="&lt;Shell Yellow Bar&gt;"/>
          <p:cNvSpPr/>
          <p:nvPr userDrawn="1"/>
        </p:nvSpPr>
        <p:spPr bwMode="gray">
          <a:xfrm>
            <a:off x="761993" y="1524000"/>
            <a:ext cx="1269984" cy="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763200" y="2636980"/>
            <a:ext cx="5187472" cy="13620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763200" y="1696947"/>
            <a:ext cx="6375761" cy="82123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0" cap="none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7" name="Text Box 11" descr="&lt;COMPANY_NAME&gt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dirty="0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</a:t>
            </a:r>
          </a:p>
        </p:txBody>
      </p:sp>
      <p:sp>
        <p:nvSpPr>
          <p:cNvPr id="2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grpSp>
        <p:nvGrpSpPr>
          <p:cNvPr id="31" name="Group 30"/>
          <p:cNvGrpSpPr/>
          <p:nvPr userDrawn="1"/>
        </p:nvGrpSpPr>
        <p:grpSpPr bwMode="gray">
          <a:xfrm>
            <a:off x="6450013" y="2557463"/>
            <a:ext cx="5197475" cy="1917700"/>
            <a:chOff x="6450013" y="2557463"/>
            <a:chExt cx="5197475" cy="1917700"/>
          </a:xfrm>
        </p:grpSpPr>
        <p:sp>
          <p:nvSpPr>
            <p:cNvPr id="32" name="Freeform 6"/>
            <p:cNvSpPr>
              <a:spLocks noEditPoints="1"/>
            </p:cNvSpPr>
            <p:nvPr userDrawn="1"/>
          </p:nvSpPr>
          <p:spPr bwMode="gray">
            <a:xfrm>
              <a:off x="6450013" y="2557463"/>
              <a:ext cx="2005013" cy="1917700"/>
            </a:xfrm>
            <a:custGeom>
              <a:avLst/>
              <a:gdLst>
                <a:gd name="T0" fmla="*/ 274 w 346"/>
                <a:gd name="T1" fmla="*/ 331 h 331"/>
                <a:gd name="T2" fmla="*/ 250 w 346"/>
                <a:gd name="T3" fmla="*/ 302 h 331"/>
                <a:gd name="T4" fmla="*/ 167 w 346"/>
                <a:gd name="T5" fmla="*/ 322 h 331"/>
                <a:gd name="T6" fmla="*/ 0 w 346"/>
                <a:gd name="T7" fmla="*/ 156 h 331"/>
                <a:gd name="T8" fmla="*/ 167 w 346"/>
                <a:gd name="T9" fmla="*/ 0 h 331"/>
                <a:gd name="T10" fmla="*/ 334 w 346"/>
                <a:gd name="T11" fmla="*/ 162 h 331"/>
                <a:gd name="T12" fmla="*/ 295 w 346"/>
                <a:gd name="T13" fmla="*/ 268 h 331"/>
                <a:gd name="T14" fmla="*/ 346 w 346"/>
                <a:gd name="T15" fmla="*/ 320 h 331"/>
                <a:gd name="T16" fmla="*/ 274 w 346"/>
                <a:gd name="T17" fmla="*/ 331 h 331"/>
                <a:gd name="T18" fmla="*/ 238 w 346"/>
                <a:gd name="T19" fmla="*/ 207 h 331"/>
                <a:gd name="T20" fmla="*/ 252 w 346"/>
                <a:gd name="T21" fmla="*/ 162 h 331"/>
                <a:gd name="T22" fmla="*/ 167 w 346"/>
                <a:gd name="T23" fmla="*/ 76 h 331"/>
                <a:gd name="T24" fmla="*/ 82 w 346"/>
                <a:gd name="T25" fmla="*/ 156 h 331"/>
                <a:gd name="T26" fmla="*/ 167 w 346"/>
                <a:gd name="T27" fmla="*/ 246 h 331"/>
                <a:gd name="T28" fmla="*/ 191 w 346"/>
                <a:gd name="T29" fmla="*/ 242 h 331"/>
                <a:gd name="T30" fmla="*/ 143 w 346"/>
                <a:gd name="T31" fmla="*/ 194 h 331"/>
                <a:gd name="T32" fmla="*/ 217 w 346"/>
                <a:gd name="T33" fmla="*/ 185 h 331"/>
                <a:gd name="T34" fmla="*/ 238 w 346"/>
                <a:gd name="T35" fmla="*/ 20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331">
                  <a:moveTo>
                    <a:pt x="274" y="331"/>
                  </a:moveTo>
                  <a:cubicBezTo>
                    <a:pt x="250" y="302"/>
                    <a:pt x="250" y="302"/>
                    <a:pt x="250" y="302"/>
                  </a:cubicBezTo>
                  <a:cubicBezTo>
                    <a:pt x="227" y="316"/>
                    <a:pt x="199" y="322"/>
                    <a:pt x="167" y="322"/>
                  </a:cubicBezTo>
                  <a:cubicBezTo>
                    <a:pt x="70" y="322"/>
                    <a:pt x="0" y="253"/>
                    <a:pt x="0" y="156"/>
                  </a:cubicBezTo>
                  <a:cubicBezTo>
                    <a:pt x="0" y="64"/>
                    <a:pt x="80" y="0"/>
                    <a:pt x="167" y="0"/>
                  </a:cubicBezTo>
                  <a:cubicBezTo>
                    <a:pt x="261" y="0"/>
                    <a:pt x="334" y="64"/>
                    <a:pt x="334" y="162"/>
                  </a:cubicBezTo>
                  <a:cubicBezTo>
                    <a:pt x="334" y="202"/>
                    <a:pt x="320" y="237"/>
                    <a:pt x="295" y="268"/>
                  </a:cubicBezTo>
                  <a:cubicBezTo>
                    <a:pt x="346" y="320"/>
                    <a:pt x="346" y="320"/>
                    <a:pt x="346" y="320"/>
                  </a:cubicBezTo>
                  <a:lnTo>
                    <a:pt x="274" y="331"/>
                  </a:lnTo>
                  <a:close/>
                  <a:moveTo>
                    <a:pt x="238" y="207"/>
                  </a:moveTo>
                  <a:cubicBezTo>
                    <a:pt x="247" y="194"/>
                    <a:pt x="252" y="178"/>
                    <a:pt x="252" y="162"/>
                  </a:cubicBezTo>
                  <a:cubicBezTo>
                    <a:pt x="252" y="117"/>
                    <a:pt x="215" y="76"/>
                    <a:pt x="167" y="76"/>
                  </a:cubicBezTo>
                  <a:cubicBezTo>
                    <a:pt x="121" y="76"/>
                    <a:pt x="82" y="114"/>
                    <a:pt x="82" y="156"/>
                  </a:cubicBezTo>
                  <a:cubicBezTo>
                    <a:pt x="82" y="208"/>
                    <a:pt x="121" y="246"/>
                    <a:pt x="167" y="246"/>
                  </a:cubicBezTo>
                  <a:cubicBezTo>
                    <a:pt x="175" y="246"/>
                    <a:pt x="183" y="245"/>
                    <a:pt x="191" y="242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217" y="185"/>
                    <a:pt x="217" y="185"/>
                    <a:pt x="217" y="185"/>
                  </a:cubicBezTo>
                  <a:lnTo>
                    <a:pt x="238" y="2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7"/>
            <p:cNvSpPr>
              <a:spLocks noEditPoints="1"/>
            </p:cNvSpPr>
            <p:nvPr userDrawn="1"/>
          </p:nvSpPr>
          <p:spPr bwMode="gray">
            <a:xfrm>
              <a:off x="8426451" y="2586038"/>
              <a:ext cx="1441450" cy="1814513"/>
            </a:xfrm>
            <a:custGeom>
              <a:avLst/>
              <a:gdLst>
                <a:gd name="T0" fmla="*/ 190 w 249"/>
                <a:gd name="T1" fmla="*/ 257 h 313"/>
                <a:gd name="T2" fmla="*/ 79 w 249"/>
                <a:gd name="T3" fmla="*/ 313 h 313"/>
                <a:gd name="T4" fmla="*/ 0 w 249"/>
                <a:gd name="T5" fmla="*/ 233 h 313"/>
                <a:gd name="T6" fmla="*/ 92 w 249"/>
                <a:gd name="T7" fmla="*/ 124 h 313"/>
                <a:gd name="T8" fmla="*/ 60 w 249"/>
                <a:gd name="T9" fmla="*/ 58 h 313"/>
                <a:gd name="T10" fmla="*/ 119 w 249"/>
                <a:gd name="T11" fmla="*/ 0 h 313"/>
                <a:gd name="T12" fmla="*/ 174 w 249"/>
                <a:gd name="T13" fmla="*/ 56 h 313"/>
                <a:gd name="T14" fmla="*/ 117 w 249"/>
                <a:gd name="T15" fmla="*/ 130 h 313"/>
                <a:gd name="T16" fmla="*/ 192 w 249"/>
                <a:gd name="T17" fmla="*/ 232 h 313"/>
                <a:gd name="T18" fmla="*/ 230 w 249"/>
                <a:gd name="T19" fmla="*/ 190 h 313"/>
                <a:gd name="T20" fmla="*/ 245 w 249"/>
                <a:gd name="T21" fmla="*/ 198 h 313"/>
                <a:gd name="T22" fmla="*/ 203 w 249"/>
                <a:gd name="T23" fmla="*/ 246 h 313"/>
                <a:gd name="T24" fmla="*/ 249 w 249"/>
                <a:gd name="T25" fmla="*/ 307 h 313"/>
                <a:gd name="T26" fmla="*/ 228 w 249"/>
                <a:gd name="T27" fmla="*/ 307 h 313"/>
                <a:gd name="T28" fmla="*/ 190 w 249"/>
                <a:gd name="T29" fmla="*/ 257 h 313"/>
                <a:gd name="T30" fmla="*/ 84 w 249"/>
                <a:gd name="T31" fmla="*/ 152 h 313"/>
                <a:gd name="T32" fmla="*/ 19 w 249"/>
                <a:gd name="T33" fmla="*/ 231 h 313"/>
                <a:gd name="T34" fmla="*/ 79 w 249"/>
                <a:gd name="T35" fmla="*/ 295 h 313"/>
                <a:gd name="T36" fmla="*/ 179 w 249"/>
                <a:gd name="T37" fmla="*/ 242 h 313"/>
                <a:gd name="T38" fmla="*/ 103 w 249"/>
                <a:gd name="T39" fmla="*/ 139 h 313"/>
                <a:gd name="T40" fmla="*/ 84 w 249"/>
                <a:gd name="T41" fmla="*/ 152 h 313"/>
                <a:gd name="T42" fmla="*/ 79 w 249"/>
                <a:gd name="T43" fmla="*/ 60 h 313"/>
                <a:gd name="T44" fmla="*/ 106 w 249"/>
                <a:gd name="T45" fmla="*/ 115 h 313"/>
                <a:gd name="T46" fmla="*/ 154 w 249"/>
                <a:gd name="T47" fmla="*/ 55 h 313"/>
                <a:gd name="T48" fmla="*/ 118 w 249"/>
                <a:gd name="T49" fmla="*/ 18 h 313"/>
                <a:gd name="T50" fmla="*/ 79 w 249"/>
                <a:gd name="T51" fmla="*/ 6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9" h="313">
                  <a:moveTo>
                    <a:pt x="190" y="257"/>
                  </a:moveTo>
                  <a:cubicBezTo>
                    <a:pt x="156" y="285"/>
                    <a:pt x="118" y="313"/>
                    <a:pt x="79" y="313"/>
                  </a:cubicBezTo>
                  <a:cubicBezTo>
                    <a:pt x="34" y="313"/>
                    <a:pt x="0" y="277"/>
                    <a:pt x="0" y="233"/>
                  </a:cubicBezTo>
                  <a:cubicBezTo>
                    <a:pt x="0" y="181"/>
                    <a:pt x="50" y="150"/>
                    <a:pt x="92" y="124"/>
                  </a:cubicBezTo>
                  <a:cubicBezTo>
                    <a:pt x="78" y="104"/>
                    <a:pt x="60" y="84"/>
                    <a:pt x="60" y="58"/>
                  </a:cubicBezTo>
                  <a:cubicBezTo>
                    <a:pt x="60" y="26"/>
                    <a:pt x="87" y="0"/>
                    <a:pt x="119" y="0"/>
                  </a:cubicBezTo>
                  <a:cubicBezTo>
                    <a:pt x="150" y="0"/>
                    <a:pt x="174" y="25"/>
                    <a:pt x="174" y="56"/>
                  </a:cubicBezTo>
                  <a:cubicBezTo>
                    <a:pt x="174" y="90"/>
                    <a:pt x="146" y="110"/>
                    <a:pt x="117" y="130"/>
                  </a:cubicBezTo>
                  <a:cubicBezTo>
                    <a:pt x="192" y="232"/>
                    <a:pt x="192" y="232"/>
                    <a:pt x="192" y="232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45" y="198"/>
                    <a:pt x="245" y="198"/>
                    <a:pt x="245" y="198"/>
                  </a:cubicBezTo>
                  <a:cubicBezTo>
                    <a:pt x="203" y="246"/>
                    <a:pt x="203" y="246"/>
                    <a:pt x="203" y="246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28" y="307"/>
                    <a:pt x="228" y="307"/>
                    <a:pt x="228" y="307"/>
                  </a:cubicBezTo>
                  <a:lnTo>
                    <a:pt x="190" y="257"/>
                  </a:lnTo>
                  <a:close/>
                  <a:moveTo>
                    <a:pt x="84" y="152"/>
                  </a:moveTo>
                  <a:cubicBezTo>
                    <a:pt x="55" y="170"/>
                    <a:pt x="19" y="193"/>
                    <a:pt x="19" y="231"/>
                  </a:cubicBezTo>
                  <a:cubicBezTo>
                    <a:pt x="19" y="265"/>
                    <a:pt x="44" y="295"/>
                    <a:pt x="79" y="295"/>
                  </a:cubicBezTo>
                  <a:cubicBezTo>
                    <a:pt x="114" y="295"/>
                    <a:pt x="151" y="265"/>
                    <a:pt x="179" y="242"/>
                  </a:cubicBezTo>
                  <a:cubicBezTo>
                    <a:pt x="103" y="139"/>
                    <a:pt x="103" y="139"/>
                    <a:pt x="103" y="139"/>
                  </a:cubicBezTo>
                  <a:lnTo>
                    <a:pt x="84" y="152"/>
                  </a:lnTo>
                  <a:close/>
                  <a:moveTo>
                    <a:pt x="79" y="60"/>
                  </a:moveTo>
                  <a:cubicBezTo>
                    <a:pt x="79" y="81"/>
                    <a:pt x="95" y="97"/>
                    <a:pt x="106" y="115"/>
                  </a:cubicBezTo>
                  <a:cubicBezTo>
                    <a:pt x="127" y="99"/>
                    <a:pt x="154" y="86"/>
                    <a:pt x="154" y="55"/>
                  </a:cubicBezTo>
                  <a:cubicBezTo>
                    <a:pt x="154" y="35"/>
                    <a:pt x="138" y="18"/>
                    <a:pt x="118" y="18"/>
                  </a:cubicBezTo>
                  <a:cubicBezTo>
                    <a:pt x="96" y="18"/>
                    <a:pt x="79" y="39"/>
                    <a:pt x="79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8"/>
            <p:cNvSpPr>
              <a:spLocks noEditPoints="1"/>
            </p:cNvSpPr>
            <p:nvPr userDrawn="1"/>
          </p:nvSpPr>
          <p:spPr bwMode="gray">
            <a:xfrm>
              <a:off x="9821863" y="2614613"/>
              <a:ext cx="1825625" cy="1751013"/>
            </a:xfrm>
            <a:custGeom>
              <a:avLst/>
              <a:gdLst>
                <a:gd name="T0" fmla="*/ 380 w 1150"/>
                <a:gd name="T1" fmla="*/ 913 h 1103"/>
                <a:gd name="T2" fmla="*/ 303 w 1150"/>
                <a:gd name="T3" fmla="*/ 1103 h 1103"/>
                <a:gd name="T4" fmla="*/ 0 w 1150"/>
                <a:gd name="T5" fmla="*/ 1103 h 1103"/>
                <a:gd name="T6" fmla="*/ 424 w 1150"/>
                <a:gd name="T7" fmla="*/ 0 h 1103"/>
                <a:gd name="T8" fmla="*/ 734 w 1150"/>
                <a:gd name="T9" fmla="*/ 0 h 1103"/>
                <a:gd name="T10" fmla="*/ 1150 w 1150"/>
                <a:gd name="T11" fmla="*/ 1103 h 1103"/>
                <a:gd name="T12" fmla="*/ 843 w 1150"/>
                <a:gd name="T13" fmla="*/ 1103 h 1103"/>
                <a:gd name="T14" fmla="*/ 774 w 1150"/>
                <a:gd name="T15" fmla="*/ 913 h 1103"/>
                <a:gd name="T16" fmla="*/ 380 w 1150"/>
                <a:gd name="T17" fmla="*/ 913 h 1103"/>
                <a:gd name="T18" fmla="*/ 581 w 1150"/>
                <a:gd name="T19" fmla="*/ 344 h 1103"/>
                <a:gd name="T20" fmla="*/ 577 w 1150"/>
                <a:gd name="T21" fmla="*/ 344 h 1103"/>
                <a:gd name="T22" fmla="*/ 456 w 1150"/>
                <a:gd name="T23" fmla="*/ 694 h 1103"/>
                <a:gd name="T24" fmla="*/ 697 w 1150"/>
                <a:gd name="T25" fmla="*/ 694 h 1103"/>
                <a:gd name="T26" fmla="*/ 581 w 1150"/>
                <a:gd name="T27" fmla="*/ 344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0" h="1103">
                  <a:moveTo>
                    <a:pt x="380" y="913"/>
                  </a:moveTo>
                  <a:lnTo>
                    <a:pt x="303" y="1103"/>
                  </a:lnTo>
                  <a:lnTo>
                    <a:pt x="0" y="1103"/>
                  </a:lnTo>
                  <a:lnTo>
                    <a:pt x="424" y="0"/>
                  </a:lnTo>
                  <a:lnTo>
                    <a:pt x="734" y="0"/>
                  </a:lnTo>
                  <a:lnTo>
                    <a:pt x="1150" y="1103"/>
                  </a:lnTo>
                  <a:lnTo>
                    <a:pt x="843" y="1103"/>
                  </a:lnTo>
                  <a:lnTo>
                    <a:pt x="774" y="913"/>
                  </a:lnTo>
                  <a:lnTo>
                    <a:pt x="380" y="913"/>
                  </a:lnTo>
                  <a:close/>
                  <a:moveTo>
                    <a:pt x="581" y="344"/>
                  </a:moveTo>
                  <a:lnTo>
                    <a:pt x="577" y="344"/>
                  </a:lnTo>
                  <a:lnTo>
                    <a:pt x="456" y="694"/>
                  </a:lnTo>
                  <a:lnTo>
                    <a:pt x="697" y="694"/>
                  </a:lnTo>
                  <a:lnTo>
                    <a:pt x="581" y="3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Mandator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208" y="1280160"/>
            <a:ext cx="4300222" cy="4300222"/>
          </a:xfrm>
          <a:prstGeom prst="rect">
            <a:avLst/>
          </a:prstGeom>
        </p:spPr>
      </p:pic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508000" y="1528763"/>
            <a:ext cx="11171238" cy="4830762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800"/>
            </a:lvl1pPr>
            <a:lvl2pPr marL="230400" indent="-230400" defTabSz="357708">
              <a:lnSpc>
                <a:spcPct val="140000"/>
              </a:lnSpc>
              <a:spcBef>
                <a:spcPts val="0"/>
              </a:spcBef>
              <a:defRPr sz="1800"/>
            </a:lvl2pPr>
            <a:lvl3pPr marL="403200" indent="-201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3pPr>
            <a:lvl4pPr marL="633600" indent="-2304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35200" indent="-201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968400" indent="-1332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05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7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508000" y="1528763"/>
            <a:ext cx="11171238" cy="4830762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800"/>
            </a:lvl1pPr>
            <a:lvl2pPr marL="230400" indent="-230400" defTabSz="357708">
              <a:lnSpc>
                <a:spcPct val="140000"/>
              </a:lnSpc>
              <a:spcBef>
                <a:spcPts val="0"/>
              </a:spcBef>
              <a:defRPr sz="1800"/>
            </a:lvl2pPr>
            <a:lvl3pPr marL="403200" indent="-201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3pPr>
            <a:lvl4pPr marL="633600" indent="-2304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35200" indent="-201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968400" indent="-1332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05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7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93735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2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b="1" dirty="0" smtClean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Content Placeholder 14"/>
          <p:cNvSpPr>
            <a:spLocks noGrp="1"/>
          </p:cNvSpPr>
          <p:nvPr>
            <p:ph sz="quarter" idx="13"/>
          </p:nvPr>
        </p:nvSpPr>
        <p:spPr>
          <a:xfrm>
            <a:off x="6215064" y="1528764"/>
            <a:ext cx="5464174" cy="4830761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/>
            </a:lvl1pPr>
            <a:lvl2pPr marL="230400" indent="-23040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/>
            </a:lvl2pPr>
            <a:lvl3pPr marL="403200" indent="-201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3pPr>
            <a:lvl4pPr marL="633600" indent="-2304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4pPr>
            <a:lvl5pPr marL="835200" indent="-201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600"/>
            </a:lvl5pPr>
            <a:lvl6pPr marL="986400" indent="-151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508000" y="1528762"/>
            <a:ext cx="5468938" cy="4830763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/>
            </a:lvl1pPr>
            <a:lvl2pPr marL="230400" indent="-23040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/>
            </a:lvl2pPr>
            <a:lvl3pPr marL="403200" indent="-201600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3pPr>
            <a:lvl4pPr marL="633600" indent="-2304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4pPr>
            <a:lvl5pPr marL="835200" indent="-201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600"/>
            </a:lvl5pPr>
            <a:lvl6pPr marL="986400" indent="-151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2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b="1" dirty="0" smtClean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968717"/>
      </p:ext>
    </p:extLst>
  </p:cSld>
  <p:clrMapOvr>
    <a:masterClrMapping/>
  </p:clrMapOvr>
  <p:transition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gray">
          <a:xfrm>
            <a:off x="0" y="4313786"/>
            <a:ext cx="12191999" cy="2544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9490" y="950400"/>
            <a:ext cx="9899747" cy="918000"/>
          </a:xfrm>
          <a:noFill/>
        </p:spPr>
        <p:txBody>
          <a:bodyPr lIns="0" tIns="0" rIns="0" anchor="ctr" anchorCtr="0"/>
          <a:lstStyle>
            <a:lvl1pPr>
              <a:lnSpc>
                <a:spcPct val="110000"/>
              </a:lnSpc>
              <a:defRPr sz="2800" b="0" kern="1200" cap="none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9490" y="3310197"/>
            <a:ext cx="4831323" cy="749808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10" hasCustomPrompt="1"/>
          </p:nvPr>
        </p:nvSpPr>
        <p:spPr>
          <a:xfrm>
            <a:off x="1779490" y="4588235"/>
            <a:ext cx="4870924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insert Author’s Name</a:t>
            </a:r>
          </a:p>
        </p:txBody>
      </p:sp>
      <p:sp>
        <p:nvSpPr>
          <p:cNvPr id="23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1779490" y="4840063"/>
            <a:ext cx="4870924" cy="489785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insert Role in Organisation</a:t>
            </a:r>
          </a:p>
        </p:txBody>
      </p:sp>
      <p:sp>
        <p:nvSpPr>
          <p:cNvPr id="30" name="Text Box 11" descr="&lt;COMPANY_NAME&gt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dirty="0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</a:t>
            </a:r>
          </a:p>
        </p:txBody>
      </p:sp>
      <p:sp>
        <p:nvSpPr>
          <p:cNvPr id="3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6" name="Rectangle 35" descr="&lt;Shell Yellow Bar&gt;" title="&lt;Shell Yellow Bar&gt;"/>
          <p:cNvSpPr/>
          <p:nvPr userDrawn="1"/>
        </p:nvSpPr>
        <p:spPr bwMode="gray">
          <a:xfrm>
            <a:off x="1778011" y="761998"/>
            <a:ext cx="1269984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7" name="Picture 36" descr="PECT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45968"/>
            <a:ext cx="1524000" cy="1524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 userDrawn="1">
            <p:ph type="pic" sz="quarter" idx="12"/>
          </p:nvPr>
        </p:nvSpPr>
        <p:spPr>
          <a:xfrm>
            <a:off x="6848418" y="2795384"/>
            <a:ext cx="4830819" cy="3049484"/>
          </a:xfrm>
        </p:spPr>
        <p:txBody>
          <a:bodyPr/>
          <a:lstStyle>
            <a:lvl1pPr>
              <a:defRPr sz="2133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2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6" name="TextBox 15" descr="CONFIDENTIAL_TAG_0xFFEE"/>
          <p:cNvSpPr txBox="1"/>
          <p:nvPr userDrawn="1"/>
        </p:nvSpPr>
        <p:spPr bwMode="auto">
          <a:xfrm>
            <a:off x="8466411" y="6469199"/>
            <a:ext cx="1079500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>
              <a:srgbClr val="000000"/>
            </a:glow>
          </a:effectLst>
        </p:spPr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Unrestricted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52060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gray">
          <a:xfrm>
            <a:off x="744114" y="3556002"/>
            <a:ext cx="6875879" cy="2803523"/>
            <a:chOff x="744114" y="3556002"/>
            <a:chExt cx="6875879" cy="2803523"/>
          </a:xfrm>
        </p:grpSpPr>
        <p:sp>
          <p:nvSpPr>
            <p:cNvPr id="113" name="Rectangle 112"/>
            <p:cNvSpPr/>
            <p:nvPr userDrawn="1"/>
          </p:nvSpPr>
          <p:spPr bwMode="gray">
            <a:xfrm>
              <a:off x="761993" y="3556002"/>
              <a:ext cx="6858000" cy="2803523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0" name="Rectangle 109" descr="&lt;Shell Yellow Bar&gt;" title="&lt;Shell Yellow Bar&gt;"/>
            <p:cNvSpPr/>
            <p:nvPr userDrawn="1"/>
          </p:nvSpPr>
          <p:spPr bwMode="gray">
            <a:xfrm>
              <a:off x="2175500" y="3818708"/>
              <a:ext cx="1269984" cy="7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11" name="Picture 110" descr="PECTEN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44114" y="3678108"/>
              <a:ext cx="1465237" cy="1465237"/>
            </a:xfrm>
            <a:prstGeom prst="rect">
              <a:avLst/>
            </a:prstGeom>
          </p:spPr>
        </p:pic>
      </p:grp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-2382" y="1"/>
            <a:ext cx="12194723" cy="4866892"/>
          </a:xfrm>
          <a:custGeom>
            <a:avLst/>
            <a:gdLst>
              <a:gd name="connsiteX0" fmla="*/ 0 w 12192000"/>
              <a:gd name="connsiteY0" fmla="*/ 0 h 4854636"/>
              <a:gd name="connsiteX1" fmla="*/ 12192000 w 12192000"/>
              <a:gd name="connsiteY1" fmla="*/ 0 h 4854636"/>
              <a:gd name="connsiteX2" fmla="*/ 12192000 w 12192000"/>
              <a:gd name="connsiteY2" fmla="*/ 4854636 h 4854636"/>
              <a:gd name="connsiteX3" fmla="*/ 0 w 12192000"/>
              <a:gd name="connsiteY3" fmla="*/ 4854636 h 4854636"/>
              <a:gd name="connsiteX4" fmla="*/ 0 w 12192000"/>
              <a:gd name="connsiteY4" fmla="*/ 0 h 4854636"/>
              <a:gd name="connsiteX0" fmla="*/ 0 w 12192000"/>
              <a:gd name="connsiteY0" fmla="*/ 0 h 4854636"/>
              <a:gd name="connsiteX1" fmla="*/ 12192000 w 12192000"/>
              <a:gd name="connsiteY1" fmla="*/ 0 h 4854636"/>
              <a:gd name="connsiteX2" fmla="*/ 12192000 w 12192000"/>
              <a:gd name="connsiteY2" fmla="*/ 4854636 h 4854636"/>
              <a:gd name="connsiteX3" fmla="*/ 592282 w 12192000"/>
              <a:gd name="connsiteY3" fmla="*/ 4842164 h 4854636"/>
              <a:gd name="connsiteX4" fmla="*/ 0 w 12192000"/>
              <a:gd name="connsiteY4" fmla="*/ 4854636 h 4854636"/>
              <a:gd name="connsiteX5" fmla="*/ 0 w 12192000"/>
              <a:gd name="connsiteY5" fmla="*/ 0 h 4854636"/>
              <a:gd name="connsiteX0" fmla="*/ 0 w 12192000"/>
              <a:gd name="connsiteY0" fmla="*/ 0 h 4888026"/>
              <a:gd name="connsiteX1" fmla="*/ 12192000 w 12192000"/>
              <a:gd name="connsiteY1" fmla="*/ 0 h 4888026"/>
              <a:gd name="connsiteX2" fmla="*/ 12192000 w 12192000"/>
              <a:gd name="connsiteY2" fmla="*/ 4854636 h 4888026"/>
              <a:gd name="connsiteX3" fmla="*/ 592282 w 12192000"/>
              <a:gd name="connsiteY3" fmla="*/ 4842164 h 4888026"/>
              <a:gd name="connsiteX4" fmla="*/ 0 w 12192000"/>
              <a:gd name="connsiteY4" fmla="*/ 4854636 h 4888026"/>
              <a:gd name="connsiteX5" fmla="*/ 0 w 12192000"/>
              <a:gd name="connsiteY5" fmla="*/ 0 h 4888026"/>
              <a:gd name="connsiteX0" fmla="*/ 0 w 12192000"/>
              <a:gd name="connsiteY0" fmla="*/ 0 h 4888026"/>
              <a:gd name="connsiteX1" fmla="*/ 12192000 w 12192000"/>
              <a:gd name="connsiteY1" fmla="*/ 0 h 4888026"/>
              <a:gd name="connsiteX2" fmla="*/ 12192000 w 12192000"/>
              <a:gd name="connsiteY2" fmla="*/ 4854636 h 4888026"/>
              <a:gd name="connsiteX3" fmla="*/ 841664 w 12192000"/>
              <a:gd name="connsiteY3" fmla="*/ 2909455 h 4888026"/>
              <a:gd name="connsiteX4" fmla="*/ 592282 w 12192000"/>
              <a:gd name="connsiteY4" fmla="*/ 4842164 h 4888026"/>
              <a:gd name="connsiteX5" fmla="*/ 0 w 12192000"/>
              <a:gd name="connsiteY5" fmla="*/ 4854636 h 4888026"/>
              <a:gd name="connsiteX6" fmla="*/ 0 w 12192000"/>
              <a:gd name="connsiteY6" fmla="*/ 0 h 4888026"/>
              <a:gd name="connsiteX0" fmla="*/ 0 w 12192000"/>
              <a:gd name="connsiteY0" fmla="*/ 0 h 4982265"/>
              <a:gd name="connsiteX1" fmla="*/ 12192000 w 12192000"/>
              <a:gd name="connsiteY1" fmla="*/ 0 h 4982265"/>
              <a:gd name="connsiteX2" fmla="*/ 12192000 w 12192000"/>
              <a:gd name="connsiteY2" fmla="*/ 4854636 h 4982265"/>
              <a:gd name="connsiteX3" fmla="*/ 7606145 w 12192000"/>
              <a:gd name="connsiteY3" fmla="*/ 3543300 h 4982265"/>
              <a:gd name="connsiteX4" fmla="*/ 841664 w 12192000"/>
              <a:gd name="connsiteY4" fmla="*/ 2909455 h 4982265"/>
              <a:gd name="connsiteX5" fmla="*/ 592282 w 12192000"/>
              <a:gd name="connsiteY5" fmla="*/ 4842164 h 4982265"/>
              <a:gd name="connsiteX6" fmla="*/ 0 w 12192000"/>
              <a:gd name="connsiteY6" fmla="*/ 4854636 h 4982265"/>
              <a:gd name="connsiteX7" fmla="*/ 0 w 12192000"/>
              <a:gd name="connsiteY7" fmla="*/ 0 h 4982265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592282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61702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6071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48146 w 12192000"/>
              <a:gd name="connsiteY5" fmla="*/ 3564082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57795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872233 w 12194382"/>
              <a:gd name="connsiteY6" fmla="*/ 4872048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45920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82443"/>
              <a:gd name="connsiteX1" fmla="*/ 12194382 w 12194382"/>
              <a:gd name="connsiteY1" fmla="*/ 0 h 5182443"/>
              <a:gd name="connsiteX2" fmla="*/ 12194382 w 12194382"/>
              <a:gd name="connsiteY2" fmla="*/ 4854636 h 5182443"/>
              <a:gd name="connsiteX3" fmla="*/ 7623248 w 12194382"/>
              <a:gd name="connsiteY3" fmla="*/ 4843680 h 5182443"/>
              <a:gd name="connsiteX4" fmla="*/ 7620433 w 12194382"/>
              <a:gd name="connsiteY4" fmla="*/ 3543300 h 5182443"/>
              <a:gd name="connsiteX5" fmla="*/ 762115 w 12194382"/>
              <a:gd name="connsiteY5" fmla="*/ 3547023 h 5182443"/>
              <a:gd name="connsiteX6" fmla="*/ 762695 w 12194382"/>
              <a:gd name="connsiteY6" fmla="*/ 4850671 h 5182443"/>
              <a:gd name="connsiteX7" fmla="*/ 0 w 12194382"/>
              <a:gd name="connsiteY7" fmla="*/ 4847509 h 5182443"/>
              <a:gd name="connsiteX8" fmla="*/ 2382 w 12194382"/>
              <a:gd name="connsiteY8" fmla="*/ 0 h 5182443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723"/>
              <a:gd name="connsiteY0" fmla="*/ 0 h 4854829"/>
              <a:gd name="connsiteX1" fmla="*/ 12194382 w 12194723"/>
              <a:gd name="connsiteY1" fmla="*/ 0 h 4854829"/>
              <a:gd name="connsiteX2" fmla="*/ 12194382 w 12194723"/>
              <a:gd name="connsiteY2" fmla="*/ 4854636 h 4854829"/>
              <a:gd name="connsiteX3" fmla="*/ 7623248 w 12194723"/>
              <a:gd name="connsiteY3" fmla="*/ 4843680 h 4854829"/>
              <a:gd name="connsiteX4" fmla="*/ 7620433 w 12194723"/>
              <a:gd name="connsiteY4" fmla="*/ 3543300 h 4854829"/>
              <a:gd name="connsiteX5" fmla="*/ 762115 w 12194723"/>
              <a:gd name="connsiteY5" fmla="*/ 3547023 h 4854829"/>
              <a:gd name="connsiteX6" fmla="*/ 762695 w 12194723"/>
              <a:gd name="connsiteY6" fmla="*/ 4850671 h 4854829"/>
              <a:gd name="connsiteX7" fmla="*/ 0 w 12194723"/>
              <a:gd name="connsiteY7" fmla="*/ 4847509 h 4854829"/>
              <a:gd name="connsiteX8" fmla="*/ 2382 w 12194723"/>
              <a:gd name="connsiteY8" fmla="*/ 0 h 485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4723" h="4854829">
                <a:moveTo>
                  <a:pt x="2382" y="0"/>
                </a:moveTo>
                <a:lnTo>
                  <a:pt x="12194382" y="0"/>
                </a:lnTo>
                <a:cubicBezTo>
                  <a:pt x="12194382" y="1618212"/>
                  <a:pt x="12195150" y="4852730"/>
                  <a:pt x="12194382" y="4854636"/>
                </a:cubicBezTo>
                <a:cubicBezTo>
                  <a:pt x="12193614" y="4856542"/>
                  <a:pt x="7623176" y="4843704"/>
                  <a:pt x="7623248" y="4843680"/>
                </a:cubicBezTo>
                <a:cubicBezTo>
                  <a:pt x="7623320" y="4843656"/>
                  <a:pt x="7618248" y="3540554"/>
                  <a:pt x="7620433" y="3543300"/>
                </a:cubicBezTo>
                <a:cubicBezTo>
                  <a:pt x="7622618" y="3546046"/>
                  <a:pt x="3048221" y="3545782"/>
                  <a:pt x="762115" y="3547023"/>
                </a:cubicBezTo>
                <a:cubicBezTo>
                  <a:pt x="760398" y="3777370"/>
                  <a:pt x="763508" y="4852455"/>
                  <a:pt x="762695" y="4850671"/>
                </a:cubicBezTo>
                <a:cubicBezTo>
                  <a:pt x="761882" y="4848887"/>
                  <a:pt x="254232" y="4848563"/>
                  <a:pt x="0" y="4847509"/>
                </a:cubicBezTo>
                <a:lnTo>
                  <a:pt x="2382" y="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6" name="Text Box 11" descr="&lt;COMPANY_NAME&gt;"/>
          <p:cNvSpPr txBox="1">
            <a:spLocks noChangeArrowheads="1"/>
          </p:cNvSpPr>
          <p:nvPr userDrawn="1"/>
        </p:nvSpPr>
        <p:spPr bwMode="auto">
          <a:xfrm>
            <a:off x="760379" y="6462713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dirty="0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</a:t>
            </a:r>
          </a:p>
        </p:txBody>
      </p:sp>
      <p:sp>
        <p:nvSpPr>
          <p:cNvPr id="107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75500" y="4003696"/>
            <a:ext cx="5179738" cy="834301"/>
          </a:xfrm>
          <a:noFill/>
        </p:spPr>
        <p:txBody>
          <a:bodyPr lIns="0" tIns="0" rIns="0" anchor="ctr" anchorCtr="0"/>
          <a:lstStyle>
            <a:lvl1pPr>
              <a:lnSpc>
                <a:spcPct val="100000"/>
              </a:lnSpc>
              <a:defRPr sz="2400" b="0" kern="1200" cap="none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5500" y="5120640"/>
            <a:ext cx="5179738" cy="372439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sz="14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4" name="Text Placeholder 31"/>
          <p:cNvSpPr>
            <a:spLocks noGrp="1"/>
          </p:cNvSpPr>
          <p:nvPr>
            <p:ph type="body" sz="quarter" idx="10" hasCustomPrompt="1"/>
          </p:nvPr>
        </p:nvSpPr>
        <p:spPr>
          <a:xfrm>
            <a:off x="2175500" y="5666465"/>
            <a:ext cx="5187731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insert Author’s Name</a:t>
            </a:r>
          </a:p>
        </p:txBody>
      </p:sp>
      <p:sp>
        <p:nvSpPr>
          <p:cNvPr id="105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2175500" y="5923869"/>
            <a:ext cx="5187731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insert Role in Organisation</a:t>
            </a:r>
          </a:p>
        </p:txBody>
      </p:sp>
      <p:sp>
        <p:nvSpPr>
          <p:cNvPr id="90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7" name="TextBox 16" descr="CONFIDENTIAL_TAG_0xFFEE"/>
          <p:cNvSpPr txBox="1"/>
          <p:nvPr userDrawn="1"/>
        </p:nvSpPr>
        <p:spPr bwMode="auto">
          <a:xfrm>
            <a:off x="8466411" y="6469199"/>
            <a:ext cx="1079500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>
              <a:srgbClr val="000000"/>
            </a:glow>
          </a:effectLst>
        </p:spPr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Unrestricted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712602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3058" userDrawn="1">
          <p15:clr>
            <a:srgbClr val="FBAE40"/>
          </p15:clr>
        </p15:guide>
        <p15:guide id="2" orient="horz" pos="2235" userDrawn="1">
          <p15:clr>
            <a:srgbClr val="FBAE40"/>
          </p15:clr>
        </p15:guide>
        <p15:guide id="3" orient="horz" pos="2562" userDrawn="1">
          <p15:clr>
            <a:srgbClr val="FBAE40"/>
          </p15:clr>
        </p15:guide>
        <p15:guide id="4" orient="horz" pos="299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2" b="10192"/>
          <a:stretch/>
        </p:blipFill>
        <p:spPr bwMode="auto">
          <a:xfrm>
            <a:off x="-2381" y="0"/>
            <a:ext cx="12194382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-2382" y="0"/>
            <a:ext cx="12194723" cy="6857999"/>
          </a:xfrm>
          <a:custGeom>
            <a:avLst/>
            <a:gdLst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63913 w 12194723"/>
              <a:gd name="connsiteY5" fmla="*/ 763913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11430810 w 12194723"/>
              <a:gd name="connsiteY8" fmla="*/ 763913 h 6857999"/>
              <a:gd name="connsiteX9" fmla="*/ 763913 w 12194723"/>
              <a:gd name="connsiteY9" fmla="*/ 763913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11430810 w 12194723"/>
              <a:gd name="connsiteY8" fmla="*/ 763913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97906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33360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18431 w 12194723"/>
              <a:gd name="connsiteY7" fmla="*/ 6359075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359075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723" h="6857999">
                <a:moveTo>
                  <a:pt x="0" y="0"/>
                </a:moveTo>
                <a:lnTo>
                  <a:pt x="12194723" y="0"/>
                </a:lnTo>
                <a:lnTo>
                  <a:pt x="12194723" y="6857999"/>
                </a:lnTo>
                <a:lnTo>
                  <a:pt x="0" y="6857999"/>
                </a:lnTo>
                <a:lnTo>
                  <a:pt x="0" y="0"/>
                </a:lnTo>
                <a:close/>
                <a:moveTo>
                  <a:pt x="753155" y="3560901"/>
                </a:moveTo>
                <a:lnTo>
                  <a:pt x="763913" y="6359075"/>
                </a:lnTo>
                <a:lnTo>
                  <a:pt x="7622163" y="6355342"/>
                </a:lnTo>
                <a:cubicBezTo>
                  <a:pt x="7618577" y="5510947"/>
                  <a:pt x="7626189" y="4405296"/>
                  <a:pt x="7622603" y="3560901"/>
                </a:cubicBezTo>
                <a:lnTo>
                  <a:pt x="753155" y="3560901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 bwMode="gray">
          <a:xfrm>
            <a:off x="744114" y="3556002"/>
            <a:ext cx="6875879" cy="2803523"/>
            <a:chOff x="744114" y="3556002"/>
            <a:chExt cx="6875879" cy="2803523"/>
          </a:xfrm>
        </p:grpSpPr>
        <p:sp>
          <p:nvSpPr>
            <p:cNvPr id="113" name="Rectangle 112"/>
            <p:cNvSpPr/>
            <p:nvPr userDrawn="1"/>
          </p:nvSpPr>
          <p:spPr bwMode="gray">
            <a:xfrm>
              <a:off x="761993" y="3556002"/>
              <a:ext cx="6858000" cy="2803523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0" name="Rectangle 109" descr="&lt;Shell Yellow Bar&gt;" title="&lt;Shell Yellow Bar&gt;"/>
            <p:cNvSpPr/>
            <p:nvPr userDrawn="1"/>
          </p:nvSpPr>
          <p:spPr bwMode="gray">
            <a:xfrm>
              <a:off x="2175500" y="3818708"/>
              <a:ext cx="1269984" cy="7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11" name="Picture 110" descr="PECTEN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44114" y="3678108"/>
              <a:ext cx="1465237" cy="1465237"/>
            </a:xfrm>
            <a:prstGeom prst="rect">
              <a:avLst/>
            </a:prstGeom>
          </p:spPr>
        </p:pic>
      </p:grpSp>
      <p:sp>
        <p:nvSpPr>
          <p:cNvPr id="106" name="Text Box 11" descr="&lt;COMPANY_NAME&gt;"/>
          <p:cNvSpPr txBox="1">
            <a:spLocks noChangeArrowheads="1"/>
          </p:cNvSpPr>
          <p:nvPr userDrawn="1"/>
        </p:nvSpPr>
        <p:spPr bwMode="auto">
          <a:xfrm>
            <a:off x="760379" y="6462713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dirty="0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</a:t>
            </a:r>
          </a:p>
        </p:txBody>
      </p:sp>
      <p:sp>
        <p:nvSpPr>
          <p:cNvPr id="107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75500" y="4003200"/>
            <a:ext cx="5179738" cy="835200"/>
          </a:xfrm>
          <a:noFill/>
        </p:spPr>
        <p:txBody>
          <a:bodyPr lIns="0" tIns="0" rIns="0" anchor="ctr" anchorCtr="0"/>
          <a:lstStyle>
            <a:lvl1pPr>
              <a:lnSpc>
                <a:spcPct val="100000"/>
              </a:lnSpc>
              <a:defRPr sz="2400" b="0" kern="1200" cap="none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5500" y="5120640"/>
            <a:ext cx="5179738" cy="372439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sz="14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4" name="Text Placeholder 31"/>
          <p:cNvSpPr>
            <a:spLocks noGrp="1"/>
          </p:cNvSpPr>
          <p:nvPr>
            <p:ph type="body" sz="quarter" idx="10" hasCustomPrompt="1"/>
          </p:nvPr>
        </p:nvSpPr>
        <p:spPr>
          <a:xfrm>
            <a:off x="2175500" y="5666465"/>
            <a:ext cx="5187731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insert Author’s Name</a:t>
            </a:r>
          </a:p>
        </p:txBody>
      </p:sp>
      <p:sp>
        <p:nvSpPr>
          <p:cNvPr id="105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2175500" y="5923869"/>
            <a:ext cx="5187731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insert Role in Organisation</a:t>
            </a:r>
          </a:p>
        </p:txBody>
      </p:sp>
      <p:sp>
        <p:nvSpPr>
          <p:cNvPr id="90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869577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3058">
          <p15:clr>
            <a:srgbClr val="FBAE40"/>
          </p15:clr>
        </p15:guide>
        <p15:guide id="2" orient="horz" pos="223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08000" y="1528763"/>
            <a:ext cx="11171238" cy="4830761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800"/>
            </a:lvl1pPr>
            <a:lvl2pPr marL="230400" indent="-230400" defTabSz="357708">
              <a:lnSpc>
                <a:spcPct val="140000"/>
              </a:lnSpc>
              <a:spcBef>
                <a:spcPts val="0"/>
              </a:spcBef>
              <a:defRPr sz="1800"/>
            </a:lvl2pPr>
            <a:lvl3pPr marL="403200" indent="-201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3pPr>
            <a:lvl4pPr marL="633600" indent="-2304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35200" indent="-201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986400" indent="-1512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81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-2381" y="0"/>
            <a:ext cx="12194382" cy="6858000"/>
          </a:xfrm>
          <a:custGeom>
            <a:avLst/>
            <a:gdLst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63913 w 12194723"/>
              <a:gd name="connsiteY5" fmla="*/ 763913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11430810 w 12194723"/>
              <a:gd name="connsiteY8" fmla="*/ 763913 h 6857999"/>
              <a:gd name="connsiteX9" fmla="*/ 763913 w 12194723"/>
              <a:gd name="connsiteY9" fmla="*/ 763913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11430810 w 12194723"/>
              <a:gd name="connsiteY8" fmla="*/ 763913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97906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33360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18431 w 12194723"/>
              <a:gd name="connsiteY7" fmla="*/ 6359075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359075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482698 w 12194723"/>
              <a:gd name="connsiteY5" fmla="*/ 482850 h 6857999"/>
              <a:gd name="connsiteX6" fmla="*/ 763913 w 12194723"/>
              <a:gd name="connsiteY6" fmla="*/ 6359075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482698 w 12194723"/>
              <a:gd name="connsiteY9" fmla="*/ 48285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4129 w 12194723"/>
              <a:gd name="connsiteY5" fmla="*/ 501900 h 6857999"/>
              <a:gd name="connsiteX6" fmla="*/ 763913 w 12194723"/>
              <a:gd name="connsiteY6" fmla="*/ 6359075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504129 w 12194723"/>
              <a:gd name="connsiteY9" fmla="*/ 50190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4129 w 12194723"/>
              <a:gd name="connsiteY5" fmla="*/ 501900 h 6857999"/>
              <a:gd name="connsiteX6" fmla="*/ 506335 w 12194723"/>
              <a:gd name="connsiteY6" fmla="*/ 666613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504129 w 12194723"/>
              <a:gd name="connsiteY9" fmla="*/ 50190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4129 w 12194723"/>
              <a:gd name="connsiteY5" fmla="*/ 501900 h 6857999"/>
              <a:gd name="connsiteX6" fmla="*/ 506335 w 12194723"/>
              <a:gd name="connsiteY6" fmla="*/ 666613 h 6857999"/>
              <a:gd name="connsiteX7" fmla="*/ 7622163 w 12194723"/>
              <a:gd name="connsiteY7" fmla="*/ 6355342 h 6857999"/>
              <a:gd name="connsiteX8" fmla="*/ 1788474 w 12194723"/>
              <a:gd name="connsiteY8" fmla="*/ 508608 h 6857999"/>
              <a:gd name="connsiteX9" fmla="*/ 504129 w 12194723"/>
              <a:gd name="connsiteY9" fmla="*/ 50190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4129 w 12194723"/>
              <a:gd name="connsiteY5" fmla="*/ 501900 h 6857999"/>
              <a:gd name="connsiteX6" fmla="*/ 506335 w 12194723"/>
              <a:gd name="connsiteY6" fmla="*/ 666613 h 6857999"/>
              <a:gd name="connsiteX7" fmla="*/ 1762276 w 12194723"/>
              <a:gd name="connsiteY7" fmla="*/ 675759 h 6857999"/>
              <a:gd name="connsiteX8" fmla="*/ 1788474 w 12194723"/>
              <a:gd name="connsiteY8" fmla="*/ 508608 h 6857999"/>
              <a:gd name="connsiteX9" fmla="*/ 504129 w 12194723"/>
              <a:gd name="connsiteY9" fmla="*/ 50190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06335 w 12194723"/>
              <a:gd name="connsiteY6" fmla="*/ 666613 h 6857999"/>
              <a:gd name="connsiteX7" fmla="*/ 1762276 w 12194723"/>
              <a:gd name="connsiteY7" fmla="*/ 675759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06335 w 12194723"/>
              <a:gd name="connsiteY6" fmla="*/ 666613 h 6857999"/>
              <a:gd name="connsiteX7" fmla="*/ 1762276 w 12194723"/>
              <a:gd name="connsiteY7" fmla="*/ 675759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06335 w 12194723"/>
              <a:gd name="connsiteY6" fmla="*/ 666613 h 6857999"/>
              <a:gd name="connsiteX7" fmla="*/ 1762276 w 12194723"/>
              <a:gd name="connsiteY7" fmla="*/ 675759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06335 w 12194723"/>
              <a:gd name="connsiteY6" fmla="*/ 666613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963833 w 12194723"/>
              <a:gd name="connsiteY8" fmla="*/ 506110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996313 w 12194723"/>
              <a:gd name="connsiteY8" fmla="*/ 486123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966332 w 12194723"/>
              <a:gd name="connsiteY8" fmla="*/ 381191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86445 w 12194723"/>
              <a:gd name="connsiteY8" fmla="*/ 558575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88944 w 12194723"/>
              <a:gd name="connsiteY8" fmla="*/ 506109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88944 w 12194723"/>
              <a:gd name="connsiteY8" fmla="*/ 503610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88944 w 12194723"/>
              <a:gd name="connsiteY8" fmla="*/ 503610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53965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1454 w 12194723"/>
              <a:gd name="connsiteY8" fmla="*/ 503609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1455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7 w 12194723"/>
              <a:gd name="connsiteY8" fmla="*/ 513252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7 w 12194723"/>
              <a:gd name="connsiteY8" fmla="*/ 513252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7 w 12194723"/>
              <a:gd name="connsiteY8" fmla="*/ 513252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69076 w 12194723"/>
              <a:gd name="connsiteY8" fmla="*/ 508490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69076 w 12194723"/>
              <a:gd name="connsiteY8" fmla="*/ 508490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69076 w 12194723"/>
              <a:gd name="connsiteY8" fmla="*/ 508490 h 6857999"/>
              <a:gd name="connsiteX9" fmla="*/ 508891 w 12194723"/>
              <a:gd name="connsiteY9" fmla="*/ 51142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723" h="6857999">
                <a:moveTo>
                  <a:pt x="0" y="0"/>
                </a:moveTo>
                <a:lnTo>
                  <a:pt x="12194723" y="0"/>
                </a:lnTo>
                <a:lnTo>
                  <a:pt x="12194723" y="6857999"/>
                </a:lnTo>
                <a:lnTo>
                  <a:pt x="0" y="6857999"/>
                </a:lnTo>
                <a:lnTo>
                  <a:pt x="0" y="0"/>
                </a:lnTo>
                <a:close/>
                <a:moveTo>
                  <a:pt x="508891" y="511425"/>
                </a:moveTo>
                <a:cubicBezTo>
                  <a:pt x="509626" y="566329"/>
                  <a:pt x="510362" y="528366"/>
                  <a:pt x="511097" y="583270"/>
                </a:cubicBezTo>
                <a:lnTo>
                  <a:pt x="1774181" y="585272"/>
                </a:lnTo>
                <a:cubicBezTo>
                  <a:pt x="1771177" y="584735"/>
                  <a:pt x="1784691" y="508891"/>
                  <a:pt x="1769076" y="508490"/>
                </a:cubicBezTo>
                <a:cubicBezTo>
                  <a:pt x="1753461" y="508089"/>
                  <a:pt x="928953" y="510447"/>
                  <a:pt x="508891" y="511425"/>
                </a:cubicBezTo>
                <a:close/>
              </a:path>
            </a:pathLst>
          </a:custGeom>
          <a:noFill/>
          <a:ln w="317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08000" y="1528763"/>
            <a:ext cx="5468938" cy="4830761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800"/>
            </a:lvl1pPr>
            <a:lvl2pPr marL="230400" indent="-230400" defTabSz="357708">
              <a:lnSpc>
                <a:spcPct val="140000"/>
              </a:lnSpc>
              <a:spcBef>
                <a:spcPts val="0"/>
              </a:spcBef>
              <a:defRPr sz="1800"/>
            </a:lvl2pPr>
            <a:lvl3pPr marL="403200" indent="-201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3pPr>
            <a:lvl4pPr marL="633600" indent="-2304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35200" indent="-201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986400" indent="-1512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005781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81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ig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sz="2400" b="1" kern="1200" cap="none" baseline="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508000" y="1528763"/>
            <a:ext cx="11171238" cy="4830762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400"/>
            </a:lvl1pPr>
            <a:lvl2pPr marL="176400" indent="-176400" defTabSz="357708">
              <a:lnSpc>
                <a:spcPct val="140000"/>
              </a:lnSpc>
              <a:spcBef>
                <a:spcPts val="0"/>
              </a:spcBef>
              <a:defRPr sz="1400"/>
            </a:lvl2pPr>
            <a:lvl3pPr marL="411163" indent="-195263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3pPr>
            <a:lvl4pPr marL="587563" indent="-1764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4pPr>
            <a:lvl5pPr marL="738763" indent="-1512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tabLst/>
              <a:defRPr sz="1200"/>
            </a:lvl5pPr>
            <a:lvl6pPr marL="879163" indent="-140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1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6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TextBox 2" descr="CONFIDENTIAL_TAG_0xFFEE"/>
          <p:cNvSpPr txBox="1"/>
          <p:nvPr userDrawn="1"/>
        </p:nvSpPr>
        <p:spPr bwMode="auto">
          <a:xfrm>
            <a:off x="6105231" y="4859147"/>
            <a:ext cx="1079500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>
              <a:srgbClr val="000000"/>
            </a:glow>
          </a:effectLst>
        </p:spPr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1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2400" b="1" kern="1200" cap="none" baseline="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3"/>
          </p:nvPr>
        </p:nvSpPr>
        <p:spPr>
          <a:xfrm>
            <a:off x="6215064" y="1528764"/>
            <a:ext cx="5464174" cy="4830761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/>
            </a:lvl1pPr>
            <a:lvl2pPr marL="230400" indent="-23040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/>
            </a:lvl2pPr>
            <a:lvl3pPr marL="403200" indent="-201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3pPr>
            <a:lvl4pPr marL="633600" indent="-2304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4pPr>
            <a:lvl5pPr marL="835200" indent="-201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600"/>
            </a:lvl5pPr>
            <a:lvl6pPr marL="986400" indent="-151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508000" y="1528762"/>
            <a:ext cx="5468938" cy="4830763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/>
            </a:lvl1pPr>
            <a:lvl2pPr marL="230400" indent="-23040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/>
            </a:lvl2pPr>
            <a:lvl3pPr marL="403200" indent="-201600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3pPr>
            <a:lvl4pPr marL="633600" indent="-2304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4pPr>
            <a:lvl5pPr marL="835200" indent="-201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600"/>
            </a:lvl5pPr>
            <a:lvl6pPr marL="986400" indent="-151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TextBox 2" descr="CONFIDENTIAL_TAG_0xFFEE"/>
          <p:cNvSpPr txBox="1"/>
          <p:nvPr userDrawn="1"/>
        </p:nvSpPr>
        <p:spPr bwMode="auto">
          <a:xfrm>
            <a:off x="6105231" y="4859147"/>
            <a:ext cx="1079500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>
              <a:srgbClr val="000000"/>
            </a:glow>
          </a:effectLst>
        </p:spPr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765" userDrawn="1">
          <p15:clr>
            <a:srgbClr val="FBAE40"/>
          </p15:clr>
        </p15:guide>
        <p15:guide id="3" pos="391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Hig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dirty="0" smtClean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3"/>
          </p:nvPr>
        </p:nvSpPr>
        <p:spPr>
          <a:xfrm>
            <a:off x="6215063" y="1528764"/>
            <a:ext cx="5464175" cy="4830762"/>
          </a:xfrm>
        </p:spPr>
        <p:txBody>
          <a:bodyPr/>
          <a:lstStyle>
            <a:lvl1pPr marL="0" indent="0">
              <a:lnSpc>
                <a:spcPct val="14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400"/>
            </a:lvl1pPr>
            <a:lvl2pPr marL="176400" indent="-176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400"/>
            </a:lvl2pPr>
            <a:lvl3pPr marL="410400" indent="-194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3pPr>
            <a:lvl4pPr marL="586800" indent="-176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4pPr>
            <a:lvl5pPr marL="738000" indent="-1512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5pPr>
            <a:lvl6pPr marL="878400" indent="-140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tabLst/>
              <a:defRPr sz="11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508000" y="1528762"/>
            <a:ext cx="5468938" cy="4830763"/>
          </a:xfrm>
        </p:spPr>
        <p:txBody>
          <a:bodyPr/>
          <a:lstStyle>
            <a:lvl1pPr marL="0" indent="0">
              <a:lnSpc>
                <a:spcPct val="14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400"/>
            </a:lvl1pPr>
            <a:lvl2pPr marL="176400" indent="-176400">
              <a:lnSpc>
                <a:spcPct val="14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400"/>
            </a:lvl2pPr>
            <a:lvl3pPr marL="410400" indent="-194400">
              <a:lnSpc>
                <a:spcPct val="14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400"/>
            </a:lvl3pPr>
            <a:lvl4pPr marL="586800" indent="-176400">
              <a:lnSpc>
                <a:spcPct val="14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4pPr>
            <a:lvl5pPr marL="738000" indent="-1512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5pPr>
            <a:lvl6pPr marL="878400" indent="-140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1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528763"/>
            <a:ext cx="11171238" cy="48307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40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Rectangle 3" descr="&lt;Shell Yellow Bar&gt;" title="&lt;Shell Yellow Bar&gt;"/>
          <p:cNvSpPr/>
          <p:nvPr/>
        </p:nvSpPr>
        <p:spPr bwMode="gray">
          <a:xfrm>
            <a:off x="508010" y="508000"/>
            <a:ext cx="1269984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3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5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4" name="Text Box 11" descr="&lt;COMPANY_NAME&gt;&#10;"/>
          <p:cNvSpPr txBox="1">
            <a:spLocks noChangeArrowheads="1"/>
          </p:cNvSpPr>
          <p:nvPr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dirty="0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</a:t>
            </a:r>
          </a:p>
        </p:txBody>
      </p:sp>
      <p:sp>
        <p:nvSpPr>
          <p:cNvPr id="9" name="TextBox 8" descr="CONFIDENTIAL_TAG_0xFFEE"/>
          <p:cNvSpPr txBox="1"/>
          <p:nvPr/>
        </p:nvSpPr>
        <p:spPr bwMode="auto">
          <a:xfrm>
            <a:off x="8466411" y="6469199"/>
            <a:ext cx="1079500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>
              <a:srgbClr val="000000"/>
            </a:glow>
          </a:effectLst>
        </p:spPr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Unrestricted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5" r:id="rId2"/>
    <p:sldLayoutId id="2147483696" r:id="rId3"/>
    <p:sldLayoutId id="2147483698" r:id="rId4"/>
    <p:sldLayoutId id="2147483693" r:id="rId5"/>
    <p:sldLayoutId id="2147483699" r:id="rId6"/>
    <p:sldLayoutId id="2147483691" r:id="rId7"/>
    <p:sldLayoutId id="2147483667" r:id="rId8"/>
    <p:sldLayoutId id="2147483692" r:id="rId9"/>
    <p:sldLayoutId id="2147483694" r:id="rId10"/>
    <p:sldLayoutId id="2147483697" r:id="rId11"/>
    <p:sldLayoutId id="2147483681" r:id="rId12"/>
    <p:sldLayoutId id="2147483683" r:id="rId13"/>
    <p:sldLayoutId id="2147483689" r:id="rId14"/>
    <p:sldLayoutId id="2147483701" r:id="rId15"/>
    <p:sldLayoutId id="2147483690" r:id="rId16"/>
    <p:sldLayoutId id="2147483679" r:id="rId17"/>
    <p:sldLayoutId id="2147483725" r:id="rId18"/>
  </p:sldLayoutIdLst>
  <p:transition>
    <p:fade/>
  </p:transition>
  <p:hf hdr="0" ftr="0" dt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2400" b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30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Char char="n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03200" indent="-201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33600" indent="-230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35200" indent="-201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986400" indent="-1512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20" userDrawn="1">
          <p15:clr>
            <a:srgbClr val="F26B43"/>
          </p15:clr>
        </p15:guide>
        <p15:guide id="3" pos="7357" userDrawn="1">
          <p15:clr>
            <a:srgbClr val="F26B43"/>
          </p15:clr>
        </p15:guide>
        <p15:guide id="4" orient="horz" pos="444" userDrawn="1">
          <p15:clr>
            <a:srgbClr val="F26B43"/>
          </p15:clr>
        </p15:guide>
        <p15:guide id="5" orient="horz" pos="963" userDrawn="1">
          <p15:clr>
            <a:srgbClr val="F26B43"/>
          </p15:clr>
        </p15:guide>
        <p15:guide id="6" orient="horz" pos="928" userDrawn="1">
          <p15:clr>
            <a:srgbClr val="F26B43"/>
          </p15:clr>
        </p15:guide>
        <p15:guide id="7" orient="horz" pos="4071" userDrawn="1">
          <p15:clr>
            <a:srgbClr val="F26B43"/>
          </p15:clr>
        </p15:guide>
        <p15:guide id="8" orient="horz" pos="4006" userDrawn="1">
          <p15:clr>
            <a:srgbClr val="F26B43"/>
          </p15:clr>
        </p15:guide>
        <p15:guide id="9" pos="3765" userDrawn="1">
          <p15:clr>
            <a:srgbClr val="F26B43"/>
          </p15:clr>
        </p15:guide>
        <p15:guide id="10" pos="3915" userDrawn="1">
          <p15:clr>
            <a:srgbClr val="F26B43"/>
          </p15:clr>
        </p15:guide>
        <p15:guide id="11" orient="horz" pos="320" userDrawn="1">
          <p15:clr>
            <a:srgbClr val="F26B43"/>
          </p15:clr>
        </p15:guide>
        <p15:guide id="12" orient="horz" pos="368" userDrawn="1">
          <p15:clr>
            <a:srgbClr val="F26B43"/>
          </p15:clr>
        </p15:guide>
        <p15:guide id="13" pos="1121" userDrawn="1">
          <p15:clr>
            <a:srgbClr val="F26B43"/>
          </p15:clr>
        </p15:guide>
        <p15:guide id="14" orient="horz" pos="42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2C5A4-F895-4526-ADFF-6203C86C53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latin typeface="Arial" panose="020B0604020202020204" pitchFamily="34" charset="0"/>
              </a:rPr>
              <a:t>Обеспечение и контроль качества при проработке и реализации крупных инвестиционных проектов </a:t>
            </a:r>
            <a:r>
              <a:rPr lang="en-US" b="1" dirty="0" smtClean="0">
                <a:latin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</a:rPr>
            </a:br>
            <a:r>
              <a:rPr lang="ru-RU" i="1" dirty="0" smtClean="0">
                <a:latin typeface="Arial" panose="020B0604020202020204" pitchFamily="34" charset="0"/>
              </a:rPr>
              <a:t>Реализация принципов управления качеством в компании «Шелл»</a:t>
            </a:r>
            <a:r>
              <a:rPr lang="en-US" b="1" dirty="0" smtClean="0">
                <a:latin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32C85-77D2-4057-962D-D612DD7538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Качество принимаемых решений как основа высокой </a:t>
            </a:r>
            <a:b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инвестиционной эффективности  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08244-8F90-4354-9083-46D1159037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Седерик Кремерс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83A6EB-8FD1-4FE3-A185-F569444F34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Председатель концерна «Шелл» в России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F17D7-3172-47A0-9D17-0D1B152F8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29013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753BE72-D845-4A61-B1FD-8EDE8C525F5D}"/>
              </a:ext>
            </a:extLst>
          </p:cNvPr>
          <p:cNvSpPr txBox="1">
            <a:spLocks/>
          </p:cNvSpPr>
          <p:nvPr/>
        </p:nvSpPr>
        <p:spPr>
          <a:xfrm>
            <a:off x="403497" y="620781"/>
            <a:ext cx="11474994" cy="752474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Корпоративная система обеспечения и контроля качества «Шелл»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5410F29-3796-4135-9183-9E65ADF4E330}"/>
              </a:ext>
            </a:extLst>
          </p:cNvPr>
          <p:cNvGrpSpPr/>
          <p:nvPr/>
        </p:nvGrpSpPr>
        <p:grpSpPr>
          <a:xfrm>
            <a:off x="2114547" y="1395571"/>
            <a:ext cx="6809292" cy="4464640"/>
            <a:chOff x="-36636" y="1021760"/>
            <a:chExt cx="6809292" cy="4464640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F060FC4E-54FD-4157-9801-6ABA64191D07}"/>
                </a:ext>
              </a:extLst>
            </p:cNvPr>
            <p:cNvGrpSpPr/>
            <p:nvPr/>
          </p:nvGrpSpPr>
          <p:grpSpPr>
            <a:xfrm>
              <a:off x="1524000" y="1021760"/>
              <a:ext cx="5248656" cy="4464640"/>
              <a:chOff x="1524000" y="1021760"/>
              <a:chExt cx="5248656" cy="4464640"/>
            </a:xfrm>
          </p:grpSpPr>
          <p:sp>
            <p:nvSpPr>
              <p:cNvPr id="93" name="Isosceles Triangle 92">
                <a:extLst>
                  <a:ext uri="{FF2B5EF4-FFF2-40B4-BE49-F238E27FC236}">
                    <a16:creationId xmlns:a16="http://schemas.microsoft.com/office/drawing/2014/main" id="{C5B5605A-085A-4016-9895-305F7840FE4D}"/>
                  </a:ext>
                </a:extLst>
              </p:cNvPr>
              <p:cNvSpPr/>
              <p:nvPr/>
            </p:nvSpPr>
            <p:spPr>
              <a:xfrm>
                <a:off x="1524000" y="1066800"/>
                <a:ext cx="5248656" cy="4419600"/>
              </a:xfrm>
              <a:prstGeom prst="triangle">
                <a:avLst>
                  <a:gd name="adj" fmla="val 49483"/>
                </a:avLst>
              </a:prstGeom>
              <a:solidFill>
                <a:srgbClr val="002E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Futura Medium" panose="00000400000000000000" pitchFamily="2" charset="0"/>
                </a:endParaRPr>
              </a:p>
            </p:txBody>
          </p:sp>
          <p:sp>
            <p:nvSpPr>
              <p:cNvPr id="94" name="Isosceles Triangle 93">
                <a:extLst>
                  <a:ext uri="{FF2B5EF4-FFF2-40B4-BE49-F238E27FC236}">
                    <a16:creationId xmlns:a16="http://schemas.microsoft.com/office/drawing/2014/main" id="{066C4686-4E59-49EA-AF56-6F1CA33C5576}"/>
                  </a:ext>
                </a:extLst>
              </p:cNvPr>
              <p:cNvSpPr/>
              <p:nvPr/>
            </p:nvSpPr>
            <p:spPr>
              <a:xfrm>
                <a:off x="2520304" y="1036508"/>
                <a:ext cx="3236976" cy="2726328"/>
              </a:xfrm>
              <a:prstGeom prst="triangle">
                <a:avLst>
                  <a:gd name="adj" fmla="val 49483"/>
                </a:avLst>
              </a:prstGeom>
              <a:solidFill>
                <a:srgbClr val="FBCE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Futura Medium" panose="00000400000000000000" pitchFamily="2" charset="0"/>
                </a:endParaRPr>
              </a:p>
            </p:txBody>
          </p:sp>
          <p:sp>
            <p:nvSpPr>
              <p:cNvPr id="95" name="Isosceles Triangle 94">
                <a:extLst>
                  <a:ext uri="{FF2B5EF4-FFF2-40B4-BE49-F238E27FC236}">
                    <a16:creationId xmlns:a16="http://schemas.microsoft.com/office/drawing/2014/main" id="{EA377404-8EF0-4F01-8A57-D2B40DA8813B}"/>
                  </a:ext>
                </a:extLst>
              </p:cNvPr>
              <p:cNvSpPr/>
              <p:nvPr/>
            </p:nvSpPr>
            <p:spPr>
              <a:xfrm>
                <a:off x="3243104" y="1021760"/>
                <a:ext cx="1783080" cy="1492919"/>
              </a:xfrm>
              <a:prstGeom prst="triangle">
                <a:avLst>
                  <a:gd name="adj" fmla="val 49483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Futura Medium" panose="00000400000000000000" pitchFamily="2" charset="0"/>
                </a:endParaRPr>
              </a:p>
            </p:txBody>
          </p: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3D8EDEF9-5158-422F-B169-E68FEC20ED94}"/>
                  </a:ext>
                </a:extLst>
              </p:cNvPr>
              <p:cNvCxnSpPr/>
              <p:nvPr/>
            </p:nvCxnSpPr>
            <p:spPr>
              <a:xfrm>
                <a:off x="3207863" y="2552973"/>
                <a:ext cx="1867057" cy="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12C1096B-589F-48A6-A704-D0AA9F2981EA}"/>
                  </a:ext>
                </a:extLst>
              </p:cNvPr>
              <p:cNvCxnSpPr/>
              <p:nvPr/>
            </p:nvCxnSpPr>
            <p:spPr>
              <a:xfrm>
                <a:off x="2340740" y="3786314"/>
                <a:ext cx="3566160" cy="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82528D7-5BF6-4156-8A69-081CBDDC3962}"/>
                </a:ext>
              </a:extLst>
            </p:cNvPr>
            <p:cNvSpPr txBox="1"/>
            <p:nvPr/>
          </p:nvSpPr>
          <p:spPr>
            <a:xfrm>
              <a:off x="2482965" y="4214640"/>
              <a:ext cx="32758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КОНТРОЛЬ КАЧЕСТВА</a:t>
              </a:r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BB2C5D9-3E75-466D-9AA4-91BE778E6257}"/>
                </a:ext>
              </a:extLst>
            </p:cNvPr>
            <p:cNvSpPr txBox="1"/>
            <p:nvPr/>
          </p:nvSpPr>
          <p:spPr>
            <a:xfrm>
              <a:off x="2167808" y="4767317"/>
              <a:ext cx="39061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ОЦЕНКА ПРОФИЛЬНЫХ СПЕЦИАЛИСТОВ</a:t>
              </a:r>
              <a:endPara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9D86757-B235-4B9B-94F4-35EC7D28094D}"/>
                </a:ext>
              </a:extLst>
            </p:cNvPr>
            <p:cNvSpPr txBox="1"/>
            <p:nvPr/>
          </p:nvSpPr>
          <p:spPr>
            <a:xfrm>
              <a:off x="2510396" y="2819857"/>
              <a:ext cx="327586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ПРОВЕРКА ЭКОНОМИЧЕСКИХ </a:t>
              </a:r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ПОКАЗАТЕЛЕЙ </a:t>
              </a:r>
            </a:p>
            <a:p>
              <a:pPr algn="ctr"/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381526F-F5DB-47BE-8041-4A7F99D8C54E}"/>
                </a:ext>
              </a:extLst>
            </p:cNvPr>
            <p:cNvSpPr txBox="1"/>
            <p:nvPr/>
          </p:nvSpPr>
          <p:spPr>
            <a:xfrm>
              <a:off x="2482965" y="2162283"/>
              <a:ext cx="32758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ОЦЕНКА ИНВЕСТИЦИЙ</a:t>
              </a: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FE736AA-06D3-494D-B9F8-2E5F1C4C8FAF}"/>
                </a:ext>
              </a:extLst>
            </p:cNvPr>
            <p:cNvSpPr txBox="1"/>
            <p:nvPr/>
          </p:nvSpPr>
          <p:spPr>
            <a:xfrm>
              <a:off x="3671098" y="1631805"/>
              <a:ext cx="8930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ВНУТРЕННИЙ</a:t>
              </a: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АУДИТ</a:t>
              </a: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0C516E3-9A36-4470-B2AC-DE40316DE951}"/>
                </a:ext>
              </a:extLst>
            </p:cNvPr>
            <p:cNvSpPr txBox="1"/>
            <p:nvPr/>
          </p:nvSpPr>
          <p:spPr>
            <a:xfrm>
              <a:off x="2510396" y="3249272"/>
              <a:ext cx="3275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atin typeface="Futura Medium" panose="00000400000000000000" pitchFamily="2" charset="0"/>
                </a:rPr>
                <a:t> </a:t>
              </a: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КОМПЛЕКСНАЯ ОЦЕНКА </a:t>
              </a:r>
              <a:b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ПОТЕНЦИАЛЬНОГО ПРОЕКТА 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17D7BF0-A37C-4183-A467-FDAC1B143381}"/>
                </a:ext>
              </a:extLst>
            </p:cNvPr>
            <p:cNvSpPr txBox="1"/>
            <p:nvPr/>
          </p:nvSpPr>
          <p:spPr>
            <a:xfrm>
              <a:off x="-36636" y="4129173"/>
              <a:ext cx="16949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Внутренняя оценка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профильных специалистов и проектной группы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46CB70B-15CA-4F0E-B485-82F58F6E0744}"/>
                </a:ext>
              </a:extLst>
            </p:cNvPr>
            <p:cNvSpPr txBox="1"/>
            <p:nvPr/>
          </p:nvSpPr>
          <p:spPr>
            <a:xfrm>
              <a:off x="911743" y="2799453"/>
              <a:ext cx="17350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Независимо от  проектной группы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C031953-140E-4934-8AB8-651E01EDB4D4}"/>
                </a:ext>
              </a:extLst>
            </p:cNvPr>
            <p:cNvSpPr txBox="1"/>
            <p:nvPr/>
          </p:nvSpPr>
          <p:spPr>
            <a:xfrm>
              <a:off x="180526" y="1495927"/>
              <a:ext cx="1477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100" i="1" dirty="0">
                <a:solidFill>
                  <a:srgbClr val="595959"/>
                </a:solidFill>
                <a:latin typeface="Futura Medium" panose="00000400000000000000" pitchFamily="2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E6BE5DF-4916-4275-A93B-00BB99B1AB16}"/>
                </a:ext>
              </a:extLst>
            </p:cNvPr>
            <p:cNvSpPr txBox="1"/>
            <p:nvPr/>
          </p:nvSpPr>
          <p:spPr>
            <a:xfrm>
              <a:off x="1907911" y="1386451"/>
              <a:ext cx="147778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Независимо от 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производственного блока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6EB4685C-61CE-4DF4-A1FC-E57CB40D79BB}"/>
              </a:ext>
            </a:extLst>
          </p:cNvPr>
          <p:cNvCxnSpPr/>
          <p:nvPr/>
        </p:nvCxnSpPr>
        <p:spPr>
          <a:xfrm flipV="1">
            <a:off x="3456108" y="4132693"/>
            <a:ext cx="1005448" cy="170008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F7267CC4-3871-4799-81FE-F65B9360D5F7}"/>
              </a:ext>
            </a:extLst>
          </p:cNvPr>
          <p:cNvCxnSpPr/>
          <p:nvPr/>
        </p:nvCxnSpPr>
        <p:spPr>
          <a:xfrm flipV="1">
            <a:off x="4480606" y="2899352"/>
            <a:ext cx="688485" cy="121198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2D6CEF8-E660-425E-9BFC-C22AE0B66151}"/>
              </a:ext>
            </a:extLst>
          </p:cNvPr>
          <p:cNvCxnSpPr/>
          <p:nvPr/>
        </p:nvCxnSpPr>
        <p:spPr>
          <a:xfrm flipV="1">
            <a:off x="5196643" y="1379730"/>
            <a:ext cx="873272" cy="1481329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3EF581C-1578-4CB0-8B40-ECA0B8FB3415}"/>
              </a:ext>
            </a:extLst>
          </p:cNvPr>
          <p:cNvCxnSpPr/>
          <p:nvPr/>
        </p:nvCxnSpPr>
        <p:spPr>
          <a:xfrm>
            <a:off x="5790495" y="2355870"/>
            <a:ext cx="9509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B8744D85-6CDB-4DA8-A2E5-10A6D5EB561C}"/>
              </a:ext>
            </a:extLst>
          </p:cNvPr>
          <p:cNvSpPr/>
          <p:nvPr/>
        </p:nvSpPr>
        <p:spPr>
          <a:xfrm>
            <a:off x="7937439" y="2415666"/>
            <a:ext cx="2869897" cy="2743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 в потенциальный проект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FA7460-5C26-4A71-BB01-C14F6971F766}"/>
              </a:ext>
            </a:extLst>
          </p:cNvPr>
          <p:cNvSpPr/>
          <p:nvPr/>
        </p:nvSpPr>
        <p:spPr>
          <a:xfrm>
            <a:off x="8561070" y="2859435"/>
            <a:ext cx="2537460" cy="2743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Конкурентоспособность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F5621E-8065-4DA7-9579-1AF20109BAE8}"/>
              </a:ext>
            </a:extLst>
          </p:cNvPr>
          <p:cNvSpPr/>
          <p:nvPr/>
        </p:nvSpPr>
        <p:spPr>
          <a:xfrm>
            <a:off x="8561070" y="3173264"/>
            <a:ext cx="2537460" cy="2743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Надёжность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B33573-B35F-4114-8ABB-A65A45AE61D7}"/>
              </a:ext>
            </a:extLst>
          </p:cNvPr>
          <p:cNvSpPr/>
          <p:nvPr/>
        </p:nvSpPr>
        <p:spPr>
          <a:xfrm>
            <a:off x="8561070" y="3487093"/>
            <a:ext cx="2537460" cy="2743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Привлекательность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CE86840-7BE5-4E7D-9CBB-978EA0F5E913}"/>
              </a:ext>
            </a:extLst>
          </p:cNvPr>
          <p:cNvSpPr/>
          <p:nvPr/>
        </p:nvSpPr>
        <p:spPr>
          <a:xfrm>
            <a:off x="8561070" y="3800921"/>
            <a:ext cx="2537460" cy="2743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Устойчивость</a:t>
            </a:r>
          </a:p>
          <a:p>
            <a:pPr algn="ctr"/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90CB2996-1723-4A41-832A-67F1ECE3945E}"/>
              </a:ext>
            </a:extLst>
          </p:cNvPr>
          <p:cNvSpPr/>
          <p:nvPr/>
        </p:nvSpPr>
        <p:spPr>
          <a:xfrm>
            <a:off x="7974779" y="2859434"/>
            <a:ext cx="516936" cy="1215807"/>
          </a:xfrm>
          <a:prstGeom prst="leftBrace">
            <a:avLst>
              <a:gd name="adj1" fmla="val 4727"/>
              <a:gd name="adj2" fmla="val 4999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1A354522-85DF-42A1-AAE2-4CF0C08B87E4}"/>
              </a:ext>
            </a:extLst>
          </p:cNvPr>
          <p:cNvSpPr/>
          <p:nvPr/>
        </p:nvSpPr>
        <p:spPr>
          <a:xfrm>
            <a:off x="7351149" y="2432682"/>
            <a:ext cx="516936" cy="244309"/>
          </a:xfrm>
          <a:prstGeom prst="leftBrace">
            <a:avLst>
              <a:gd name="adj1" fmla="val 4727"/>
              <a:gd name="adj2" fmla="val 507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9421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937E49-0CF1-4911-958D-BE4767A96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268" y="2685169"/>
            <a:ext cx="9842601" cy="3835481"/>
          </a:xfrm>
          <a:prstGeom prst="rect">
            <a:avLst/>
          </a:prstGeom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880EBF73-6D47-4C84-830C-1E257749B3E3}"/>
              </a:ext>
            </a:extLst>
          </p:cNvPr>
          <p:cNvSpPr txBox="1">
            <a:spLocks/>
          </p:cNvSpPr>
          <p:nvPr/>
        </p:nvSpPr>
        <p:spPr>
          <a:xfrm>
            <a:off x="420913" y="643132"/>
            <a:ext cx="11849463" cy="752474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Проработка и реализация проекта на основе поэтапного принятия решений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C97A17-9899-4538-90BF-B13E9BA8A21B}"/>
              </a:ext>
            </a:extLst>
          </p:cNvPr>
          <p:cNvSpPr/>
          <p:nvPr/>
        </p:nvSpPr>
        <p:spPr>
          <a:xfrm>
            <a:off x="7294094" y="2538773"/>
            <a:ext cx="137160" cy="13716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FEF59F9D-2BF0-42F3-9B57-7643EC2ABB69}"/>
              </a:ext>
            </a:extLst>
          </p:cNvPr>
          <p:cNvCxnSpPr>
            <a:cxnSpLocks/>
          </p:cNvCxnSpPr>
          <p:nvPr/>
        </p:nvCxnSpPr>
        <p:spPr>
          <a:xfrm rot="16200000" flipV="1">
            <a:off x="6976236" y="2135085"/>
            <a:ext cx="371072" cy="304460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2B4DFC9-81F8-4D26-B4BA-54C16B18D0D5}"/>
              </a:ext>
            </a:extLst>
          </p:cNvPr>
          <p:cNvSpPr txBox="1"/>
          <p:nvPr/>
        </p:nvSpPr>
        <p:spPr bwMode="auto">
          <a:xfrm>
            <a:off x="6223644" y="1607037"/>
            <a:ext cx="1267335" cy="5078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buClr>
                <a:schemeClr val="accent2"/>
              </a:buClr>
              <a:buSzPct val="85000"/>
            </a:pPr>
            <a:r>
              <a:rPr lang="ru-RU" sz="11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</a:t>
            </a:r>
          </a:p>
          <a:p>
            <a:pPr algn="ctr" defTabSz="357708">
              <a:buClr>
                <a:schemeClr val="accent2"/>
              </a:buClr>
              <a:buSzPct val="85000"/>
            </a:pPr>
            <a:r>
              <a:rPr lang="ru-RU" sz="11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экономических параметров</a:t>
            </a:r>
            <a:endParaRPr lang="en-US" sz="11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07D7DB7-EB56-4261-AA8E-9DFA083A4E8A}"/>
              </a:ext>
            </a:extLst>
          </p:cNvPr>
          <p:cNvSpPr/>
          <p:nvPr/>
        </p:nvSpPr>
        <p:spPr>
          <a:xfrm>
            <a:off x="5652120" y="2538773"/>
            <a:ext cx="137160" cy="13716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61759032-D5F5-4716-A84C-5BB520D9582B}"/>
              </a:ext>
            </a:extLst>
          </p:cNvPr>
          <p:cNvCxnSpPr>
            <a:cxnSpLocks/>
            <a:stCxn id="29" idx="0"/>
            <a:endCxn id="31" idx="2"/>
          </p:cNvCxnSpPr>
          <p:nvPr/>
        </p:nvCxnSpPr>
        <p:spPr>
          <a:xfrm rot="16200000" flipV="1">
            <a:off x="5501127" y="2319199"/>
            <a:ext cx="436994" cy="2153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37A6947-FB57-4F87-9AEA-D10F0B54795C}"/>
              </a:ext>
            </a:extLst>
          </p:cNvPr>
          <p:cNvSpPr txBox="1"/>
          <p:nvPr/>
        </p:nvSpPr>
        <p:spPr bwMode="auto">
          <a:xfrm>
            <a:off x="5213450" y="1593948"/>
            <a:ext cx="1010194" cy="5078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buClr>
                <a:schemeClr val="accent2"/>
              </a:buClr>
              <a:buSzPct val="85000"/>
            </a:pPr>
            <a:r>
              <a:rPr lang="ru-RU" sz="11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экономических параметров</a:t>
            </a:r>
            <a:endParaRPr lang="en-US" sz="11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31E77ED-6499-4922-AA8D-D0B444348A23}"/>
              </a:ext>
            </a:extLst>
          </p:cNvPr>
          <p:cNvSpPr/>
          <p:nvPr/>
        </p:nvSpPr>
        <p:spPr>
          <a:xfrm>
            <a:off x="3865256" y="2538773"/>
            <a:ext cx="137160" cy="13716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E4F65E23-43AC-4799-B58A-622D27309B4B}"/>
              </a:ext>
            </a:extLst>
          </p:cNvPr>
          <p:cNvCxnSpPr>
            <a:cxnSpLocks/>
            <a:stCxn id="32" idx="0"/>
            <a:endCxn id="34" idx="2"/>
          </p:cNvCxnSpPr>
          <p:nvPr/>
        </p:nvCxnSpPr>
        <p:spPr>
          <a:xfrm rot="5400000" flipH="1" flipV="1">
            <a:off x="3712736" y="2314895"/>
            <a:ext cx="444978" cy="2779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81F1B04-975A-45E0-A51A-73FD0D1FE532}"/>
              </a:ext>
            </a:extLst>
          </p:cNvPr>
          <p:cNvSpPr txBox="1"/>
          <p:nvPr/>
        </p:nvSpPr>
        <p:spPr bwMode="auto">
          <a:xfrm>
            <a:off x="3435328" y="1585964"/>
            <a:ext cx="1002574" cy="5078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buClr>
                <a:schemeClr val="accent2"/>
              </a:buClr>
              <a:buSzPct val="85000"/>
            </a:pPr>
            <a:r>
              <a:rPr lang="ru-RU" sz="11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экономических параметров</a:t>
            </a:r>
            <a:endParaRPr lang="en-US" sz="11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573503A-1009-4C6E-9EF1-5716B2A4B86C}"/>
              </a:ext>
            </a:extLst>
          </p:cNvPr>
          <p:cNvSpPr/>
          <p:nvPr/>
        </p:nvSpPr>
        <p:spPr>
          <a:xfrm>
            <a:off x="7669254" y="2538773"/>
            <a:ext cx="137160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61372A55-B306-4149-A21D-28282972B1B2}"/>
              </a:ext>
            </a:extLst>
          </p:cNvPr>
          <p:cNvCxnSpPr>
            <a:cxnSpLocks/>
            <a:stCxn id="38" idx="0"/>
            <a:endCxn id="40" idx="2"/>
          </p:cNvCxnSpPr>
          <p:nvPr/>
        </p:nvCxnSpPr>
        <p:spPr>
          <a:xfrm rot="5400000" flipH="1" flipV="1">
            <a:off x="7670488" y="2182215"/>
            <a:ext cx="423905" cy="289212"/>
          </a:xfrm>
          <a:prstGeom prst="bentConnector3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3C2F404-8B57-45E0-ACC7-C340172D3089}"/>
              </a:ext>
            </a:extLst>
          </p:cNvPr>
          <p:cNvSpPr txBox="1"/>
          <p:nvPr/>
        </p:nvSpPr>
        <p:spPr bwMode="auto">
          <a:xfrm>
            <a:off x="7380354" y="1776314"/>
            <a:ext cx="129338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buClr>
                <a:schemeClr val="accent2"/>
              </a:buClr>
              <a:buSzPct val="85000"/>
            </a:pPr>
            <a:r>
              <a:rPr lang="ru-RU" sz="11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Инвестиционное решение</a:t>
            </a:r>
            <a:endParaRPr lang="en-US" sz="11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4A1FDB6-B5E3-4C89-B3D9-AC7681F2BF5F}"/>
              </a:ext>
            </a:extLst>
          </p:cNvPr>
          <p:cNvSpPr/>
          <p:nvPr/>
        </p:nvSpPr>
        <p:spPr>
          <a:xfrm>
            <a:off x="2772665" y="2538773"/>
            <a:ext cx="137160" cy="13716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3CEAD7DA-C2CB-4F4F-889A-6C9DEB12A7DB}"/>
              </a:ext>
            </a:extLst>
          </p:cNvPr>
          <p:cNvCxnSpPr>
            <a:cxnSpLocks/>
            <a:stCxn id="47" idx="0"/>
            <a:endCxn id="49" idx="2"/>
          </p:cNvCxnSpPr>
          <p:nvPr/>
        </p:nvCxnSpPr>
        <p:spPr>
          <a:xfrm rot="16200000" flipV="1">
            <a:off x="2653551" y="2351078"/>
            <a:ext cx="374666" cy="723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B90DDA6C-675A-4349-9AEC-CC9CF2FBE1E6}"/>
              </a:ext>
            </a:extLst>
          </p:cNvPr>
          <p:cNvSpPr txBox="1"/>
          <p:nvPr/>
        </p:nvSpPr>
        <p:spPr bwMode="auto">
          <a:xfrm>
            <a:off x="2143836" y="1656276"/>
            <a:ext cx="1393372" cy="5078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buClr>
                <a:schemeClr val="accent2"/>
              </a:buClr>
              <a:buSzPct val="85000"/>
            </a:pPr>
            <a:r>
              <a:rPr lang="ru-RU" sz="11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Предварительное изучение возможности</a:t>
            </a:r>
            <a:endParaRPr lang="en-US" sz="11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AF5C32D-D726-4055-BA6A-BDB7DC33BA37}"/>
              </a:ext>
            </a:extLst>
          </p:cNvPr>
          <p:cNvSpPr/>
          <p:nvPr/>
        </p:nvSpPr>
        <p:spPr>
          <a:xfrm>
            <a:off x="9022182" y="2538773"/>
            <a:ext cx="137160" cy="13716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45F729EA-B375-4DBD-B5B3-3CEB6A53F8D2}"/>
              </a:ext>
            </a:extLst>
          </p:cNvPr>
          <p:cNvCxnSpPr>
            <a:cxnSpLocks/>
            <a:endCxn id="52" idx="2"/>
          </p:cNvCxnSpPr>
          <p:nvPr/>
        </p:nvCxnSpPr>
        <p:spPr>
          <a:xfrm rot="5400000" flipH="1" flipV="1">
            <a:off x="8834920" y="2103321"/>
            <a:ext cx="529624" cy="2743"/>
          </a:xfrm>
          <a:prstGeom prst="bentConnector3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C378CFA4-DC92-4DA2-95F5-B126B9D89714}"/>
              </a:ext>
            </a:extLst>
          </p:cNvPr>
          <p:cNvSpPr txBox="1"/>
          <p:nvPr/>
        </p:nvSpPr>
        <p:spPr bwMode="auto">
          <a:xfrm>
            <a:off x="8492150" y="1501326"/>
            <a:ext cx="121790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buClr>
                <a:schemeClr val="accent2"/>
              </a:buClr>
              <a:buSzPct val="85000"/>
            </a:pPr>
            <a:r>
              <a:rPr lang="ru-RU" sz="11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Подтверждение готовности</a:t>
            </a:r>
            <a:endParaRPr lang="en-US" sz="11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C03E47D-B4D8-41F3-A413-07DE102A8571}"/>
              </a:ext>
            </a:extLst>
          </p:cNvPr>
          <p:cNvSpPr/>
          <p:nvPr/>
        </p:nvSpPr>
        <p:spPr>
          <a:xfrm>
            <a:off x="9965593" y="2538773"/>
            <a:ext cx="137160" cy="137160"/>
          </a:xfrm>
          <a:prstGeom prst="ellipse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6E540844-E86C-45AA-BA63-259824FDD4F0}"/>
              </a:ext>
            </a:extLst>
          </p:cNvPr>
          <p:cNvCxnSpPr>
            <a:cxnSpLocks/>
            <a:stCxn id="58" idx="0"/>
            <a:endCxn id="61" idx="2"/>
          </p:cNvCxnSpPr>
          <p:nvPr/>
        </p:nvCxnSpPr>
        <p:spPr>
          <a:xfrm rot="5400000" flipH="1" flipV="1">
            <a:off x="9953267" y="2457867"/>
            <a:ext cx="161812" cy="1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872BA962-0F36-4FF0-B537-2C3268BEDD29}"/>
              </a:ext>
            </a:extLst>
          </p:cNvPr>
          <p:cNvSpPr txBox="1"/>
          <p:nvPr/>
        </p:nvSpPr>
        <p:spPr bwMode="auto">
          <a:xfrm>
            <a:off x="9205212" y="1869130"/>
            <a:ext cx="1657923" cy="5078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buClr>
                <a:schemeClr val="accent2"/>
              </a:buClr>
              <a:buSzPct val="85000"/>
            </a:pPr>
            <a:r>
              <a:rPr lang="ru-RU" sz="11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экономической эффективности инвестиций</a:t>
            </a:r>
            <a:endParaRPr lang="en-US" sz="11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3D914B9F-3F03-4925-AA07-2729F5044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203" y="2425283"/>
            <a:ext cx="283620" cy="293795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888C5CD3-23F8-4D20-B7E7-F21396E55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339" y="2425284"/>
            <a:ext cx="283620" cy="29379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1DD9F49F-F485-4C7B-B32E-B84B68A17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3814" y="2410964"/>
            <a:ext cx="283620" cy="29379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94510F56-4385-4086-BD5C-91D8D69C9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9331" y="2419690"/>
            <a:ext cx="283620" cy="29379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BFF38BF5-C488-4570-884D-374B7835D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5074" y="2425284"/>
            <a:ext cx="283620" cy="29379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82CBADBF-9CE8-40D4-B649-59E59C1E0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217" y="2425284"/>
            <a:ext cx="283620" cy="2937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4338FD-370E-4E22-8C4C-25591B841E9C}"/>
              </a:ext>
            </a:extLst>
          </p:cNvPr>
          <p:cNvSpPr txBox="1"/>
          <p:nvPr/>
        </p:nvSpPr>
        <p:spPr bwMode="auto">
          <a:xfrm>
            <a:off x="1377777" y="2902102"/>
            <a:ext cx="1075615" cy="209866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469A7C6-CC54-4E2D-B40B-2E0408468AC6}"/>
              </a:ext>
            </a:extLst>
          </p:cNvPr>
          <p:cNvSpPr txBox="1"/>
          <p:nvPr/>
        </p:nvSpPr>
        <p:spPr bwMode="auto">
          <a:xfrm>
            <a:off x="3249822" y="2891654"/>
            <a:ext cx="843555" cy="209866"/>
          </a:xfrm>
          <a:prstGeom prst="rect">
            <a:avLst/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057970-5D25-4165-84E5-8682669F971D}"/>
              </a:ext>
            </a:extLst>
          </p:cNvPr>
          <p:cNvSpPr txBox="1"/>
          <p:nvPr/>
        </p:nvSpPr>
        <p:spPr bwMode="auto">
          <a:xfrm>
            <a:off x="4817274" y="2898749"/>
            <a:ext cx="843555" cy="209866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C22F4F-15DF-4425-8FD6-AFD3D4BD1712}"/>
              </a:ext>
            </a:extLst>
          </p:cNvPr>
          <p:cNvSpPr txBox="1"/>
          <p:nvPr/>
        </p:nvSpPr>
        <p:spPr bwMode="auto">
          <a:xfrm>
            <a:off x="6536799" y="2900707"/>
            <a:ext cx="843555" cy="209866"/>
          </a:xfrm>
          <a:prstGeom prst="rect">
            <a:avLst/>
          </a:prstGeom>
          <a:solidFill>
            <a:schemeClr val="accent5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FE9B85F-FEF0-409C-B5CD-AF07796DEB02}"/>
              </a:ext>
            </a:extLst>
          </p:cNvPr>
          <p:cNvSpPr txBox="1"/>
          <p:nvPr/>
        </p:nvSpPr>
        <p:spPr bwMode="auto">
          <a:xfrm>
            <a:off x="8129153" y="2901357"/>
            <a:ext cx="1070807" cy="209866"/>
          </a:xfrm>
          <a:prstGeom prst="rect">
            <a:avLst/>
          </a:prstGeom>
          <a:solidFill>
            <a:srgbClr val="009EB4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F612F5D-4BE9-4933-9750-6C38A853D2EA}"/>
              </a:ext>
            </a:extLst>
          </p:cNvPr>
          <p:cNvSpPr txBox="1"/>
          <p:nvPr/>
        </p:nvSpPr>
        <p:spPr bwMode="auto">
          <a:xfrm>
            <a:off x="9828481" y="2882906"/>
            <a:ext cx="1186438" cy="209866"/>
          </a:xfrm>
          <a:prstGeom prst="rect">
            <a:avLst/>
          </a:prstGeom>
          <a:solidFill>
            <a:schemeClr val="accent4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ЭКСПЛУАТАЦИЯ</a:t>
            </a:r>
          </a:p>
        </p:txBody>
      </p:sp>
      <p:sp>
        <p:nvSpPr>
          <p:cNvPr id="45" name="Pentagon 15">
            <a:extLst>
              <a:ext uri="{FF2B5EF4-FFF2-40B4-BE49-F238E27FC236}">
                <a16:creationId xmlns:a16="http://schemas.microsoft.com/office/drawing/2014/main" id="{42CD9249-E00A-47EE-A0C8-700CEFE81633}"/>
              </a:ext>
            </a:extLst>
          </p:cNvPr>
          <p:cNvSpPr/>
          <p:nvPr/>
        </p:nvSpPr>
        <p:spPr>
          <a:xfrm>
            <a:off x="9814564" y="2754947"/>
            <a:ext cx="1485669" cy="564871"/>
          </a:xfrm>
          <a:prstGeom prst="homePlate">
            <a:avLst/>
          </a:prstGeom>
          <a:solidFill>
            <a:srgbClr val="641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ЭКСПЛУАТАЦИЯ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9C091D4-3575-4B7F-B799-51649E032C90}"/>
              </a:ext>
            </a:extLst>
          </p:cNvPr>
          <p:cNvSpPr txBox="1"/>
          <p:nvPr/>
        </p:nvSpPr>
        <p:spPr bwMode="auto">
          <a:xfrm>
            <a:off x="1234292" y="4302631"/>
            <a:ext cx="1426673" cy="62478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возможности</a:t>
            </a:r>
          </a:p>
          <a:p>
            <a:pPr defTabSz="357708">
              <a:buClr>
                <a:schemeClr val="accent2"/>
              </a:buClr>
              <a:buSzPct val="85000"/>
            </a:pP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Понимание всех аспектов </a:t>
            </a:r>
            <a:b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потенциального проекта</a:t>
            </a:r>
          </a:p>
          <a:p>
            <a:pPr algn="just" defTabSz="357708">
              <a:buClr>
                <a:schemeClr val="accent2"/>
              </a:buClr>
              <a:buSzPct val="85000"/>
            </a:pP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D1B72DC-03F7-4CE9-ADFB-A5ACA844EC91}"/>
              </a:ext>
            </a:extLst>
          </p:cNvPr>
          <p:cNvSpPr txBox="1"/>
          <p:nvPr/>
        </p:nvSpPr>
        <p:spPr bwMode="auto">
          <a:xfrm>
            <a:off x="2799825" y="4307158"/>
            <a:ext cx="1572998" cy="84638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buClr>
                <a:schemeClr val="accent2"/>
              </a:buClr>
              <a:buSzPct val="85000"/>
            </a:pP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Предварительная проработка проекта</a:t>
            </a:r>
          </a:p>
          <a:p>
            <a:pPr defTabSz="357708">
              <a:buClr>
                <a:schemeClr val="accent2"/>
              </a:buClr>
              <a:buSzPct val="85000"/>
            </a:pP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Раннее привлечение </a:t>
            </a:r>
            <a:b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профильных специалистов </a:t>
            </a:r>
            <a:b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Дивергентное мышление</a:t>
            </a:r>
          </a:p>
          <a:p>
            <a:pPr defTabSz="357708">
              <a:buClr>
                <a:schemeClr val="accent2"/>
              </a:buClr>
              <a:buSzPct val="85000"/>
            </a:pP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AF3EEA4-F8A8-40E6-B804-EB9BAF847244}"/>
              </a:ext>
            </a:extLst>
          </p:cNvPr>
          <p:cNvSpPr txBox="1"/>
          <p:nvPr/>
        </p:nvSpPr>
        <p:spPr bwMode="auto">
          <a:xfrm>
            <a:off x="4487083" y="4290112"/>
            <a:ext cx="1614953" cy="90178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решения</a:t>
            </a:r>
          </a:p>
          <a:p>
            <a:pPr defTabSz="357708">
              <a:buClr>
                <a:schemeClr val="accent2"/>
              </a:buClr>
              <a:buSzPct val="85000"/>
            </a:pP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Стандартизация, сравнение </a:t>
            </a:r>
            <a:b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лучшими отраслевыми </a:t>
            </a:r>
            <a:b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показателями</a:t>
            </a:r>
            <a:b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Конвергентное мышление</a:t>
            </a:r>
          </a:p>
          <a:p>
            <a:pPr algn="just" defTabSz="357708">
              <a:buClr>
                <a:schemeClr val="accent2"/>
              </a:buClr>
              <a:buSzPct val="85000"/>
            </a:pP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D74E8BE-DE41-40F7-8B65-0517F9E7BFC2}"/>
              </a:ext>
            </a:extLst>
          </p:cNvPr>
          <p:cNvSpPr txBox="1"/>
          <p:nvPr/>
        </p:nvSpPr>
        <p:spPr bwMode="auto">
          <a:xfrm>
            <a:off x="6229129" y="4290112"/>
            <a:ext cx="1508705" cy="70788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 defTabSz="357708">
              <a:buClr>
                <a:schemeClr val="accent2"/>
              </a:buClr>
              <a:buSzPct val="85000"/>
            </a:pP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решения</a:t>
            </a:r>
          </a:p>
          <a:p>
            <a:pPr defTabSz="357708">
              <a:buClr>
                <a:schemeClr val="accent2"/>
              </a:buClr>
              <a:buSzPct val="85000"/>
            </a:pP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инвестировании</a:t>
            </a:r>
            <a:b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проект</a:t>
            </a:r>
            <a:b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9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357708">
              <a:buClr>
                <a:schemeClr val="accent2"/>
              </a:buClr>
              <a:buSzPct val="85000"/>
            </a:pP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49CEE2D-3E9C-44F0-B3C0-68C61F335931}"/>
              </a:ext>
            </a:extLst>
          </p:cNvPr>
          <p:cNvSpPr txBox="1"/>
          <p:nvPr/>
        </p:nvSpPr>
        <p:spPr bwMode="auto">
          <a:xfrm>
            <a:off x="7868067" y="4309490"/>
            <a:ext cx="1101264" cy="38465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проекта</a:t>
            </a:r>
          </a:p>
          <a:p>
            <a:pPr algn="just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EF37E46-035C-4BA2-8DBA-F9902354A436}"/>
              </a:ext>
            </a:extLst>
          </p:cNvPr>
          <p:cNvSpPr txBox="1"/>
          <p:nvPr/>
        </p:nvSpPr>
        <p:spPr bwMode="auto">
          <a:xfrm>
            <a:off x="9560138" y="4309490"/>
            <a:ext cx="1093248" cy="1716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прибыли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ABA5BBD-4673-44A2-BB62-23083F416E7E}"/>
              </a:ext>
            </a:extLst>
          </p:cNvPr>
          <p:cNvSpPr txBox="1"/>
          <p:nvPr/>
        </p:nvSpPr>
        <p:spPr bwMode="auto">
          <a:xfrm>
            <a:off x="2012576" y="5393426"/>
            <a:ext cx="1524632" cy="55399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buClr>
                <a:schemeClr val="accent2"/>
              </a:buClr>
              <a:buSzPct val="85000"/>
            </a:pPr>
            <a:r>
              <a:rPr lang="ru-RU" sz="1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Концептуальная </a:t>
            </a:r>
            <a:br>
              <a:rPr lang="ru-RU" sz="1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проработка</a:t>
            </a:r>
            <a:br>
              <a:rPr lang="ru-RU" sz="1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проекта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2675198-2CE4-4A4F-928F-0B2E1376C189}"/>
              </a:ext>
            </a:extLst>
          </p:cNvPr>
          <p:cNvSpPr txBox="1"/>
          <p:nvPr/>
        </p:nvSpPr>
        <p:spPr bwMode="auto">
          <a:xfrm>
            <a:off x="3870746" y="5369387"/>
            <a:ext cx="1342704" cy="106182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buClr>
                <a:schemeClr val="accent2"/>
              </a:buClr>
              <a:buSzPct val="85000"/>
            </a:pPr>
            <a:r>
              <a:rPr lang="ru-RU" sz="1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Технико-экономическое</a:t>
            </a:r>
            <a:br>
              <a:rPr lang="ru-RU" sz="1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обоснование проекта</a:t>
            </a:r>
          </a:p>
          <a:p>
            <a:pPr defTabSz="357708">
              <a:buClr>
                <a:schemeClr val="accent2"/>
              </a:buClr>
              <a:buSzPct val="85000"/>
            </a:pPr>
            <a:endParaRPr lang="ru-RU" sz="11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57708">
              <a:buClr>
                <a:schemeClr val="accent2"/>
              </a:buClr>
              <a:buSzPct val="85000"/>
            </a:pP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E0A9A6C-577E-411D-A7BF-F83F70A3F749}"/>
              </a:ext>
            </a:extLst>
          </p:cNvPr>
          <p:cNvSpPr txBox="1"/>
          <p:nvPr/>
        </p:nvSpPr>
        <p:spPr bwMode="auto">
          <a:xfrm>
            <a:off x="5461328" y="5369387"/>
            <a:ext cx="1524632" cy="55399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buClr>
                <a:schemeClr val="accent2"/>
              </a:buClr>
              <a:buSzPct val="85000"/>
            </a:pPr>
            <a:r>
              <a:rPr lang="ru-RU" sz="1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оптимального решения</a:t>
            </a:r>
          </a:p>
          <a:p>
            <a:pPr defTabSz="357708">
              <a:buClr>
                <a:schemeClr val="accent2"/>
              </a:buClr>
              <a:buSzPct val="85000"/>
            </a:pPr>
            <a:endParaRPr lang="ru-RU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A33C008-3A20-4390-8633-C792D4618AE2}"/>
              </a:ext>
            </a:extLst>
          </p:cNvPr>
          <p:cNvSpPr txBox="1"/>
          <p:nvPr/>
        </p:nvSpPr>
        <p:spPr bwMode="auto">
          <a:xfrm>
            <a:off x="7202858" y="5369387"/>
            <a:ext cx="1524632" cy="55399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buClr>
                <a:schemeClr val="accent2"/>
              </a:buClr>
              <a:buSzPct val="85000"/>
            </a:pPr>
            <a:r>
              <a:rPr lang="ru-RU" sz="1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Подтверждение готовности к реализации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976DA21-68F0-4560-BF3F-7CB6A7861193}"/>
              </a:ext>
            </a:extLst>
          </p:cNvPr>
          <p:cNvSpPr txBox="1"/>
          <p:nvPr/>
        </p:nvSpPr>
        <p:spPr bwMode="auto">
          <a:xfrm>
            <a:off x="8898362" y="5367645"/>
            <a:ext cx="1344765" cy="55399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buClr>
                <a:schemeClr val="accent2"/>
              </a:buClr>
              <a:buSzPct val="85000"/>
            </a:pPr>
            <a:r>
              <a:rPr lang="ru-RU" sz="1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Подтверждение готовности к эксплуатации</a:t>
            </a:r>
          </a:p>
        </p:txBody>
      </p:sp>
    </p:spTree>
    <p:extLst>
      <p:ext uri="{BB962C8B-B14F-4D97-AF65-F5344CB8AC3E}">
        <p14:creationId xmlns:p14="http://schemas.microsoft.com/office/powerpoint/2010/main" val="106212616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937E49-0CF1-4911-958D-BE4767A960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675"/>
          <a:stretch/>
        </p:blipFill>
        <p:spPr>
          <a:xfrm>
            <a:off x="1172318" y="2654218"/>
            <a:ext cx="9842601" cy="2543903"/>
          </a:xfrm>
          <a:prstGeom prst="rect">
            <a:avLst/>
          </a:prstGeom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880EBF73-6D47-4C84-830C-1E257749B3E3}"/>
              </a:ext>
            </a:extLst>
          </p:cNvPr>
          <p:cNvSpPr txBox="1">
            <a:spLocks/>
          </p:cNvSpPr>
          <p:nvPr/>
        </p:nvSpPr>
        <p:spPr>
          <a:xfrm>
            <a:off x="508000" y="712800"/>
            <a:ext cx="11171238" cy="752474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Этапы принятия решений: продолжение, пересмотр, либо 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прекращение / приостановка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07D7DB7-EB56-4261-AA8E-9DFA083A4E8A}"/>
              </a:ext>
            </a:extLst>
          </p:cNvPr>
          <p:cNvSpPr/>
          <p:nvPr/>
        </p:nvSpPr>
        <p:spPr>
          <a:xfrm>
            <a:off x="5652120" y="2538773"/>
            <a:ext cx="137160" cy="13716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61759032-D5F5-4716-A84C-5BB520D9582B}"/>
              </a:ext>
            </a:extLst>
          </p:cNvPr>
          <p:cNvCxnSpPr>
            <a:cxnSpLocks/>
            <a:stCxn id="29" idx="0"/>
            <a:endCxn id="31" idx="2"/>
          </p:cNvCxnSpPr>
          <p:nvPr/>
        </p:nvCxnSpPr>
        <p:spPr>
          <a:xfrm rot="5400000" flipH="1" flipV="1">
            <a:off x="5540687" y="2358448"/>
            <a:ext cx="360339" cy="312"/>
          </a:xfrm>
          <a:prstGeom prst="bentConnector3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37A6947-FB57-4F87-9AEA-D10F0B54795C}"/>
              </a:ext>
            </a:extLst>
          </p:cNvPr>
          <p:cNvSpPr txBox="1"/>
          <p:nvPr/>
        </p:nvSpPr>
        <p:spPr bwMode="auto">
          <a:xfrm>
            <a:off x="5330164" y="1670603"/>
            <a:ext cx="781695" cy="5078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buClr>
                <a:schemeClr val="accent2"/>
              </a:buClr>
              <a:buSzPct val="85000"/>
            </a:pPr>
            <a:r>
              <a:rPr lang="en-US" sz="1100" dirty="0">
                <a:solidFill>
                  <a:srgbClr val="595959"/>
                </a:solidFill>
              </a:rPr>
              <a:t>Value Assurance Review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31E77ED-6499-4922-AA8D-D0B444348A23}"/>
              </a:ext>
            </a:extLst>
          </p:cNvPr>
          <p:cNvSpPr/>
          <p:nvPr/>
        </p:nvSpPr>
        <p:spPr>
          <a:xfrm>
            <a:off x="3865256" y="2538773"/>
            <a:ext cx="137160" cy="13716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E4F65E23-43AC-4799-B58A-622D27309B4B}"/>
              </a:ext>
            </a:extLst>
          </p:cNvPr>
          <p:cNvCxnSpPr>
            <a:cxnSpLocks/>
            <a:stCxn id="32" idx="0"/>
            <a:endCxn id="34" idx="2"/>
          </p:cNvCxnSpPr>
          <p:nvPr/>
        </p:nvCxnSpPr>
        <p:spPr>
          <a:xfrm rot="5400000" flipH="1" flipV="1">
            <a:off x="3753823" y="2358448"/>
            <a:ext cx="360339" cy="312"/>
          </a:xfrm>
          <a:prstGeom prst="bentConnector3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81F1B04-975A-45E0-A51A-73FD0D1FE532}"/>
              </a:ext>
            </a:extLst>
          </p:cNvPr>
          <p:cNvSpPr txBox="1"/>
          <p:nvPr/>
        </p:nvSpPr>
        <p:spPr bwMode="auto">
          <a:xfrm>
            <a:off x="3543300" y="1670603"/>
            <a:ext cx="781695" cy="5078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buClr>
                <a:schemeClr val="accent2"/>
              </a:buClr>
              <a:buSzPct val="85000"/>
            </a:pPr>
            <a:r>
              <a:rPr lang="en-US" sz="1100" dirty="0">
                <a:solidFill>
                  <a:srgbClr val="595959"/>
                </a:solidFill>
              </a:rPr>
              <a:t>Value Assurance Review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4A1FDB6-B5E3-4C89-B3D9-AC7681F2BF5F}"/>
              </a:ext>
            </a:extLst>
          </p:cNvPr>
          <p:cNvSpPr/>
          <p:nvPr/>
        </p:nvSpPr>
        <p:spPr>
          <a:xfrm>
            <a:off x="2772665" y="2538773"/>
            <a:ext cx="137160" cy="13716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3CEAD7DA-C2CB-4F4F-889A-6C9DEB12A7DB}"/>
              </a:ext>
            </a:extLst>
          </p:cNvPr>
          <p:cNvCxnSpPr>
            <a:cxnSpLocks/>
            <a:stCxn id="47" idx="0"/>
            <a:endCxn id="49" idx="2"/>
          </p:cNvCxnSpPr>
          <p:nvPr/>
        </p:nvCxnSpPr>
        <p:spPr>
          <a:xfrm rot="5400000" flipH="1" flipV="1">
            <a:off x="2661232" y="2358448"/>
            <a:ext cx="360339" cy="312"/>
          </a:xfrm>
          <a:prstGeom prst="bentConnector3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B90DDA6C-675A-4349-9AEC-CC9CF2FBE1E6}"/>
              </a:ext>
            </a:extLst>
          </p:cNvPr>
          <p:cNvSpPr txBox="1"/>
          <p:nvPr/>
        </p:nvSpPr>
        <p:spPr bwMode="auto">
          <a:xfrm>
            <a:off x="2450709" y="1839880"/>
            <a:ext cx="78169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buClr>
                <a:schemeClr val="accent2"/>
              </a:buClr>
              <a:buSzPct val="85000"/>
            </a:pPr>
            <a:r>
              <a:rPr lang="en-US" sz="1100" dirty="0">
                <a:solidFill>
                  <a:srgbClr val="595959"/>
                </a:solidFill>
              </a:rPr>
              <a:t>Opportunity Framing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AF5C32D-D726-4055-BA6A-BDB7DC33BA37}"/>
              </a:ext>
            </a:extLst>
          </p:cNvPr>
          <p:cNvSpPr/>
          <p:nvPr/>
        </p:nvSpPr>
        <p:spPr>
          <a:xfrm>
            <a:off x="9022182" y="2538773"/>
            <a:ext cx="137160" cy="13716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45F729EA-B375-4DBD-B5B3-3CEB6A53F8D2}"/>
              </a:ext>
            </a:extLst>
          </p:cNvPr>
          <p:cNvCxnSpPr>
            <a:cxnSpLocks/>
            <a:stCxn id="50" idx="0"/>
            <a:endCxn id="52" idx="2"/>
          </p:cNvCxnSpPr>
          <p:nvPr/>
        </p:nvCxnSpPr>
        <p:spPr>
          <a:xfrm rot="16200000" flipV="1">
            <a:off x="8904709" y="2358604"/>
            <a:ext cx="360339" cy="0"/>
          </a:xfrm>
          <a:prstGeom prst="bentConnector3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C378CFA4-DC92-4DA2-95F5-B126B9D89714}"/>
              </a:ext>
            </a:extLst>
          </p:cNvPr>
          <p:cNvSpPr txBox="1"/>
          <p:nvPr/>
        </p:nvSpPr>
        <p:spPr bwMode="auto">
          <a:xfrm>
            <a:off x="8611634" y="1670603"/>
            <a:ext cx="946487" cy="5078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buClr>
                <a:schemeClr val="accent2"/>
              </a:buClr>
              <a:buSzPct val="85000"/>
            </a:pPr>
            <a:r>
              <a:rPr lang="en-US" sz="1100" dirty="0">
                <a:solidFill>
                  <a:srgbClr val="595959"/>
                </a:solidFill>
              </a:rPr>
              <a:t>Commissioning &amp; Start-up Review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C03E47D-B4D8-41F3-A413-07DE102A8571}"/>
              </a:ext>
            </a:extLst>
          </p:cNvPr>
          <p:cNvSpPr/>
          <p:nvPr/>
        </p:nvSpPr>
        <p:spPr>
          <a:xfrm>
            <a:off x="9965593" y="2538773"/>
            <a:ext cx="137160" cy="137160"/>
          </a:xfrm>
          <a:prstGeom prst="ellipse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6E540844-E86C-45AA-BA63-259824FDD4F0}"/>
              </a:ext>
            </a:extLst>
          </p:cNvPr>
          <p:cNvCxnSpPr>
            <a:cxnSpLocks/>
            <a:stCxn id="58" idx="0"/>
            <a:endCxn id="61" idx="2"/>
          </p:cNvCxnSpPr>
          <p:nvPr/>
        </p:nvCxnSpPr>
        <p:spPr>
          <a:xfrm rot="16200000" flipV="1">
            <a:off x="9849022" y="2358604"/>
            <a:ext cx="360339" cy="0"/>
          </a:xfrm>
          <a:prstGeom prst="bentConnector3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872BA962-0F36-4FF0-B537-2C3268BEDD29}"/>
              </a:ext>
            </a:extLst>
          </p:cNvPr>
          <p:cNvSpPr txBox="1"/>
          <p:nvPr/>
        </p:nvSpPr>
        <p:spPr bwMode="auto">
          <a:xfrm>
            <a:off x="9566374" y="1839880"/>
            <a:ext cx="92563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buClr>
                <a:schemeClr val="accent2"/>
              </a:buClr>
              <a:buSzPct val="85000"/>
            </a:pPr>
            <a:r>
              <a:rPr lang="en-US" sz="1100" dirty="0">
                <a:solidFill>
                  <a:srgbClr val="595959"/>
                </a:solidFill>
              </a:rPr>
              <a:t>Look back Reviews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C742BEB-B292-4EC2-B0C5-41094CABC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203" y="2425283"/>
            <a:ext cx="283620" cy="29379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F593FC1-2E15-4178-82D8-833712EFB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339" y="2425284"/>
            <a:ext cx="283620" cy="29379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9E9DD56-676D-4443-A36D-2658B5C40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2467" y="2411978"/>
            <a:ext cx="283620" cy="29379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DCC12F0-12EE-4DC1-8676-2540F7A71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217" y="2425284"/>
            <a:ext cx="283620" cy="2937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38F3512-7FEC-44F7-9E17-E00A9849E4BC}"/>
              </a:ext>
            </a:extLst>
          </p:cNvPr>
          <p:cNvSpPr/>
          <p:nvPr/>
        </p:nvSpPr>
        <p:spPr>
          <a:xfrm>
            <a:off x="880587" y="1539099"/>
            <a:ext cx="6735584" cy="1171271"/>
          </a:xfrm>
          <a:prstGeom prst="rect">
            <a:avLst/>
          </a:prstGeom>
          <a:solidFill>
            <a:schemeClr val="bg1">
              <a:lumMod val="6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9A8E23E-6211-4ACD-947D-3EAE10BB8FE8}"/>
              </a:ext>
            </a:extLst>
          </p:cNvPr>
          <p:cNvSpPr/>
          <p:nvPr/>
        </p:nvSpPr>
        <p:spPr>
          <a:xfrm>
            <a:off x="876300" y="3506555"/>
            <a:ext cx="10138619" cy="1701537"/>
          </a:xfrm>
          <a:prstGeom prst="rect">
            <a:avLst/>
          </a:prstGeom>
          <a:solidFill>
            <a:schemeClr val="bg1">
              <a:lumMod val="6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rgbClr val="C0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463B053-8BF2-473C-9463-0A81C6562B60}"/>
              </a:ext>
            </a:extLst>
          </p:cNvPr>
          <p:cNvSpPr/>
          <p:nvPr/>
        </p:nvSpPr>
        <p:spPr>
          <a:xfrm>
            <a:off x="9285959" y="2704508"/>
            <a:ext cx="1728960" cy="804672"/>
          </a:xfrm>
          <a:prstGeom prst="rect">
            <a:avLst/>
          </a:prstGeom>
          <a:solidFill>
            <a:schemeClr val="bg1">
              <a:lumMod val="6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284835B-7101-456A-8FBE-F0BB326D64E5}"/>
              </a:ext>
            </a:extLst>
          </p:cNvPr>
          <p:cNvSpPr/>
          <p:nvPr/>
        </p:nvSpPr>
        <p:spPr>
          <a:xfrm>
            <a:off x="6054327" y="3381876"/>
            <a:ext cx="154782" cy="1638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4D6F3841-19B3-49D8-A169-99BB0BD780F6}"/>
              </a:ext>
            </a:extLst>
          </p:cNvPr>
          <p:cNvSpPr/>
          <p:nvPr/>
        </p:nvSpPr>
        <p:spPr>
          <a:xfrm rot="5400000">
            <a:off x="7015969" y="4200786"/>
            <a:ext cx="1595583" cy="403754"/>
          </a:xfrm>
          <a:prstGeom prst="rightArrow">
            <a:avLst/>
          </a:prstGeom>
          <a:solidFill>
            <a:schemeClr val="bg1"/>
          </a:solidFill>
          <a:ln w="158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Прекращение</a:t>
            </a:r>
            <a:endParaRPr 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3B8BC95D-5134-4344-8E8D-968F76048CB1}"/>
              </a:ext>
            </a:extLst>
          </p:cNvPr>
          <p:cNvSpPr/>
          <p:nvPr/>
        </p:nvSpPr>
        <p:spPr>
          <a:xfrm>
            <a:off x="7785159" y="3429000"/>
            <a:ext cx="1704893" cy="600398"/>
          </a:xfrm>
          <a:prstGeom prst="rightArrow">
            <a:avLst/>
          </a:prstGeom>
          <a:solidFill>
            <a:schemeClr val="bg1"/>
          </a:solidFill>
          <a:ln w="158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339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Продолжение</a:t>
            </a:r>
            <a:endParaRPr lang="en-US" sz="1600" dirty="0">
              <a:solidFill>
                <a:srgbClr val="339B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0022DB05-A2A7-4E5F-A03C-04B90AB29700}"/>
              </a:ext>
            </a:extLst>
          </p:cNvPr>
          <p:cNvSpPr/>
          <p:nvPr/>
        </p:nvSpPr>
        <p:spPr>
          <a:xfrm flipH="1">
            <a:off x="4486134" y="3428707"/>
            <a:ext cx="2560783" cy="600398"/>
          </a:xfrm>
          <a:prstGeom prst="rightArrow">
            <a:avLst/>
          </a:prstGeom>
          <a:solidFill>
            <a:schemeClr val="bg1"/>
          </a:solidFill>
          <a:ln w="158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Пересмотр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FBDFE078-F37A-43FF-8090-B356BD6AF9A6}"/>
              </a:ext>
            </a:extLst>
          </p:cNvPr>
          <p:cNvSpPr/>
          <p:nvPr/>
        </p:nvSpPr>
        <p:spPr>
          <a:xfrm flipH="1">
            <a:off x="6268981" y="3428707"/>
            <a:ext cx="1528335" cy="600398"/>
          </a:xfrm>
          <a:prstGeom prst="rightArrow">
            <a:avLst/>
          </a:prstGeom>
          <a:solidFill>
            <a:schemeClr val="bg1"/>
          </a:solidFill>
          <a:ln w="158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Пересмотр</a:t>
            </a:r>
            <a:endParaRPr lang="en-US" sz="1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B61A207-B988-479B-9022-9B26979A8918}"/>
              </a:ext>
            </a:extLst>
          </p:cNvPr>
          <p:cNvSpPr/>
          <p:nvPr/>
        </p:nvSpPr>
        <p:spPr>
          <a:xfrm>
            <a:off x="8313641" y="1567543"/>
            <a:ext cx="2702236" cy="1136965"/>
          </a:xfrm>
          <a:prstGeom prst="rect">
            <a:avLst/>
          </a:prstGeom>
          <a:solidFill>
            <a:schemeClr val="bg1">
              <a:lumMod val="6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11125A21-C342-48B0-9553-435B3ECB03D6}"/>
              </a:ext>
            </a:extLst>
          </p:cNvPr>
          <p:cNvSpPr/>
          <p:nvPr/>
        </p:nvSpPr>
        <p:spPr>
          <a:xfrm>
            <a:off x="7294094" y="2538773"/>
            <a:ext cx="137160" cy="13716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7FFE0BCF-3584-4CAC-98C7-E1795B3D6A40}"/>
              </a:ext>
            </a:extLst>
          </p:cNvPr>
          <p:cNvCxnSpPr>
            <a:cxnSpLocks/>
            <a:endCxn id="77" idx="2"/>
          </p:cNvCxnSpPr>
          <p:nvPr/>
        </p:nvCxnSpPr>
        <p:spPr>
          <a:xfrm rot="16200000" flipV="1">
            <a:off x="7005616" y="2258547"/>
            <a:ext cx="371063" cy="189389"/>
          </a:xfrm>
          <a:prstGeom prst="bentConnector3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1A248377-F218-4650-A999-6953B4B6B170}"/>
              </a:ext>
            </a:extLst>
          </p:cNvPr>
          <p:cNvSpPr txBox="1"/>
          <p:nvPr/>
        </p:nvSpPr>
        <p:spPr bwMode="auto">
          <a:xfrm>
            <a:off x="6705604" y="1659879"/>
            <a:ext cx="781695" cy="5078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buClr>
                <a:schemeClr val="accent2"/>
              </a:buClr>
              <a:buSzPct val="85000"/>
            </a:pPr>
            <a:r>
              <a:rPr lang="en-US" sz="1100" dirty="0">
                <a:solidFill>
                  <a:srgbClr val="595959"/>
                </a:solidFill>
              </a:rPr>
              <a:t>Value Assurance Review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C08A82E-DF04-4184-9CB7-8B4F768B2BD1}"/>
              </a:ext>
            </a:extLst>
          </p:cNvPr>
          <p:cNvSpPr/>
          <p:nvPr/>
        </p:nvSpPr>
        <p:spPr>
          <a:xfrm>
            <a:off x="7669254" y="2538773"/>
            <a:ext cx="137160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94F3492F-883F-4B37-9B00-2B0C11344BC8}"/>
              </a:ext>
            </a:extLst>
          </p:cNvPr>
          <p:cNvCxnSpPr>
            <a:cxnSpLocks/>
            <a:stCxn id="78" idx="0"/>
            <a:endCxn id="80" idx="2"/>
          </p:cNvCxnSpPr>
          <p:nvPr/>
        </p:nvCxnSpPr>
        <p:spPr>
          <a:xfrm rot="5400000" flipH="1" flipV="1">
            <a:off x="7649652" y="2258683"/>
            <a:ext cx="368272" cy="191909"/>
          </a:xfrm>
          <a:prstGeom prst="bentConnector3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9DCEEAE5-6B20-4A26-B00F-921D74D545C8}"/>
              </a:ext>
            </a:extLst>
          </p:cNvPr>
          <p:cNvSpPr txBox="1"/>
          <p:nvPr/>
        </p:nvSpPr>
        <p:spPr bwMode="auto">
          <a:xfrm>
            <a:off x="7466926" y="1831947"/>
            <a:ext cx="92563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buClr>
                <a:schemeClr val="accent2"/>
              </a:buClr>
              <a:buSzPct val="85000"/>
            </a:pPr>
            <a:r>
              <a:rPr lang="en-US" sz="1100" b="1" dirty="0">
                <a:solidFill>
                  <a:srgbClr val="595959"/>
                </a:solidFill>
              </a:rPr>
              <a:t>Investment Decision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4280D9DF-383B-401D-8494-017729093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3306" y="2433444"/>
            <a:ext cx="283620" cy="29379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BDD2AEA1-F0D4-44A6-BA33-F29469266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6921" y="2425284"/>
            <a:ext cx="283620" cy="293795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1F8E896B-CD01-43C1-BEDB-8B3059C05E25}"/>
              </a:ext>
            </a:extLst>
          </p:cNvPr>
          <p:cNvSpPr/>
          <p:nvPr/>
        </p:nvSpPr>
        <p:spPr>
          <a:xfrm>
            <a:off x="876300" y="2705773"/>
            <a:ext cx="3760355" cy="800782"/>
          </a:xfrm>
          <a:prstGeom prst="rect">
            <a:avLst/>
          </a:prstGeom>
          <a:solidFill>
            <a:schemeClr val="bg1">
              <a:lumMod val="6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4716D8E-389C-46C6-B2B1-0A35D837CDCE}"/>
              </a:ext>
            </a:extLst>
          </p:cNvPr>
          <p:cNvSpPr txBox="1"/>
          <p:nvPr/>
        </p:nvSpPr>
        <p:spPr bwMode="auto">
          <a:xfrm>
            <a:off x="1377777" y="2872495"/>
            <a:ext cx="1075615" cy="209866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C14A12A-E385-46F8-B5D6-3DEA03A90F64}"/>
              </a:ext>
            </a:extLst>
          </p:cNvPr>
          <p:cNvSpPr txBox="1"/>
          <p:nvPr/>
        </p:nvSpPr>
        <p:spPr bwMode="auto">
          <a:xfrm>
            <a:off x="3249822" y="2891654"/>
            <a:ext cx="843555" cy="209866"/>
          </a:xfrm>
          <a:prstGeom prst="rect">
            <a:avLst/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984B8C8-539D-422D-BC8D-37D27FE3A683}"/>
              </a:ext>
            </a:extLst>
          </p:cNvPr>
          <p:cNvSpPr txBox="1"/>
          <p:nvPr/>
        </p:nvSpPr>
        <p:spPr bwMode="auto">
          <a:xfrm>
            <a:off x="4817274" y="2898749"/>
            <a:ext cx="843555" cy="209866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5C12633-2254-4D3A-9BDC-D6EA36F561FC}"/>
              </a:ext>
            </a:extLst>
          </p:cNvPr>
          <p:cNvSpPr txBox="1"/>
          <p:nvPr/>
        </p:nvSpPr>
        <p:spPr bwMode="auto">
          <a:xfrm>
            <a:off x="6536799" y="2900707"/>
            <a:ext cx="843555" cy="209866"/>
          </a:xfrm>
          <a:prstGeom prst="rect">
            <a:avLst/>
          </a:prstGeom>
          <a:solidFill>
            <a:schemeClr val="accent5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17CE88C-ABAA-4750-9A2E-46C4EF526C40}"/>
              </a:ext>
            </a:extLst>
          </p:cNvPr>
          <p:cNvSpPr txBox="1"/>
          <p:nvPr/>
        </p:nvSpPr>
        <p:spPr bwMode="auto">
          <a:xfrm>
            <a:off x="8129153" y="2901357"/>
            <a:ext cx="1070807" cy="209866"/>
          </a:xfrm>
          <a:prstGeom prst="rect">
            <a:avLst/>
          </a:prstGeom>
          <a:solidFill>
            <a:srgbClr val="009EB4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</a:t>
            </a:r>
          </a:p>
        </p:txBody>
      </p:sp>
      <p:sp>
        <p:nvSpPr>
          <p:cNvPr id="69" name="Pentagon 15">
            <a:extLst>
              <a:ext uri="{FF2B5EF4-FFF2-40B4-BE49-F238E27FC236}">
                <a16:creationId xmlns:a16="http://schemas.microsoft.com/office/drawing/2014/main" id="{4A6F4150-7B7D-4DB5-A2B7-FA40E4F704A8}"/>
              </a:ext>
            </a:extLst>
          </p:cNvPr>
          <p:cNvSpPr/>
          <p:nvPr/>
        </p:nvSpPr>
        <p:spPr>
          <a:xfrm>
            <a:off x="9685260" y="2727239"/>
            <a:ext cx="1485669" cy="564871"/>
          </a:xfrm>
          <a:prstGeom prst="homePlate">
            <a:avLst/>
          </a:prstGeom>
          <a:solidFill>
            <a:srgbClr val="641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ЭКСПЛУАТАЦИЯ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AD689AD-65D6-48B3-89D0-BDA0A1C669C2}"/>
              </a:ext>
            </a:extLst>
          </p:cNvPr>
          <p:cNvSpPr txBox="1"/>
          <p:nvPr/>
        </p:nvSpPr>
        <p:spPr bwMode="auto">
          <a:xfrm>
            <a:off x="2144559" y="1763582"/>
            <a:ext cx="1393372" cy="415498"/>
          </a:xfrm>
          <a:prstGeom prst="rect">
            <a:avLst/>
          </a:prstGeom>
          <a:solidFill>
            <a:srgbClr val="CDCDCD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buClr>
                <a:schemeClr val="accent2"/>
              </a:buClr>
              <a:buSzPct val="85000"/>
            </a:pP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Предварительное изучение</a:t>
            </a:r>
            <a:b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возможности</a:t>
            </a:r>
            <a:endParaRPr lang="en-US" sz="9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3BBFAE8-16C5-486E-9E21-077E38E487D9}"/>
              </a:ext>
            </a:extLst>
          </p:cNvPr>
          <p:cNvSpPr txBox="1"/>
          <p:nvPr/>
        </p:nvSpPr>
        <p:spPr bwMode="auto">
          <a:xfrm>
            <a:off x="3356148" y="1616503"/>
            <a:ext cx="1287045" cy="553998"/>
          </a:xfrm>
          <a:prstGeom prst="rect">
            <a:avLst/>
          </a:prstGeom>
          <a:solidFill>
            <a:srgbClr val="CDCDCD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buClr>
                <a:schemeClr val="accent2"/>
              </a:buClr>
              <a:buSzPct val="85000"/>
            </a:pPr>
            <a:endParaRPr lang="ru-RU" sz="9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57708">
              <a:buClr>
                <a:schemeClr val="accent2"/>
              </a:buClr>
              <a:buSzPct val="85000"/>
            </a:pP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</a:t>
            </a:r>
            <a:b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экономических параметров</a:t>
            </a:r>
            <a:endParaRPr lang="en-US" sz="9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9254DDF-E2B1-4BE5-A4EF-318CD85BE8C2}"/>
              </a:ext>
            </a:extLst>
          </p:cNvPr>
          <p:cNvSpPr txBox="1"/>
          <p:nvPr/>
        </p:nvSpPr>
        <p:spPr bwMode="auto">
          <a:xfrm>
            <a:off x="5024014" y="1600819"/>
            <a:ext cx="1393372" cy="553998"/>
          </a:xfrm>
          <a:prstGeom prst="rect">
            <a:avLst/>
          </a:prstGeom>
          <a:solidFill>
            <a:srgbClr val="CDCDCD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buClr>
                <a:schemeClr val="accent2"/>
              </a:buClr>
              <a:buSzPct val="85000"/>
            </a:pPr>
            <a:endParaRPr lang="ru-RU" sz="9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57708">
              <a:buClr>
                <a:schemeClr val="accent2"/>
              </a:buClr>
              <a:buSzPct val="85000"/>
            </a:pP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</a:t>
            </a:r>
            <a:b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экономических параметров</a:t>
            </a:r>
            <a:endParaRPr lang="en-US" sz="9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3C138AB-928D-445F-AF3D-8C41CE0C8265}"/>
              </a:ext>
            </a:extLst>
          </p:cNvPr>
          <p:cNvSpPr txBox="1"/>
          <p:nvPr/>
        </p:nvSpPr>
        <p:spPr bwMode="auto">
          <a:xfrm>
            <a:off x="6536798" y="1587926"/>
            <a:ext cx="1078275" cy="553998"/>
          </a:xfrm>
          <a:prstGeom prst="rect">
            <a:avLst/>
          </a:prstGeom>
          <a:solidFill>
            <a:srgbClr val="CDCDCD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buClr>
                <a:schemeClr val="accent2"/>
              </a:buClr>
              <a:buSzPct val="85000"/>
            </a:pPr>
            <a:endParaRPr lang="ru-RU" sz="9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57708">
              <a:buClr>
                <a:schemeClr val="accent2"/>
              </a:buClr>
              <a:buSzPct val="85000"/>
            </a:pP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</a:t>
            </a:r>
            <a:b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экономических параметров</a:t>
            </a:r>
            <a:endParaRPr lang="en-US" sz="9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3F72C8F-48A0-44D0-A3CE-3E0526212D2C}"/>
              </a:ext>
            </a:extLst>
          </p:cNvPr>
          <p:cNvSpPr txBox="1"/>
          <p:nvPr/>
        </p:nvSpPr>
        <p:spPr bwMode="auto">
          <a:xfrm>
            <a:off x="7615074" y="1715868"/>
            <a:ext cx="633598" cy="41549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buClr>
                <a:schemeClr val="accent2"/>
              </a:buClr>
              <a:buSzPct val="85000"/>
            </a:pPr>
            <a:endParaRPr lang="ru-RU" sz="9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57708">
              <a:buClr>
                <a:schemeClr val="accent2"/>
              </a:buClr>
              <a:buSzPct val="85000"/>
            </a:pPr>
            <a:endParaRPr lang="ru-RU" sz="9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57708">
              <a:buClr>
                <a:schemeClr val="accent2"/>
              </a:buClr>
              <a:buSzPct val="85000"/>
            </a:pPr>
            <a:r>
              <a:rPr lang="ru-RU" sz="9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ОИР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96DA6BF-4757-424E-8C55-FB960611392B}"/>
              </a:ext>
            </a:extLst>
          </p:cNvPr>
          <p:cNvSpPr txBox="1"/>
          <p:nvPr/>
        </p:nvSpPr>
        <p:spPr bwMode="auto">
          <a:xfrm>
            <a:off x="8488099" y="1596063"/>
            <a:ext cx="1078275" cy="553998"/>
          </a:xfrm>
          <a:prstGeom prst="rect">
            <a:avLst/>
          </a:prstGeom>
          <a:solidFill>
            <a:srgbClr val="CDCDCD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buClr>
                <a:schemeClr val="accent2"/>
              </a:buClr>
              <a:buSzPct val="85000"/>
            </a:pPr>
            <a:endParaRPr lang="ru-RU" sz="9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57708">
              <a:buClr>
                <a:schemeClr val="accent2"/>
              </a:buClr>
              <a:buSzPct val="85000"/>
            </a:pPr>
            <a:endParaRPr lang="ru-RU" sz="9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57708">
              <a:buClr>
                <a:schemeClr val="accent2"/>
              </a:buClr>
              <a:buSzPct val="85000"/>
            </a:pP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Подтверждение</a:t>
            </a:r>
            <a:b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готовности</a:t>
            </a:r>
            <a:endParaRPr lang="en-US" sz="9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A6D7092-79C8-4121-817B-E3F2C7DFF81A}"/>
              </a:ext>
            </a:extLst>
          </p:cNvPr>
          <p:cNvSpPr txBox="1"/>
          <p:nvPr/>
        </p:nvSpPr>
        <p:spPr bwMode="auto">
          <a:xfrm>
            <a:off x="9490053" y="1625082"/>
            <a:ext cx="1078275" cy="553998"/>
          </a:xfrm>
          <a:prstGeom prst="rect">
            <a:avLst/>
          </a:prstGeom>
          <a:solidFill>
            <a:srgbClr val="CDCDCD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buClr>
                <a:schemeClr val="accent2"/>
              </a:buClr>
              <a:buSzPct val="85000"/>
            </a:pP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экономической эффективности инвестиций</a:t>
            </a:r>
            <a:endParaRPr lang="en-US" sz="9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A660EB7-8ACE-4219-8E4F-F38CE1B6D75F}"/>
              </a:ext>
            </a:extLst>
          </p:cNvPr>
          <p:cNvSpPr txBox="1"/>
          <p:nvPr/>
        </p:nvSpPr>
        <p:spPr bwMode="auto">
          <a:xfrm>
            <a:off x="1234292" y="4302631"/>
            <a:ext cx="1426673" cy="624786"/>
          </a:xfrm>
          <a:prstGeom prst="rect">
            <a:avLst/>
          </a:prstGeom>
          <a:solidFill>
            <a:srgbClr val="CDCDCD"/>
          </a:solidFill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возможности</a:t>
            </a:r>
          </a:p>
          <a:p>
            <a:pPr defTabSz="357708">
              <a:buClr>
                <a:schemeClr val="accent2"/>
              </a:buClr>
              <a:buSzPct val="85000"/>
            </a:pP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Понимание всех аспектов </a:t>
            </a:r>
            <a:b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потенциального проекта</a:t>
            </a:r>
          </a:p>
          <a:p>
            <a:pPr algn="just" defTabSz="357708">
              <a:buClr>
                <a:schemeClr val="accent2"/>
              </a:buClr>
              <a:buSzPct val="85000"/>
            </a:pP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C43C6E0-743C-4B83-A7BD-99966BDDF15F}"/>
              </a:ext>
            </a:extLst>
          </p:cNvPr>
          <p:cNvSpPr txBox="1"/>
          <p:nvPr/>
        </p:nvSpPr>
        <p:spPr bwMode="auto">
          <a:xfrm>
            <a:off x="2799825" y="4307158"/>
            <a:ext cx="1572998" cy="846386"/>
          </a:xfrm>
          <a:prstGeom prst="rect">
            <a:avLst/>
          </a:prstGeom>
          <a:solidFill>
            <a:srgbClr val="CDCDCD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buClr>
                <a:schemeClr val="accent2"/>
              </a:buClr>
              <a:buSzPct val="85000"/>
            </a:pP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Предварительная проработка проекта</a:t>
            </a:r>
          </a:p>
          <a:p>
            <a:pPr defTabSz="357708">
              <a:buClr>
                <a:schemeClr val="accent2"/>
              </a:buClr>
              <a:buSzPct val="85000"/>
            </a:pP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Раннее привлечение </a:t>
            </a:r>
            <a:b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профильных специалистов </a:t>
            </a:r>
            <a:b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Дивергентное мышление</a:t>
            </a:r>
          </a:p>
          <a:p>
            <a:pPr defTabSz="357708">
              <a:buClr>
                <a:schemeClr val="accent2"/>
              </a:buClr>
              <a:buSzPct val="85000"/>
            </a:pP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4458788-F3C6-42A1-8E80-4428D487B607}"/>
              </a:ext>
            </a:extLst>
          </p:cNvPr>
          <p:cNvSpPr txBox="1"/>
          <p:nvPr/>
        </p:nvSpPr>
        <p:spPr bwMode="auto">
          <a:xfrm>
            <a:off x="4487083" y="4290112"/>
            <a:ext cx="1614953" cy="901785"/>
          </a:xfrm>
          <a:prstGeom prst="rect">
            <a:avLst/>
          </a:prstGeom>
          <a:solidFill>
            <a:srgbClr val="CDCDCD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решения</a:t>
            </a:r>
          </a:p>
          <a:p>
            <a:pPr defTabSz="357708">
              <a:buClr>
                <a:schemeClr val="accent2"/>
              </a:buClr>
              <a:buSzPct val="85000"/>
            </a:pP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Стандартизация, сравнение </a:t>
            </a:r>
            <a:b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лучшими отраслевыми </a:t>
            </a:r>
            <a:b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показателями</a:t>
            </a:r>
            <a:b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Конвергентное мышление</a:t>
            </a:r>
          </a:p>
          <a:p>
            <a:pPr algn="just" defTabSz="357708">
              <a:buClr>
                <a:schemeClr val="accent2"/>
              </a:buClr>
              <a:buSzPct val="85000"/>
            </a:pP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1A77EE4-5BA8-4C06-B0CD-4254C72BB3C8}"/>
              </a:ext>
            </a:extLst>
          </p:cNvPr>
          <p:cNvSpPr txBox="1"/>
          <p:nvPr/>
        </p:nvSpPr>
        <p:spPr bwMode="auto">
          <a:xfrm>
            <a:off x="6242800" y="4327316"/>
            <a:ext cx="1426454" cy="707886"/>
          </a:xfrm>
          <a:prstGeom prst="rect">
            <a:avLst/>
          </a:prstGeom>
          <a:solidFill>
            <a:srgbClr val="CDCDCD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 defTabSz="357708">
              <a:buClr>
                <a:schemeClr val="accent2"/>
              </a:buClr>
              <a:buSzPct val="85000"/>
            </a:pP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решения</a:t>
            </a:r>
          </a:p>
          <a:p>
            <a:pPr defTabSz="357708">
              <a:buClr>
                <a:schemeClr val="accent2"/>
              </a:buClr>
              <a:buSzPct val="85000"/>
            </a:pP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инвестировании</a:t>
            </a:r>
            <a:b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проект</a:t>
            </a:r>
            <a:b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9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357708">
              <a:buClr>
                <a:schemeClr val="accent2"/>
              </a:buClr>
              <a:buSzPct val="85000"/>
            </a:pP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92AD3FD-77CD-4BCB-88D1-8933F10B08F5}"/>
              </a:ext>
            </a:extLst>
          </p:cNvPr>
          <p:cNvSpPr txBox="1"/>
          <p:nvPr/>
        </p:nvSpPr>
        <p:spPr bwMode="auto">
          <a:xfrm>
            <a:off x="7942045" y="4327316"/>
            <a:ext cx="1101264" cy="600101"/>
          </a:xfrm>
          <a:prstGeom prst="rect">
            <a:avLst/>
          </a:prstGeom>
          <a:solidFill>
            <a:srgbClr val="CDCDCD"/>
          </a:solidFill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проекта</a:t>
            </a:r>
          </a:p>
          <a:p>
            <a:pPr algn="just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445CA57-F44A-4FFA-B961-EEC738A37954}"/>
              </a:ext>
            </a:extLst>
          </p:cNvPr>
          <p:cNvSpPr txBox="1"/>
          <p:nvPr/>
        </p:nvSpPr>
        <p:spPr bwMode="auto">
          <a:xfrm>
            <a:off x="9560138" y="4309490"/>
            <a:ext cx="1093248" cy="171650"/>
          </a:xfrm>
          <a:prstGeom prst="rect">
            <a:avLst/>
          </a:prstGeom>
          <a:solidFill>
            <a:srgbClr val="CDCDCD"/>
          </a:solidFill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ru-RU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прибыли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80860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>
            <a:extLst>
              <a:ext uri="{FF2B5EF4-FFF2-40B4-BE49-F238E27FC236}">
                <a16:creationId xmlns:a16="http://schemas.microsoft.com/office/drawing/2014/main" id="{880EBF73-6D47-4C84-830C-1E257749B3E3}"/>
              </a:ext>
            </a:extLst>
          </p:cNvPr>
          <p:cNvSpPr txBox="1">
            <a:spLocks/>
          </p:cNvSpPr>
          <p:nvPr/>
        </p:nvSpPr>
        <p:spPr>
          <a:xfrm>
            <a:off x="508000" y="712800"/>
            <a:ext cx="11171238" cy="752474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Принцип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TECOP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 реализации проектов СПГ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284835B-7101-456A-8FBE-F0BB326D64E5}"/>
              </a:ext>
            </a:extLst>
          </p:cNvPr>
          <p:cNvSpPr/>
          <p:nvPr/>
        </p:nvSpPr>
        <p:spPr>
          <a:xfrm>
            <a:off x="6054327" y="3381876"/>
            <a:ext cx="154782" cy="1638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66921BA-FD85-40D7-A7BE-9FDEE551BF60}"/>
              </a:ext>
            </a:extLst>
          </p:cNvPr>
          <p:cNvSpPr/>
          <p:nvPr/>
        </p:nvSpPr>
        <p:spPr>
          <a:xfrm>
            <a:off x="1857527" y="1494994"/>
            <a:ext cx="549180" cy="4720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3174DF7-63E1-484F-BFB2-B71D6E7BFD79}"/>
              </a:ext>
            </a:extLst>
          </p:cNvPr>
          <p:cNvGrpSpPr/>
          <p:nvPr/>
        </p:nvGrpSpPr>
        <p:grpSpPr>
          <a:xfrm>
            <a:off x="1956050" y="1653811"/>
            <a:ext cx="1922672" cy="485188"/>
            <a:chOff x="1376304" y="898588"/>
            <a:chExt cx="1922672" cy="510335"/>
          </a:xfrm>
        </p:grpSpPr>
        <p:sp>
          <p:nvSpPr>
            <p:cNvPr id="93" name="Text Box 3">
              <a:extLst>
                <a:ext uri="{FF2B5EF4-FFF2-40B4-BE49-F238E27FC236}">
                  <a16:creationId xmlns:a16="http://schemas.microsoft.com/office/drawing/2014/main" id="{837E4332-2860-4D3F-8034-8F6AC3E54E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6304" y="898588"/>
              <a:ext cx="360000" cy="46166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94" name="Text Box 13">
              <a:extLst>
                <a:ext uri="{FF2B5EF4-FFF2-40B4-BE49-F238E27FC236}">
                  <a16:creationId xmlns:a16="http://schemas.microsoft.com/office/drawing/2014/main" id="{44A6B5E6-4C43-40ED-A1F2-24D6A512F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6304" y="922636"/>
              <a:ext cx="1562672" cy="486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6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технические</a:t>
              </a:r>
            </a:p>
            <a:p>
              <a:pPr>
                <a:lnSpc>
                  <a:spcPct val="80000"/>
                </a:lnSpc>
              </a:pPr>
              <a:r>
                <a:rPr lang="ru-RU" sz="16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аспекты</a:t>
              </a:r>
              <a:endPara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CB32D30-9A9F-45A9-9BB8-031442E3E4BC}"/>
              </a:ext>
            </a:extLst>
          </p:cNvPr>
          <p:cNvGrpSpPr/>
          <p:nvPr/>
        </p:nvGrpSpPr>
        <p:grpSpPr>
          <a:xfrm>
            <a:off x="1952325" y="2673311"/>
            <a:ext cx="2189088" cy="466204"/>
            <a:chOff x="4040600" y="898588"/>
            <a:chExt cx="2189088" cy="490367"/>
          </a:xfrm>
        </p:grpSpPr>
        <p:sp>
          <p:nvSpPr>
            <p:cNvPr id="96" name="Text Box 4">
              <a:extLst>
                <a:ext uri="{FF2B5EF4-FFF2-40B4-BE49-F238E27FC236}">
                  <a16:creationId xmlns:a16="http://schemas.microsoft.com/office/drawing/2014/main" id="{E370F604-2820-440B-9477-0A51AAA7CE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0600" y="898588"/>
              <a:ext cx="360000" cy="46166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97" name="Text Box 14">
              <a:extLst>
                <a:ext uri="{FF2B5EF4-FFF2-40B4-BE49-F238E27FC236}">
                  <a16:creationId xmlns:a16="http://schemas.microsoft.com/office/drawing/2014/main" id="{06BC5BE3-86A8-4965-9755-EA21D49B75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4982" y="902668"/>
              <a:ext cx="1734706" cy="486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6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экономические</a:t>
              </a:r>
            </a:p>
            <a:p>
              <a:pPr>
                <a:lnSpc>
                  <a:spcPct val="80000"/>
                </a:lnSpc>
              </a:pPr>
              <a:r>
                <a:rPr lang="ru-RU" sz="16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аспекты</a:t>
              </a:r>
              <a:endPara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0167D4A-8CFB-4FFB-9C50-3F8FC3B0967A}"/>
              </a:ext>
            </a:extLst>
          </p:cNvPr>
          <p:cNvGrpSpPr/>
          <p:nvPr/>
        </p:nvGrpSpPr>
        <p:grpSpPr>
          <a:xfrm>
            <a:off x="1952325" y="3721970"/>
            <a:ext cx="2086175" cy="462325"/>
            <a:chOff x="6488872" y="898588"/>
            <a:chExt cx="2086175" cy="486287"/>
          </a:xfrm>
        </p:grpSpPr>
        <p:sp>
          <p:nvSpPr>
            <p:cNvPr id="99" name="Text Box 5">
              <a:extLst>
                <a:ext uri="{FF2B5EF4-FFF2-40B4-BE49-F238E27FC236}">
                  <a16:creationId xmlns:a16="http://schemas.microsoft.com/office/drawing/2014/main" id="{94BD2C66-2F87-4887-943C-E744BB89EE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8872" y="898588"/>
              <a:ext cx="360000" cy="46166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00" name="Text Box 15">
              <a:extLst>
                <a:ext uri="{FF2B5EF4-FFF2-40B4-BE49-F238E27FC236}">
                  <a16:creationId xmlns:a16="http://schemas.microsoft.com/office/drawing/2014/main" id="{75A3B6AC-F26E-4DC7-A4B8-31E46E3FD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3254" y="898588"/>
              <a:ext cx="1631793" cy="486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6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коммерческие</a:t>
              </a:r>
            </a:p>
            <a:p>
              <a:pPr>
                <a:lnSpc>
                  <a:spcPct val="80000"/>
                </a:lnSpc>
              </a:pPr>
              <a:r>
                <a:rPr lang="ru-RU" sz="16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аспекты</a:t>
              </a:r>
              <a:endPara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6415AF1-0735-415B-B1AD-3E847F0B38DA}"/>
              </a:ext>
            </a:extLst>
          </p:cNvPr>
          <p:cNvGrpSpPr/>
          <p:nvPr/>
        </p:nvGrpSpPr>
        <p:grpSpPr>
          <a:xfrm>
            <a:off x="1952325" y="4671938"/>
            <a:ext cx="2409561" cy="509554"/>
            <a:chOff x="2118792" y="3574545"/>
            <a:chExt cx="2409561" cy="535964"/>
          </a:xfrm>
        </p:grpSpPr>
        <p:sp>
          <p:nvSpPr>
            <p:cNvPr id="102" name="Text Box 10">
              <a:extLst>
                <a:ext uri="{FF2B5EF4-FFF2-40B4-BE49-F238E27FC236}">
                  <a16:creationId xmlns:a16="http://schemas.microsoft.com/office/drawing/2014/main" id="{78E18019-2D0D-4019-9376-9DCDD6A903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8792" y="3574545"/>
              <a:ext cx="360000" cy="46166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103" name="Text Box 16">
              <a:extLst>
                <a:ext uri="{FF2B5EF4-FFF2-40B4-BE49-F238E27FC236}">
                  <a16:creationId xmlns:a16="http://schemas.microsoft.com/office/drawing/2014/main" id="{462DE35E-23AE-4FCC-B027-231AA9B12A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7353" y="3624222"/>
              <a:ext cx="2011000" cy="486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6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организационные</a:t>
              </a:r>
            </a:p>
            <a:p>
              <a:pPr>
                <a:lnSpc>
                  <a:spcPct val="80000"/>
                </a:lnSpc>
              </a:pPr>
              <a:r>
                <a:rPr lang="ru-RU" sz="16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аспекты</a:t>
              </a:r>
              <a:endPara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25D2ABA-6AB6-432E-ABFE-6B9BE703ECD3}"/>
              </a:ext>
            </a:extLst>
          </p:cNvPr>
          <p:cNvGrpSpPr/>
          <p:nvPr/>
        </p:nvGrpSpPr>
        <p:grpSpPr>
          <a:xfrm>
            <a:off x="1952325" y="5531905"/>
            <a:ext cx="2228833" cy="649596"/>
            <a:chOff x="4643443" y="3594987"/>
            <a:chExt cx="2228833" cy="622755"/>
          </a:xfrm>
        </p:grpSpPr>
        <p:sp>
          <p:nvSpPr>
            <p:cNvPr id="105" name="Text Box 6">
              <a:extLst>
                <a:ext uri="{FF2B5EF4-FFF2-40B4-BE49-F238E27FC236}">
                  <a16:creationId xmlns:a16="http://schemas.microsoft.com/office/drawing/2014/main" id="{6966CEED-5592-4938-B42A-CCD591284A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3443" y="3594987"/>
              <a:ext cx="360000" cy="42078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06" name="Text Box 17">
              <a:extLst>
                <a:ext uri="{FF2B5EF4-FFF2-40B4-BE49-F238E27FC236}">
                  <a16:creationId xmlns:a16="http://schemas.microsoft.com/office/drawing/2014/main" id="{9FB6BE37-BF24-4FBD-9A14-6F241436D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2004" y="3594987"/>
              <a:ext cx="1830272" cy="62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6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социально-</a:t>
              </a:r>
            </a:p>
            <a:p>
              <a:pPr>
                <a:lnSpc>
                  <a:spcPct val="80000"/>
                </a:lnSpc>
              </a:pPr>
              <a:r>
                <a:rPr lang="ru-RU" sz="16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политические</a:t>
              </a:r>
            </a:p>
            <a:p>
              <a:pPr>
                <a:lnSpc>
                  <a:spcPct val="80000"/>
                </a:lnSpc>
              </a:pPr>
              <a:r>
                <a:rPr lang="ru-RU" sz="16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аспекты</a:t>
              </a:r>
              <a:endPara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0573E35E-9C1A-463D-99D8-C2D0599386F4}"/>
              </a:ext>
            </a:extLst>
          </p:cNvPr>
          <p:cNvSpPr txBox="1"/>
          <p:nvPr/>
        </p:nvSpPr>
        <p:spPr>
          <a:xfrm rot="16200000">
            <a:off x="7625455" y="3424721"/>
            <a:ext cx="4749893" cy="830997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рисками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возможностями</a:t>
            </a:r>
            <a:endParaRPr lang="en-GB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F58658B-6104-4AF7-8B95-39828A3055B9}"/>
              </a:ext>
            </a:extLst>
          </p:cNvPr>
          <p:cNvGrpSpPr/>
          <p:nvPr/>
        </p:nvGrpSpPr>
        <p:grpSpPr>
          <a:xfrm>
            <a:off x="4236776" y="1494994"/>
            <a:ext cx="5156556" cy="899980"/>
            <a:chOff x="2511788" y="922006"/>
            <a:chExt cx="5156556" cy="735426"/>
          </a:xfrm>
        </p:grpSpPr>
        <p:sp>
          <p:nvSpPr>
            <p:cNvPr id="109" name="Text Box 7">
              <a:extLst>
                <a:ext uri="{FF2B5EF4-FFF2-40B4-BE49-F238E27FC236}">
                  <a16:creationId xmlns:a16="http://schemas.microsoft.com/office/drawing/2014/main" id="{FAA7FD93-20F5-452F-A9FD-6132ED8913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1788" y="922006"/>
              <a:ext cx="3641282" cy="73271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90500" indent="-190500" eaLnBrk="0" hangingPunct="0">
                <a:buFontTx/>
                <a:buChar char="•"/>
              </a:pP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Поставки газа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90500" indent="-190500" eaLnBrk="0" hangingPunct="0">
                <a:buFontTx/>
                <a:buChar char="•"/>
              </a:pP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Инфраструктура</a:t>
              </a:r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состав работ,</a:t>
              </a:r>
            </a:p>
            <a:p>
              <a:pPr eaLnBrk="0" hangingPunct="0"/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технология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90500" indent="-190500" eaLnBrk="0" hangingPunct="0">
                <a:buFontTx/>
                <a:buChar char="•"/>
              </a:pP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Эксплуатация</a:t>
              </a:r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эксплуатационная</a:t>
              </a:r>
            </a:p>
            <a:p>
              <a:pPr eaLnBrk="0" hangingPunct="0"/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 готовность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Text Box 7">
              <a:extLst>
                <a:ext uri="{FF2B5EF4-FFF2-40B4-BE49-F238E27FC236}">
                  <a16:creationId xmlns:a16="http://schemas.microsoft.com/office/drawing/2014/main" id="{425E82FD-46D5-463E-A099-32B0F6367E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4039" y="922006"/>
              <a:ext cx="2634305" cy="73542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90500" indent="-190500" eaLnBrk="0" hangingPunct="0">
                <a:buFontTx/>
                <a:buChar char="•"/>
              </a:pP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Целостность оборудования и технологическая безопасность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90500" indent="-190500" eaLnBrk="0" hangingPunct="0">
                <a:buFontTx/>
                <a:buChar char="•"/>
              </a:pP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Потенциал реализации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90500" indent="-190500" eaLnBrk="0" hangingPunct="0">
                <a:buFontTx/>
                <a:buChar char="•"/>
              </a:pP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Охрана труда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8ABA868-FA6B-4C2B-82AD-174743C1EFAE}"/>
              </a:ext>
            </a:extLst>
          </p:cNvPr>
          <p:cNvGrpSpPr/>
          <p:nvPr/>
        </p:nvGrpSpPr>
        <p:grpSpPr>
          <a:xfrm>
            <a:off x="4280765" y="2576353"/>
            <a:ext cx="5117471" cy="624144"/>
            <a:chOff x="2550873" y="2088217"/>
            <a:chExt cx="5117471" cy="656493"/>
          </a:xfrm>
        </p:grpSpPr>
        <p:sp>
          <p:nvSpPr>
            <p:cNvPr id="112" name="Text Box 8">
              <a:extLst>
                <a:ext uri="{FF2B5EF4-FFF2-40B4-BE49-F238E27FC236}">
                  <a16:creationId xmlns:a16="http://schemas.microsoft.com/office/drawing/2014/main" id="{0EA055B8-DE88-4834-9A7F-5F0D5302A1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0873" y="2088217"/>
              <a:ext cx="3597294" cy="65649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90500" indent="-190500" eaLnBrk="0" hangingPunct="0">
                <a:buFontTx/>
                <a:buChar char="•"/>
              </a:pP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Затраты полного срока эксплуатации</a:t>
              </a:r>
            </a:p>
            <a:p>
              <a:pPr marL="190500" indent="-190500" eaLnBrk="0" hangingPunct="0">
                <a:buFontTx/>
                <a:buChar char="•"/>
              </a:pP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График работ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90500" indent="-190500" eaLnBrk="0" hangingPunct="0">
                <a:buFontTx/>
                <a:buChar char="•"/>
              </a:pP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Разделение на этапы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Text Box 8">
              <a:extLst>
                <a:ext uri="{FF2B5EF4-FFF2-40B4-BE49-F238E27FC236}">
                  <a16:creationId xmlns:a16="http://schemas.microsoft.com/office/drawing/2014/main" id="{F308501A-C7D6-4BF3-B90D-D4D43F24F1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2414" y="2088217"/>
              <a:ext cx="2625930" cy="65649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90500" indent="-190500" eaLnBrk="0" hangingPunct="0">
                <a:buFontTx/>
                <a:buChar char="•"/>
              </a:pP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Мощность производства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90500" indent="-190500" eaLnBrk="0" hangingPunct="0">
                <a:buFontTx/>
                <a:buChar char="•"/>
              </a:pP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Неоправданные затраты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90500" indent="-190500" eaLnBrk="0" hangingPunct="0">
                <a:buFontTx/>
                <a:buChar char="•"/>
              </a:pP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Государственная поддержка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90500" indent="-190500" eaLnBrk="0" hangingPunct="0"/>
              <a:endParaRPr lang="en-US" sz="1200" dirty="0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DE4D552-7DAC-4688-85BC-C410536DB13E}"/>
              </a:ext>
            </a:extLst>
          </p:cNvPr>
          <p:cNvGrpSpPr/>
          <p:nvPr/>
        </p:nvGrpSpPr>
        <p:grpSpPr>
          <a:xfrm>
            <a:off x="4280765" y="3575440"/>
            <a:ext cx="5109461" cy="624144"/>
            <a:chOff x="2558883" y="3288390"/>
            <a:chExt cx="5109461" cy="656493"/>
          </a:xfrm>
        </p:grpSpPr>
        <p:sp>
          <p:nvSpPr>
            <p:cNvPr id="115" name="Text Box 9">
              <a:extLst>
                <a:ext uri="{FF2B5EF4-FFF2-40B4-BE49-F238E27FC236}">
                  <a16:creationId xmlns:a16="http://schemas.microsoft.com/office/drawing/2014/main" id="{781D1992-50FC-41DB-92D3-A0B1D78408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8883" y="3288390"/>
              <a:ext cx="3597293" cy="65649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90500" indent="-190500" eaLnBrk="0" hangingPunct="0">
                <a:buFontTx/>
                <a:buChar char="•"/>
              </a:pP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Налоговый режим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90500" indent="-190500" eaLnBrk="0" hangingPunct="0">
                <a:buFontTx/>
                <a:buChar char="•"/>
              </a:pP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Организация подрядных работ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90500" indent="-190500" eaLnBrk="0" hangingPunct="0">
                <a:buFontTx/>
                <a:buChar char="•"/>
              </a:pP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Финансирование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90500" indent="-190500" eaLnBrk="0" hangingPunct="0">
                <a:buFontTx/>
                <a:buChar char="•"/>
              </a:pPr>
              <a:endParaRPr lang="en-US" sz="1200" dirty="0"/>
            </a:p>
          </p:txBody>
        </p:sp>
        <p:sp>
          <p:nvSpPr>
            <p:cNvPr id="116" name="Text Box 9">
              <a:extLst>
                <a:ext uri="{FF2B5EF4-FFF2-40B4-BE49-F238E27FC236}">
                  <a16:creationId xmlns:a16="http://schemas.microsoft.com/office/drawing/2014/main" id="{B2A817B7-52B8-440A-9D34-CC8B32BD7D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5627" y="3288390"/>
              <a:ext cx="2622717" cy="65649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90500" indent="-190500" eaLnBrk="0" hangingPunct="0">
                <a:buFontTx/>
                <a:buChar char="•"/>
              </a:pP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Конкуренция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90500" indent="-190500" eaLnBrk="0" hangingPunct="0">
                <a:buFontTx/>
                <a:buChar char="•"/>
              </a:pP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Маркетинг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90500" indent="-190500" eaLnBrk="0" hangingPunct="0">
                <a:buFontTx/>
                <a:buChar char="•"/>
              </a:pP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Ответственность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00BBC7E-5549-4E20-B026-FAD77A8FE659}"/>
              </a:ext>
            </a:extLst>
          </p:cNvPr>
          <p:cNvGrpSpPr/>
          <p:nvPr/>
        </p:nvGrpSpPr>
        <p:grpSpPr>
          <a:xfrm>
            <a:off x="4282252" y="5578680"/>
            <a:ext cx="5126116" cy="624145"/>
            <a:chOff x="2542227" y="5171188"/>
            <a:chExt cx="5126116" cy="656494"/>
          </a:xfrm>
        </p:grpSpPr>
        <p:sp>
          <p:nvSpPr>
            <p:cNvPr id="118" name="Text Box 12">
              <a:extLst>
                <a:ext uri="{FF2B5EF4-FFF2-40B4-BE49-F238E27FC236}">
                  <a16:creationId xmlns:a16="http://schemas.microsoft.com/office/drawing/2014/main" id="{41DF40B2-EB0E-4BD8-9C9A-39B5B6005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2227" y="5171188"/>
              <a:ext cx="3534061" cy="65649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90500" indent="-190500" eaLnBrk="0" hangingPunct="0">
                <a:buFontTx/>
                <a:buChar char="•"/>
              </a:pP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Государственные органы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90500" indent="-190500" eaLnBrk="0" hangingPunct="0">
                <a:buFontTx/>
                <a:buChar char="•"/>
              </a:pP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Заинтересованные стороны</a:t>
              </a:r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endParaRPr lang="ru-RU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0" hangingPunct="0"/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местное население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90500" indent="-190500" eaLnBrk="0" hangingPunct="0">
                <a:buFontTx/>
                <a:buChar char="•"/>
              </a:pP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Нормативно-правовая среда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Text Box 12">
              <a:extLst>
                <a:ext uri="{FF2B5EF4-FFF2-40B4-BE49-F238E27FC236}">
                  <a16:creationId xmlns:a16="http://schemas.microsoft.com/office/drawing/2014/main" id="{428559C1-673D-4ED9-AC4B-F3CF5C5469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4039" y="5171188"/>
              <a:ext cx="2634304" cy="65649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90500" indent="-190500" eaLnBrk="0" hangingPunct="0">
                <a:buFontTx/>
                <a:buChar char="•"/>
              </a:pP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Репутация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90500" indent="-190500" eaLnBrk="0" hangingPunct="0">
                <a:buFontTx/>
                <a:buChar char="•"/>
              </a:pP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Российское участие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90500" indent="-190500" eaLnBrk="0" hangingPunct="0">
                <a:buFontTx/>
                <a:buChar char="•"/>
              </a:pP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Санкционный режим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6BB793D-B845-4F60-9ED9-FFDDC08E4695}"/>
              </a:ext>
            </a:extLst>
          </p:cNvPr>
          <p:cNvGrpSpPr/>
          <p:nvPr/>
        </p:nvGrpSpPr>
        <p:grpSpPr>
          <a:xfrm>
            <a:off x="4280765" y="4574527"/>
            <a:ext cx="5117470" cy="624144"/>
            <a:chOff x="2550873" y="4142632"/>
            <a:chExt cx="5117470" cy="656493"/>
          </a:xfrm>
        </p:grpSpPr>
        <p:sp>
          <p:nvSpPr>
            <p:cNvPr id="121" name="Text Box 11">
              <a:extLst>
                <a:ext uri="{FF2B5EF4-FFF2-40B4-BE49-F238E27FC236}">
                  <a16:creationId xmlns:a16="http://schemas.microsoft.com/office/drawing/2014/main" id="{92842E0D-4251-48DA-AF50-5E50C2A432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0873" y="4142632"/>
              <a:ext cx="3597293" cy="65649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90500" indent="-190500" eaLnBrk="0" hangingPunct="0">
                <a:buFontTx/>
                <a:buChar char="•"/>
              </a:pP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Организационная структура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90500" indent="-190500" eaLnBrk="0" hangingPunct="0">
                <a:buFontTx/>
                <a:buChar char="•"/>
              </a:pP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Ресурсы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90500" indent="-190500" eaLnBrk="0" hangingPunct="0">
                <a:buFontTx/>
                <a:buChar char="•"/>
              </a:pP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Компетенции</a:t>
              </a:r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возможности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Text Box 11">
              <a:extLst>
                <a:ext uri="{FF2B5EF4-FFF2-40B4-BE49-F238E27FC236}">
                  <a16:creationId xmlns:a16="http://schemas.microsoft.com/office/drawing/2014/main" id="{70DDC11D-9E93-47BD-A973-24476D0D90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2414" y="4142632"/>
              <a:ext cx="2625929" cy="65649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90500" indent="-190500" eaLnBrk="0" hangingPunct="0">
                <a:buFontTx/>
                <a:buChar char="•"/>
              </a:pP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Системы управления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90500" indent="-190500" eaLnBrk="0" hangingPunct="0">
                <a:buFontTx/>
                <a:buChar char="•"/>
              </a:pP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Структура управления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269539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8A015C9-7A2C-49CB-AC88-CD390F9591BB}"/>
              </a:ext>
            </a:extLst>
          </p:cNvPr>
          <p:cNvSpPr txBox="1"/>
          <p:nvPr/>
        </p:nvSpPr>
        <p:spPr bwMode="auto">
          <a:xfrm>
            <a:off x="5553635" y="5334012"/>
            <a:ext cx="814000" cy="31079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01613" indent="-201613" defTabSz="357708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endParaRPr lang="en-GB" sz="1600" dirty="0" err="1">
              <a:solidFill>
                <a:srgbClr val="59595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17ABD9-C83F-47A3-B90C-846FD12C5CF4}"/>
              </a:ext>
            </a:extLst>
          </p:cNvPr>
          <p:cNvSpPr txBox="1"/>
          <p:nvPr/>
        </p:nvSpPr>
        <p:spPr bwMode="auto">
          <a:xfrm>
            <a:off x="5251615" y="5553208"/>
            <a:ext cx="1494242" cy="53704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01613" indent="-201613" defTabSz="357708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endParaRPr lang="en-GB" sz="1600" dirty="0" err="1">
              <a:solidFill>
                <a:srgbClr val="595959"/>
              </a:solidFill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880EBF73-6D47-4C84-830C-1E257749B3E3}"/>
              </a:ext>
            </a:extLst>
          </p:cNvPr>
          <p:cNvSpPr txBox="1">
            <a:spLocks/>
          </p:cNvSpPr>
          <p:nvPr/>
        </p:nvSpPr>
        <p:spPr>
          <a:xfrm>
            <a:off x="403497" y="533119"/>
            <a:ext cx="11531327" cy="752474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экономической эффективности проектов на основе качества принимаемых решений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EBC866-556F-4912-A696-AE7204E52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762" y="1310851"/>
            <a:ext cx="5477346" cy="53415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688E5B-F21A-4FD5-8117-CBDC61167D65}"/>
              </a:ext>
            </a:extLst>
          </p:cNvPr>
          <p:cNvSpPr/>
          <p:nvPr/>
        </p:nvSpPr>
        <p:spPr>
          <a:xfrm>
            <a:off x="5169529" y="3406210"/>
            <a:ext cx="1647730" cy="957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решений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1F61E1-8698-414A-A557-C3473457FD14}"/>
              </a:ext>
            </a:extLst>
          </p:cNvPr>
          <p:cNvSpPr txBox="1"/>
          <p:nvPr/>
        </p:nvSpPr>
        <p:spPr bwMode="auto">
          <a:xfrm>
            <a:off x="7156808" y="4457246"/>
            <a:ext cx="1081418" cy="653167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01613" indent="-201613" defTabSz="357708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endParaRPr lang="en-GB" sz="1600" dirty="0" err="1">
              <a:solidFill>
                <a:srgbClr val="59595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83C9B3-9F7A-4D8A-9EB5-8F796F48F13B}"/>
              </a:ext>
            </a:extLst>
          </p:cNvPr>
          <p:cNvSpPr txBox="1"/>
          <p:nvPr/>
        </p:nvSpPr>
        <p:spPr bwMode="auto">
          <a:xfrm>
            <a:off x="7312623" y="5023221"/>
            <a:ext cx="814000" cy="310791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01613" indent="-201613" defTabSz="357708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endParaRPr lang="en-GB" sz="1600" dirty="0" err="1">
              <a:solidFill>
                <a:srgbClr val="595959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55659C-15F9-4843-819C-BEC1AB61D256}"/>
              </a:ext>
            </a:extLst>
          </p:cNvPr>
          <p:cNvSpPr/>
          <p:nvPr/>
        </p:nvSpPr>
        <p:spPr>
          <a:xfrm>
            <a:off x="7083928" y="4434761"/>
            <a:ext cx="1338973" cy="850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Широкий спектр нужной информации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C48A8B-CFD6-44CE-841C-4BB42609F734}"/>
              </a:ext>
            </a:extLst>
          </p:cNvPr>
          <p:cNvSpPr txBox="1"/>
          <p:nvPr/>
        </p:nvSpPr>
        <p:spPr bwMode="auto">
          <a:xfrm>
            <a:off x="7178914" y="3182776"/>
            <a:ext cx="1081418" cy="31079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01613" indent="-201613" defTabSz="357708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endParaRPr lang="en-GB" sz="1600" dirty="0" err="1">
              <a:solidFill>
                <a:srgbClr val="59595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6E7E9A-1D0F-4501-A31C-F0AE83005CA0}"/>
              </a:ext>
            </a:extLst>
          </p:cNvPr>
          <p:cNvSpPr txBox="1"/>
          <p:nvPr/>
        </p:nvSpPr>
        <p:spPr bwMode="auto">
          <a:xfrm>
            <a:off x="7312623" y="2646844"/>
            <a:ext cx="814000" cy="75936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01613" indent="-201613" defTabSz="357708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endParaRPr lang="en-GB" sz="1600" dirty="0" err="1">
              <a:solidFill>
                <a:srgbClr val="595959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937FA3-D38C-49BA-8F21-DA5F965E97AD}"/>
              </a:ext>
            </a:extLst>
          </p:cNvPr>
          <p:cNvSpPr/>
          <p:nvPr/>
        </p:nvSpPr>
        <p:spPr>
          <a:xfrm>
            <a:off x="7008750" y="2588591"/>
            <a:ext cx="201185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Реалистичные альтернативные решения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FE9E53-5C63-488C-B258-C71EE7BF4DE9}"/>
              </a:ext>
            </a:extLst>
          </p:cNvPr>
          <p:cNvSpPr txBox="1"/>
          <p:nvPr/>
        </p:nvSpPr>
        <p:spPr bwMode="auto">
          <a:xfrm>
            <a:off x="5365630" y="1880558"/>
            <a:ext cx="1285663" cy="49170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01613" indent="-201613" defTabSz="357708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endParaRPr lang="en-GB" sz="1600" dirty="0" err="1">
              <a:solidFill>
                <a:srgbClr val="595959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869264-5A81-4402-B454-52F6FCB61C11}"/>
              </a:ext>
            </a:extLst>
          </p:cNvPr>
          <p:cNvSpPr/>
          <p:nvPr/>
        </p:nvSpPr>
        <p:spPr>
          <a:xfrm>
            <a:off x="5221227" y="1597000"/>
            <a:ext cx="253218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Контекст для 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принятия решений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A9F4D8-A1AB-4B3D-B315-5E0D2B70BB49}"/>
              </a:ext>
            </a:extLst>
          </p:cNvPr>
          <p:cNvSpPr txBox="1"/>
          <p:nvPr/>
        </p:nvSpPr>
        <p:spPr bwMode="auto">
          <a:xfrm>
            <a:off x="5365630" y="5334012"/>
            <a:ext cx="1356508" cy="7562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01613" indent="-201613" defTabSz="357708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endParaRPr lang="en-GB" sz="1600" dirty="0" err="1">
              <a:solidFill>
                <a:srgbClr val="595959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A9D576-D288-4D4F-BBD4-9B81AA030337}"/>
              </a:ext>
            </a:extLst>
          </p:cNvPr>
          <p:cNvSpPr/>
          <p:nvPr/>
        </p:nvSpPr>
        <p:spPr>
          <a:xfrm>
            <a:off x="5365630" y="5371871"/>
            <a:ext cx="2365648" cy="721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Сравнение экономической эффективности  возможных 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вариантов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E00EBD-EC8B-43B1-9B06-B9F063C4D6F8}"/>
              </a:ext>
            </a:extLst>
          </p:cNvPr>
          <p:cNvSpPr txBox="1"/>
          <p:nvPr/>
        </p:nvSpPr>
        <p:spPr bwMode="auto">
          <a:xfrm>
            <a:off x="3752850" y="2800350"/>
            <a:ext cx="1162050" cy="4857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01613" indent="-201613" defTabSz="357708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endParaRPr lang="en-GB" sz="1600" dirty="0" err="1">
              <a:solidFill>
                <a:srgbClr val="595959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9B2BF2-B7FC-412E-B1AA-E801B8EF8401}"/>
              </a:ext>
            </a:extLst>
          </p:cNvPr>
          <p:cNvSpPr/>
          <p:nvPr/>
        </p:nvSpPr>
        <p:spPr>
          <a:xfrm>
            <a:off x="3434316" y="2605533"/>
            <a:ext cx="163946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всех заинтересо-ванных сторон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8DBAA6-5920-4888-B9B0-10490548901A}"/>
              </a:ext>
            </a:extLst>
          </p:cNvPr>
          <p:cNvSpPr txBox="1"/>
          <p:nvPr/>
        </p:nvSpPr>
        <p:spPr bwMode="auto">
          <a:xfrm>
            <a:off x="3752850" y="4619625"/>
            <a:ext cx="1047750" cy="451221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01613" indent="-201613" defTabSz="357708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endParaRPr lang="en-GB" sz="1600" dirty="0" err="1">
              <a:solidFill>
                <a:srgbClr val="595959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172ECB-3B57-4141-9CE5-D6373DAD2E78}"/>
              </a:ext>
            </a:extLst>
          </p:cNvPr>
          <p:cNvSpPr/>
          <p:nvPr/>
        </p:nvSpPr>
        <p:spPr>
          <a:xfrm>
            <a:off x="3251771" y="4264216"/>
            <a:ext cx="162251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Надёжные аргументы</a:t>
            </a:r>
          </a:p>
        </p:txBody>
      </p:sp>
    </p:spTree>
    <p:extLst>
      <p:ext uri="{BB962C8B-B14F-4D97-AF65-F5344CB8AC3E}">
        <p14:creationId xmlns:p14="http://schemas.microsoft.com/office/powerpoint/2010/main" val="41009655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60657A6C-C94C-4FB2-9C5C-45AED78BA81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r="1235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07368" y="712800"/>
            <a:ext cx="1950387" cy="47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57708">
              <a:lnSpc>
                <a:spcPct val="110000"/>
              </a:lnSpc>
              <a:buClr>
                <a:schemeClr val="accent2"/>
              </a:buClr>
              <a:buSzPct val="85000"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en-GB" b="1" dirty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96037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19438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hell WizKit V3_Template_Widescreen_06July2016">
  <a:themeElements>
    <a:clrScheme name="Shell Colour Palette">
      <a:dk1>
        <a:srgbClr val="595959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Shell Theme Fonts">
      <a:majorFont>
        <a:latin typeface="Futura Bold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 algn="ctr">
          <a:noFill/>
          <a:miter lim="800000"/>
          <a:headEnd/>
          <a:tailEnd/>
        </a:ln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L="201613" indent="-201613" defTabSz="357708">
          <a:lnSpc>
            <a:spcPct val="140000"/>
          </a:lnSpc>
          <a:buClr>
            <a:schemeClr val="accent2"/>
          </a:buClr>
          <a:buSzPct val="85000"/>
          <a:buFont typeface="Wingdings" panose="05000000000000000000" pitchFamily="2" charset="2"/>
          <a:buChar char=""/>
          <a:defRPr sz="1600" dirty="0" err="1" smtClean="0">
            <a:solidFill>
              <a:srgbClr val="595959"/>
            </a:solidFill>
          </a:defRPr>
        </a:defPPr>
      </a:lstStyle>
    </a:txDef>
  </a:objectDefaults>
  <a:extraClrSchemeLst/>
  <a:custClrLst>
    <a:custClr name="Shell-yellow">
      <a:srgbClr val="FBCE07"/>
    </a:custClr>
    <a:custClr name="Shell-yellow-60%">
      <a:srgbClr val="FDE26A"/>
    </a:custClr>
    <a:custClr name="Shell-yellow-40%">
      <a:srgbClr val="FDEB9C"/>
    </a:custClr>
    <a:custClr name="Shell-yellow-20%">
      <a:srgbClr val="FEF5CD"/>
    </a:custClr>
    <a:custClr name="Shell-yellow-20%">
      <a:srgbClr val="FEF5CD"/>
    </a:custClr>
    <a:custClr name="Shell-red">
      <a:srgbClr val="DD1D21"/>
    </a:custClr>
    <a:custClr name="Shell-red-60%">
      <a:srgbClr val="EB777A"/>
    </a:custClr>
    <a:custClr name="Shell-red-40%">
      <a:srgbClr val="F1A5A6"/>
    </a:custClr>
    <a:custClr name="Shell-red-20%">
      <a:srgbClr val="F8D2D3"/>
    </a:custClr>
    <a:custClr name="Shell-white">
      <a:srgbClr val="FFFFFF"/>
    </a:custClr>
    <a:custClr name="Shell-black">
      <a:srgbClr val="000000"/>
    </a:custClr>
    <a:custClr name="Shell-very dark grey">
      <a:srgbClr val="404040"/>
    </a:custClr>
    <a:custClr name="Shell-dark grey">
      <a:srgbClr val="595959"/>
    </a:custClr>
    <a:custClr name="Shell-mid grey">
      <a:srgbClr val="7F7F7F"/>
    </a:custClr>
    <a:custClr name="Shell-light grey">
      <a:srgbClr val="A6A6A6"/>
    </a:custClr>
    <a:custClr name="Shell-pale grey">
      <a:srgbClr val="D9D9D9"/>
    </a:custClr>
    <a:custClr name="Shell-very pale grey">
      <a:srgbClr val="F7F7F7"/>
    </a:custClr>
    <a:custClr name="Shell-dark blue">
      <a:srgbClr val="003C88"/>
    </a:custClr>
    <a:custClr name="Shell-dark blue-60%">
      <a:srgbClr val="668AB8"/>
    </a:custClr>
    <a:custClr name="Shell-dark blue-40%">
      <a:srgbClr val="99B1CF"/>
    </a:custClr>
    <a:custClr name="Shell-dark blue-20%">
      <a:srgbClr val="CCD8E7"/>
    </a:custClr>
    <a:custClr name="Shell-mid blue">
      <a:srgbClr val="009EB4"/>
    </a:custClr>
    <a:custClr name="Shell-mid blue-60%">
      <a:srgbClr val="66C5D2"/>
    </a:custClr>
    <a:custClr name="Shell-mid blue-40%">
      <a:srgbClr val="99D8E1"/>
    </a:custClr>
    <a:custClr name="Shell-mid blue-20%">
      <a:srgbClr val="CCECF0"/>
    </a:custClr>
    <a:custClr name="Shell-light blue">
      <a:srgbClr val="89CFDC"/>
    </a:custClr>
    <a:custClr name="Shell-light blue-60%">
      <a:srgbClr val="B8E2EA"/>
    </a:custClr>
    <a:custClr name="Shell-light blue-40%">
      <a:srgbClr val="D0ECF1"/>
    </a:custClr>
    <a:custClr name="Shell-light blue-20%">
      <a:srgbClr val="E7F5F8"/>
    </a:custClr>
    <a:custClr name="Shell-light green">
      <a:srgbClr val="BED50F"/>
    </a:custClr>
    <a:custClr name="Shell-light green-60%">
      <a:srgbClr val="D8E66F"/>
    </a:custClr>
    <a:custClr name="Shell-light green-40%">
      <a:srgbClr val="E5EE9F"/>
    </a:custClr>
    <a:custClr name="Shell-light green-20%">
      <a:srgbClr val="F2F7CF"/>
    </a:custClr>
    <a:custClr name="Shell-dark green">
      <a:srgbClr val="008443"/>
    </a:custClr>
    <a:custClr name="Shell-dark green-60%">
      <a:srgbClr val="66B58E"/>
    </a:custClr>
    <a:custClr name="Shell-dark green-40%">
      <a:srgbClr val="99CEB4"/>
    </a:custClr>
    <a:custClr name="Shell-dark green-20%">
      <a:srgbClr val="CCE6D9"/>
    </a:custClr>
    <a:custClr name="Shell-purple">
      <a:srgbClr val="641964"/>
    </a:custClr>
    <a:custClr name="Shell-purple-60%">
      <a:srgbClr val="A275A2"/>
    </a:custClr>
    <a:custClr name="Shell-purple-40%">
      <a:srgbClr val="C1A3C1"/>
    </a:custClr>
    <a:custClr name="Shell-purple-20%">
      <a:srgbClr val="E0D1E0"/>
    </a:custClr>
    <a:custClr name="Shell-lilac">
      <a:srgbClr val="BA95BE"/>
    </a:custClr>
    <a:custClr name="Shell-lilac-60%">
      <a:srgbClr val="D6BFD8"/>
    </a:custClr>
    <a:custClr name="Shell-lilac-40%">
      <a:srgbClr val="E3D5E5"/>
    </a:custClr>
    <a:custClr name="Shell-orange">
      <a:srgbClr val="EB8705"/>
    </a:custClr>
    <a:custClr name="Shell-orange-60%">
      <a:srgbClr val="F3B769"/>
    </a:custClr>
    <a:custClr name="Shell-orange-40%">
      <a:srgbClr val="F7CF9B"/>
    </a:custClr>
    <a:custClr name="Shell-brown">
      <a:srgbClr val="743410"/>
    </a:custClr>
    <a:custClr name="Shell-brown-60%">
      <a:srgbClr val="AC8570"/>
    </a:custClr>
    <a:custClr name="Shell-brown-40%">
      <a:srgbClr val="C7AE9F"/>
    </a:custClr>
    <a:custClr name="Shell-sand">
      <a:srgbClr val="FFEAC2"/>
    </a:custClr>
  </a:custClrLst>
  <a:extLst>
    <a:ext uri="{05A4C25C-085E-4340-85A3-A5531E510DB2}">
      <thm15:themeFamily xmlns:thm15="http://schemas.microsoft.com/office/thememl/2012/main" name="Shell Template - Widescreen - V33.potx" id="{DCB8EBDD-AD61-4D12-B9D8-0A71DB1F1C72}" vid="{6D69188D-DD7E-4D0E-8AB8-46CCC4C7C1FE}"/>
    </a:ext>
  </a:extLst>
</a:theme>
</file>

<file path=ppt/theme/theme2.xml><?xml version="1.0" encoding="utf-8"?>
<a:theme xmlns:a="http://schemas.openxmlformats.org/drawingml/2006/main" name="Office Theme">
  <a:themeElements>
    <a:clrScheme name="Shell Colour Palette">
      <a:dk1>
        <a:srgbClr val="595959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ll Colour Palette">
      <a:dk1>
        <a:srgbClr val="595959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hell Document" ma:contentTypeID="0x0101006F0A470EEB1140E7AA14F4CE8A50B54C0001CB1477F4DD432AA86DD56CC3887AF400E5FB57B41DD7244FB76397F99D5C3D21" ma:contentTypeVersion="49" ma:contentTypeDescription="Shell Document Content Type" ma:contentTypeScope="" ma:versionID="b9e6daebc51625c8f69958e33f54ce44">
  <xsd:schema xmlns:xsd="http://www.w3.org/2001/XMLSchema" xmlns:xs="http://www.w3.org/2001/XMLSchema" xmlns:p="http://schemas.microsoft.com/office/2006/metadata/properties" xmlns:ns1="http://schemas.microsoft.com/sharepoint/v3" xmlns:ns2="89119460-af14-49c7-b176-3050617cde54" xmlns:ns4="http://schemas.microsoft.com/sharepoint/v4" targetNamespace="http://schemas.microsoft.com/office/2006/metadata/properties" ma:root="true" ma:fieldsID="29140004d350ffb0461da097f9031a64" ns1:_="" ns2:_="" ns4:_="">
    <xsd:import namespace="http://schemas.microsoft.com/sharepoint/v3"/>
    <xsd:import namespace="89119460-af14-49c7-b176-3050617cde54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Url" minOccurs="0"/>
                <xsd:element ref="ns1:Shell_x0020_SharePoint_x0020_SAEF_x0020_SecurityClassificationTaxHTField0" minOccurs="0"/>
                <xsd:element ref="ns1:Shell_x0020_SharePoint_x0020_SAEF_x0020_ExportControlClassificationTaxHTField0" minOccurs="0"/>
                <xsd:element ref="ns1:Shell_x0020_SharePoint_x0020_SAEF_x0020_DocumentStatusTaxHTField0" minOccurs="0"/>
                <xsd:element ref="ns1:Shell_x0020_SharePoint_x0020_SAEF_x0020_DocumentTypeTaxHTField0" minOccurs="0"/>
                <xsd:element ref="ns1:Shell_x0020_SharePoint_x0020_SAEF_x0020_Owner" minOccurs="0"/>
                <xsd:element ref="ns1:Shell_x0020_SharePoint_x0020_SAEF_x0020_BusinessTaxHTField0" minOccurs="0"/>
                <xsd:element ref="ns1:Shell_x0020_SharePoint_x0020_SAEF_x0020_BusinessUnitRegionTaxHTField0" minOccurs="0"/>
                <xsd:element ref="ns1:Shell_x0020_SharePoint_x0020_SAEF_x0020_GlobalFunctionTaxHTField0" minOccurs="0"/>
                <xsd:element ref="ns1:Shell_x0020_SharePoint_x0020_SAEF_x0020_BusinessProcessTaxHTField0" minOccurs="0"/>
                <xsd:element ref="ns1:Shell_x0020_SharePoint_x0020_SAEF_x0020_LegalEntityTaxHTField0" minOccurs="0"/>
                <xsd:element ref="ns1:Shell_x0020_SharePoint_x0020_SAEF_x0020_WorkgroupIDTaxHTField0" minOccurs="0"/>
                <xsd:element ref="ns1:Shell_x0020_SharePoint_x0020_SAEF_x0020_SiteCollectionName"/>
                <xsd:element ref="ns1:Shell_x0020_SharePoint_x0020_SAEF_x0020_SiteOwner"/>
                <xsd:element ref="ns1:Shell_x0020_SharePoint_x0020_SAEF_x0020_LanguageTaxHTField0" minOccurs="0"/>
                <xsd:element ref="ns1:Shell_x0020_SharePoint_x0020_SAEF_x0020_CountryOfJurisdictionTaxHTField0" minOccurs="0"/>
                <xsd:element ref="ns1:Shell_x0020_SharePoint_x0020_SAEF_x0020_Collection"/>
                <xsd:element ref="ns1:Shell_x0020_SharePoint_x0020_SAEF_x0020_KeepFileLocal"/>
                <xsd:element ref="ns1:Shell_x0020_SharePoint_x0020_SAEF_x0020_AssetIdentifier" minOccurs="0"/>
                <xsd:element ref="ns2:_dlc_DocId" minOccurs="0"/>
                <xsd:element ref="ns2:_dlc_DocIdPersistId" minOccurs="0"/>
                <xsd:element ref="ns1:Shell_x0020_SharePoint_x0020_SAEF_x0020_FilePlanRecordType" minOccurs="0"/>
                <xsd:element ref="ns1:Shell_x0020_SharePoint_x0020_SAEF_x0020_RecordStatus" minOccurs="0"/>
                <xsd:element ref="ns1:Shell_x0020_SharePoint_x0020_SAEF_x0020_Declarer" minOccurs="0"/>
                <xsd:element ref="ns1:Shell_x0020_SharePoint_x0020_SAEF_x0020_IsRecord" minOccurs="0"/>
                <xsd:element ref="ns1:Shell_x0020_SharePoint_x0020_SAEF_x0020_TRIMRecordNumber" minOccurs="0"/>
                <xsd:element ref="ns1:_dlc_Exempt" minOccurs="0"/>
                <xsd:element ref="ns1:_dlc_ExpireDateSaved" minOccurs="0"/>
                <xsd:element ref="ns1:_dlc_ExpireDate" minOccurs="0"/>
                <xsd:element ref="ns2:TaxCatchAll" minOccurs="0"/>
                <xsd:element ref="ns2:TaxCatchAllLabel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Shell_x0020_SharePoint_x0020_SAEF_x0020_SecurityClassificationTaxHTField0" ma:index="3" ma:taxonomy="true" ma:internalName="Shell_x0020_SharePoint_x0020_SAEF_x0020_SecurityClassificationTaxHTField0" ma:taxonomyFieldName="Shell_x0020_SharePoint_x0020_SAEF_x0020_SecurityClassification" ma:displayName="Security Classification" ma:default="8;#Restricted|21aa7f98-4035-4019-a764-107acb7269af" ma:fieldId="{2ce2f798-4e95-48f9-a317-73f854109466}" ma:sspId="e3aebf70-341c-4d91-bdd3-aba9df361687" ma:termSetId="daf890f0-167e-4ee2-a9fd-a81536ed816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ExportControlClassificationTaxHTField0" ma:index="5" ma:taxonomy="true" ma:internalName="Shell_x0020_SharePoint_x0020_SAEF_x0020_ExportControlClassificationTaxHTField0" ma:taxonomyFieldName="Shell_x0020_SharePoint_x0020_SAEF_x0020_ExportControlClassification" ma:displayName="Export Control" ma:default="9;#Non-US content - Non Controlled|2ac8835e-0587-4096-a6e2-1f68da1e6cb3" ma:fieldId="{334f96ae-8e6f-4bca-bd92-9698e8369ad6}" ma:sspId="e3aebf70-341c-4d91-bdd3-aba9df361687" ma:termSetId="0a37200c-155d-4bd2-8a71-6ee4023d1a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DocumentStatusTaxHTField0" ma:index="7" ma:taxonomy="true" ma:internalName="Shell_x0020_SharePoint_x0020_SAEF_x0020_DocumentStatusTaxHTField0" ma:taxonomyFieldName="Shell_x0020_SharePoint_x0020_SAEF_x0020_DocumentStatus" ma:displayName="Document Status" ma:default="11;#Draft|1c86f377-7d91-4c95-bd5b-c18c83fe0aa5" ma:fieldId="{627a77c6-2170-43dd-a0ef-eb6a3870ea75}" ma:sspId="e3aebf70-341c-4d91-bdd3-aba9df361687" ma:termSetId="935aba77-d2cb-414d-bb70-87b73a0515d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DocumentTypeTaxHTField0" ma:index="9" ma:taxonomy="true" ma:internalName="Shell_x0020_SharePoint_x0020_SAEF_x0020_DocumentTypeTaxHTField0" ma:taxonomyFieldName="Shell_x0020_SharePoint_x0020_SAEF_x0020_DocumentType" ma:displayName="Document Type" ma:readOnly="false" ma:default="26;#_Information of Temporary Value (IoTV) [ARM]|dc22de30-e040-4f6f-a405-8651aa46b527" ma:fieldId="{566fdc14-b4fa-46ee-a88e-e2aac7ad2eac}" ma:sspId="e3aebf70-341c-4d91-bdd3-aba9df361687" ma:termSetId="c44bbaaa-530b-481e-814c-1a89fe9de40e" ma:anchorId="352dd3f6-c8ee-4c48-93af-e62c944275c3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Owner" ma:index="12" nillable="true" ma:displayName="Owner" ma:internalName="Shell_x0020_SharePoint_x0020_SAEF_x0020_Owner">
      <xsd:simpleType>
        <xsd:restriction base="dms:Text"/>
      </xsd:simpleType>
    </xsd:element>
    <xsd:element name="Shell_x0020_SharePoint_x0020_SAEF_x0020_BusinessTaxHTField0" ma:index="13" ma:taxonomy="true" ma:internalName="Shell_x0020_SharePoint_x0020_SAEF_x0020_BusinessTaxHTField0" ma:taxonomyFieldName="Shell_x0020_SharePoint_x0020_SAEF_x0020_Business" ma:displayName="Business" ma:default="1;#Projects &amp; Technology|71ef976b-0896-446b-8541-fe6e77f226a6" ma:fieldId="{0d7acb72-5c17-4ee6-b184-d60d15597f6a}" ma:sspId="e3aebf70-341c-4d91-bdd3-aba9df361687" ma:termSetId="f928660f-a52c-4d0d-a7a1-af45e8e16dc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BusinessUnitRegionTaxHTField0" ma:index="15" ma:taxonomy="true" ma:internalName="Shell_x0020_SharePoint_x0020_SAEF_x0020_BusinessUnitRegionTaxHTField0" ma:taxonomyFieldName="Shell_x0020_SharePoint_x0020_SAEF_x0020_BusinessUnitRegion" ma:displayName="Business Unit/Region" ma:default="2;#Project &amp; Engineering Services|be792736-b732-410b-a326-4d07234adfa0" ma:fieldId="{98984985-015b-4079-8918-b5a01b45e4b3}" ma:sspId="e3aebf70-341c-4d91-bdd3-aba9df361687" ma:termSetId="f928660f-a52c-4d0d-a7a1-af45e8e16dc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GlobalFunctionTaxHTField0" ma:index="17" ma:taxonomy="true" ma:internalName="Shell_x0020_SharePoint_x0020_SAEF_x0020_GlobalFunctionTaxHTField0" ma:taxonomyFieldName="Shell_x0020_SharePoint_x0020_SAEF_x0020_GlobalFunction" ma:displayName="Business Function" ma:default="3;#Not Applicable|ddce64fb-3cb8-4cd9-8e3d-0fe554247fd1" ma:fieldId="{1284211f-8330-48b1-a5cc-ec1f0d9b0f7a}" ma:sspId="e3aebf70-341c-4d91-bdd3-aba9df361687" ma:termSetId="354c4cc3-2d4b-4608-9bbd-a538d7fca2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BusinessProcessTaxHTField0" ma:index="19" nillable="true" ma:taxonomy="true" ma:internalName="Shell_x0020_SharePoint_x0020_SAEF_x0020_BusinessProcessTaxHTField0" ma:taxonomyFieldName="Shell_x0020_SharePoint_x0020_SAEF_x0020_BusinessProcess" ma:displayName="Business Process" ma:default="10;#All - Records Management|1f68a0f2-47ab-4887-8df5-7c0616d5ad90" ma:fieldId="{f7493bb9-5348-44de-a787-5c9f505950a2}" ma:sspId="e3aebf70-341c-4d91-bdd3-aba9df361687" ma:termSetId="f105a133-66fc-4406-afa4-8b472c9cdbb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LegalEntityTaxHTField0" ma:index="21" ma:taxonomy="true" ma:internalName="Shell_x0020_SharePoint_x0020_SAEF_x0020_LegalEntityTaxHTField0" ma:taxonomyFieldName="Shell_x0020_SharePoint_x0020_SAEF_x0020_LegalEntity" ma:displayName="Legal Entity" ma:default="4;#Shell Global Solutions International B.V.|c97403e1-4af2-48b1-b9b1-50ae27f1fcb2" ma:fieldId="{529dd253-148e-4d10-9b8c-1444f6695d3b}" ma:sspId="e3aebf70-341c-4d91-bdd3-aba9df361687" ma:termSetId="94b6dd6e-4329-4f68-907b-ed5bdd50f8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WorkgroupIDTaxHTField0" ma:index="23" ma:taxonomy="true" ma:internalName="Shell_x0020_SharePoint_x0020_SAEF_x0020_WorkgroupIDTaxHTField0" ma:taxonomyFieldName="Shell_x0020_SharePoint_x0020_SAEF_x0020_WorkgroupID" ma:displayName="TRIM Workgroup" ma:default="5;#Upstream _ Single File Plan - 22022|d3ed65c1-761d-4a84-a678-924ffd6ed182" ma:fieldId="{c47cabfe-a1bc-4e26-91b8-d95c8ce41647}" ma:sspId="e3aebf70-341c-4d91-bdd3-aba9df361687" ma:termSetId="85736b86-0546-4c3b-b21c-7ab07eee056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SiteCollectionName" ma:index="25" ma:displayName="Site Collection Name" ma:default="Value and Project Assurance" ma:hidden="true" ma:internalName="Shell_x0020_SharePoint_x0020_SAEF_x0020_SiteCollectionName">
      <xsd:simpleType>
        <xsd:restriction base="dms:Text"/>
      </xsd:simpleType>
    </xsd:element>
    <xsd:element name="Shell_x0020_SharePoint_x0020_SAEF_x0020_SiteOwner" ma:index="26" ma:displayName="Site Owner" ma:default="i:0#.w|europe\maarten.m.buth" ma:hidden="true" ma:internalName="Shell_x0020_SharePoint_x0020_SAEF_x0020_SiteOwner">
      <xsd:simpleType>
        <xsd:restriction base="dms:Text"/>
      </xsd:simpleType>
    </xsd:element>
    <xsd:element name="Shell_x0020_SharePoint_x0020_SAEF_x0020_LanguageTaxHTField0" ma:index="27" ma:taxonomy="true" ma:internalName="Shell_x0020_SharePoint_x0020_SAEF_x0020_LanguageTaxHTField0" ma:taxonomyFieldName="Shell_x0020_SharePoint_x0020_SAEF_x0020_Language" ma:displayName="Language" ma:default="6;#English|bd3ad5ee-f0c3-40aa-8cc8-36ef09940af3" ma:fieldId="{a99e316a-5158-4b34-9a98-5674ef8a1639}" ma:sspId="e3aebf70-341c-4d91-bdd3-aba9df361687" ma:termSetId="b2561cd2-09b2-4dce-b5be-021768df6d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CountryOfJurisdictionTaxHTField0" ma:index="29" ma:taxonomy="true" ma:internalName="Shell_x0020_SharePoint_x0020_SAEF_x0020_CountryOfJurisdictionTaxHTField0" ma:taxonomyFieldName="Shell_x0020_SharePoint_x0020_SAEF_x0020_CountryOfJurisdiction" ma:displayName="Country of Jurisdiction" ma:default="7;#NETHERLANDS|54565ecb-470f-40ea-a584-819150a65a13" ma:fieldId="{dc07035f-7987-48f5-ba88-2d29e2b62c9e}" ma:sspId="e3aebf70-341c-4d91-bdd3-aba9df361687" ma:termSetId="a560ecad-89fd-4dcd-adad-4e15e7baec5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Collection" ma:index="31" ma:displayName="Collection" ma:default="0" ma:hidden="true" ma:internalName="Shell_x0020_SharePoint_x0020_SAEF_x0020_Collection">
      <xsd:simpleType>
        <xsd:restriction base="dms:Boolean"/>
      </xsd:simpleType>
    </xsd:element>
    <xsd:element name="Shell_x0020_SharePoint_x0020_SAEF_x0020_KeepFileLocal" ma:index="32" ma:displayName="Keep File Local" ma:default="0" ma:hidden="true" ma:internalName="Shell_x0020_SharePoint_x0020_SAEF_x0020_KeepFileLocal" ma:readOnly="false">
      <xsd:simpleType>
        <xsd:restriction base="dms:Boolean"/>
      </xsd:simpleType>
    </xsd:element>
    <xsd:element name="Shell_x0020_SharePoint_x0020_SAEF_x0020_AssetIdentifier" ma:index="33" nillable="true" ma:displayName="Asset Identifier" ma:hidden="true" ma:internalName="Shell_x0020_SharePoint_x0020_SAEF_x0020_AssetIdentifier">
      <xsd:simpleType>
        <xsd:restriction base="dms:Text"/>
      </xsd:simpleType>
    </xsd:element>
    <xsd:element name="Shell_x0020_SharePoint_x0020_SAEF_x0020_FilePlanRecordType" ma:index="42" nillable="true" ma:displayName="File Plan Record Type" ma:hidden="true" ma:internalName="Shell_x0020_SharePoint_x0020_SAEF_x0020_FilePlanRecordType">
      <xsd:simpleType>
        <xsd:restriction base="dms:Text"/>
      </xsd:simpleType>
    </xsd:element>
    <xsd:element name="Shell_x0020_SharePoint_x0020_SAEF_x0020_RecordStatus" ma:index="43" nillable="true" ma:displayName="Record Status" ma:hidden="true" ma:internalName="Shell_x0020_SharePoint_x0020_SAEF_x0020_RecordStatus">
      <xsd:simpleType>
        <xsd:restriction base="dms:Text"/>
      </xsd:simpleType>
    </xsd:element>
    <xsd:element name="Shell_x0020_SharePoint_x0020_SAEF_x0020_Declarer" ma:index="44" nillable="true" ma:displayName="Declarer" ma:hidden="true" ma:internalName="Shell_x0020_SharePoint_x0020_SAEF_x0020_Declarer">
      <xsd:simpleType>
        <xsd:restriction base="dms:Text"/>
      </xsd:simpleType>
    </xsd:element>
    <xsd:element name="Shell_x0020_SharePoint_x0020_SAEF_x0020_IsRecord" ma:index="45" nillable="true" ma:displayName="Is Record" ma:hidden="true" ma:internalName="Shell_x0020_SharePoint_x0020_SAEF_x0020_IsRecord">
      <xsd:simpleType>
        <xsd:restriction base="dms:Text"/>
      </xsd:simpleType>
    </xsd:element>
    <xsd:element name="Shell_x0020_SharePoint_x0020_SAEF_x0020_TRIMRecordNumber" ma:index="46" nillable="true" ma:displayName="TRIM Record Number" ma:hidden="true" ma:internalName="Shell_x0020_SharePoint_x0020_SAEF_x0020_TRIMRecordNumber">
      <xsd:simpleType>
        <xsd:restriction base="dms:Text"/>
      </xsd:simpleType>
    </xsd:element>
    <xsd:element name="_dlc_Exempt" ma:index="47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48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49" nillable="true" ma:displayName="Expiration Date" ma:hidden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119460-af14-49c7-b176-3050617cde54" elementFormDefault="qualified">
    <xsd:import namespace="http://schemas.microsoft.com/office/2006/documentManagement/types"/>
    <xsd:import namespace="http://schemas.microsoft.com/office/infopath/2007/PartnerControls"/>
    <xsd:element name="_dlc_DocIdUrl" ma:index="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3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PersistId" ma:index="41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50" nillable="true" ma:displayName="Taxonomy Catch All Column" ma:hidden="true" ma:list="{188bfa34-5f9b-4749-94a9-8e049b4eccfc}" ma:internalName="TaxCatchAll" ma:showField="CatchAllData" ma:web="89119460-af14-49c7-b176-3050617cde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51" nillable="true" ma:displayName="Taxonomy Catch All Column1" ma:hidden="true" ma:list="{188bfa34-5f9b-4749-94a9-8e049b4eccfc}" ma:internalName="TaxCatchAllLabel" ma:readOnly="true" ma:showField="CatchAllDataLabel" ma:web="89119460-af14-49c7-b176-3050617cde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52" nillable="true" ma:displayName="IconOverlay" ma:hidden="true" ma:internalName="IconOverlay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1" ma:displayName="Author"/>
        <xsd:element ref="dcterms:created" minOccurs="0" maxOccurs="1"/>
        <xsd:element ref="dc:identifier" minOccurs="0" maxOccurs="1"/>
        <xsd:element name="contentType" minOccurs="0" maxOccurs="1" type="xsd:string" ma:index="4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ell_x0020_SharePoint_x0020_SAEF_x0020_LegalEntity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Shell Global Solutions International B.V.</TermName>
          <TermId xmlns="http://schemas.microsoft.com/office/infopath/2007/PartnerControls">c97403e1-4af2-48b1-b9b1-50ae27f1fcb2</TermId>
        </TermInfo>
      </Terms>
    </Shell_x0020_SharePoint_x0020_SAEF_x0020_LegalEntityTaxHTField0>
    <Shell_x0020_SharePoint_x0020_SAEF_x0020_CountryOfJurisdic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NETHERLANDS</TermName>
          <TermId xmlns="http://schemas.microsoft.com/office/infopath/2007/PartnerControls">54565ecb-470f-40ea-a584-819150a65a13</TermId>
        </TermInfo>
      </Terms>
    </Shell_x0020_SharePoint_x0020_SAEF_x0020_CountryOfJurisdictionTaxHTField0>
    <Shell_x0020_SharePoint_x0020_SAEF_x0020_Business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Projects &amp; Technology</TermName>
          <TermId xmlns="http://schemas.microsoft.com/office/infopath/2007/PartnerControls">71ef976b-0896-446b-8541-fe6e77f226a6</TermId>
        </TermInfo>
      </Terms>
    </Shell_x0020_SharePoint_x0020_SAEF_x0020_BusinessTaxHTField0>
    <Shell_x0020_SharePoint_x0020_SAEF_x0020_Collection xmlns="http://schemas.microsoft.com/sharepoint/v3">false</Shell_x0020_SharePoint_x0020_SAEF_x0020_Collection>
    <Shell_x0020_SharePoint_x0020_SAEF_x0020_RecordStatus xmlns="http://schemas.microsoft.com/sharepoint/v3" xsi:nil="true"/>
    <Shell_x0020_SharePoint_x0020_SAEF_x0020_ExportControlClassifica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Non-US content - Non Controlled</TermName>
          <TermId xmlns="http://schemas.microsoft.com/office/infopath/2007/PartnerControls">2ac8835e-0587-4096-a6e2-1f68da1e6cb3</TermId>
        </TermInfo>
      </Terms>
    </Shell_x0020_SharePoint_x0020_SAEF_x0020_ExportControlClassificationTaxHTField0>
    <Shell_x0020_SharePoint_x0020_SAEF_x0020_WorkgroupID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Upstream _ Single File Plan - 22022</TermName>
          <TermId xmlns="http://schemas.microsoft.com/office/infopath/2007/PartnerControls">d3ed65c1-761d-4a84-a678-924ffd6ed182</TermId>
        </TermInfo>
      </Terms>
    </Shell_x0020_SharePoint_x0020_SAEF_x0020_WorkgroupIDTaxHTField0>
    <IconOverlay xmlns="http://schemas.microsoft.com/sharepoint/v4" xsi:nil="true"/>
    <Shell_x0020_SharePoint_x0020_SAEF_x0020_FilePlanRecordType xmlns="http://schemas.microsoft.com/sharepoint/v3" xsi:nil="true"/>
    <Shell_x0020_SharePoint_x0020_SAEF_x0020_BusinessUnitReg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 &amp; Engineering Services</TermName>
          <TermId xmlns="http://schemas.microsoft.com/office/infopath/2007/PartnerControls">be792736-b732-410b-a326-4d07234adfa0</TermId>
        </TermInfo>
      </Terms>
    </Shell_x0020_SharePoint_x0020_SAEF_x0020_BusinessUnitRegionTaxHTField0>
    <Shell_x0020_SharePoint_x0020_SAEF_x0020_BusinessProcess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 - Records Management</TermName>
          <TermId xmlns="http://schemas.microsoft.com/office/infopath/2007/PartnerControls">1f68a0f2-47ab-4887-8df5-7c0616d5ad90</TermId>
        </TermInfo>
      </Terms>
    </Shell_x0020_SharePoint_x0020_SAEF_x0020_BusinessProcessTaxHTField0>
    <Shell_x0020_SharePoint_x0020_SAEF_x0020_KeepFileLocal xmlns="http://schemas.microsoft.com/sharepoint/v3">false</Shell_x0020_SharePoint_x0020_SAEF_x0020_KeepFileLocal>
    <Shell_x0020_SharePoint_x0020_SAEF_x0020_DocumentStatus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1c86f377-7d91-4c95-bd5b-c18c83fe0aa5</TermId>
        </TermInfo>
      </Terms>
    </Shell_x0020_SharePoint_x0020_SAEF_x0020_DocumentStatusTaxHTField0>
    <Shell_x0020_SharePoint_x0020_SAEF_x0020_Languag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bd3ad5ee-f0c3-40aa-8cc8-36ef09940af3</TermId>
        </TermInfo>
      </Terms>
    </Shell_x0020_SharePoint_x0020_SAEF_x0020_LanguageTaxHTField0>
    <Shell_x0020_SharePoint_x0020_SAEF_x0020_SiteOwner xmlns="http://schemas.microsoft.com/sharepoint/v3">i:0#.w|europe\maarten.m.buth</Shell_x0020_SharePoint_x0020_SAEF_x0020_SiteOwner>
    <Shell_x0020_SharePoint_x0020_SAEF_x0020_TRIMRecordNumber xmlns="http://schemas.microsoft.com/sharepoint/v3" xsi:nil="true"/>
    <Shell_x0020_SharePoint_x0020_SAEF_x0020_IsRecord xmlns="http://schemas.microsoft.com/sharepoint/v3" xsi:nil="true"/>
    <TaxCatchAll xmlns="89119460-af14-49c7-b176-3050617cde54">
      <Value>26</Value>
      <Value>11</Value>
      <Value>10</Value>
      <Value>9</Value>
      <Value>12</Value>
      <Value>7</Value>
      <Value>6</Value>
      <Value>5</Value>
      <Value>4</Value>
      <Value>3</Value>
      <Value>2</Value>
      <Value>1</Value>
    </TaxCatchAll>
    <Shell_x0020_SharePoint_x0020_SAEF_x0020_DocumentTyp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_Information of Temporary Value (IoTV) [ARM]</TermName>
          <TermId xmlns="http://schemas.microsoft.com/office/infopath/2007/PartnerControls">dc22de30-e040-4f6f-a405-8651aa46b527</TermId>
        </TermInfo>
      </Terms>
    </Shell_x0020_SharePoint_x0020_SAEF_x0020_DocumentTypeTaxHTField0>
    <Shell_x0020_SharePoint_x0020_SAEF_x0020_SiteCollectionName xmlns="http://schemas.microsoft.com/sharepoint/v3">Value and Project Assurance</Shell_x0020_SharePoint_x0020_SAEF_x0020_SiteCollectionName>
    <Shell_x0020_SharePoint_x0020_SAEF_x0020_SecurityClassifica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Confidential</TermName>
          <TermId xmlns="http://schemas.microsoft.com/office/infopath/2007/PartnerControls">e4bc29b2-6e76-48cc-b090-8b544c0802ae</TermId>
        </TermInfo>
      </Terms>
    </Shell_x0020_SharePoint_x0020_SAEF_x0020_SecurityClassificationTaxHTField0>
    <Shell_x0020_SharePoint_x0020_SAEF_x0020_Owner xmlns="http://schemas.microsoft.com/sharepoint/v3" xsi:nil="true"/>
    <Shell_x0020_SharePoint_x0020_SAEF_x0020_GlobalFunc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Applicable</TermName>
          <TermId xmlns="http://schemas.microsoft.com/office/infopath/2007/PartnerControls">ddce64fb-3cb8-4cd9-8e3d-0fe554247fd1</TermId>
        </TermInfo>
      </Terms>
    </Shell_x0020_SharePoint_x0020_SAEF_x0020_GlobalFunctionTaxHTField0>
    <Shell_x0020_SharePoint_x0020_SAEF_x0020_Declarer xmlns="http://schemas.microsoft.com/sharepoint/v3" xsi:nil="true"/>
    <Shell_x0020_SharePoint_x0020_SAEF_x0020_AssetIdentifier xmlns="http://schemas.microsoft.com/sharepoint/v3" xsi:nil="true"/>
    <_dlc_DocId xmlns="89119460-af14-49c7-b176-3050617cde54">AAAAB4912-493203257-247</_dlc_DocId>
    <_dlc_DocIdUrl xmlns="89119460-af14-49c7-b176-3050617cde54">
      <Url>https://eu001-sp.shell.com/sites/AAAAB4912/_layouts/15/DocIdRedir.aspx?ID=AAAAB4912-493203257-247</Url>
      <Description>AAAAB4912-493203257-247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Version=15.0.0.0, Culture=neutral, PublicKeyToken=71e9bce111e9429c</Assembly>
    <Class>Microsoft.Office.RecordsManagement.Internal.UpdateExpireDate</Class>
    <Data/>
    <Filter/>
  </Receiver>
</spe:Receivers>
</file>

<file path=customXml/itemProps1.xml><?xml version="1.0" encoding="utf-8"?>
<ds:datastoreItem xmlns:ds="http://schemas.openxmlformats.org/officeDocument/2006/customXml" ds:itemID="{49B1FEB4-29C5-4055-B6A1-75A7237910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9119460-af14-49c7-b176-3050617cde54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D4B445-3B90-4032-A6CD-6BBB725FE145}">
  <ds:schemaRefs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9119460-af14-49c7-b176-3050617cde5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B760D93-75C2-40E8-9815-FED1FBF273A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29A91D1-7B92-48DF-A3D4-FB605E329B0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Shell WizKit V3_Template_Widescreen_06July2016</Template>
  <TotalTime>12804</TotalTime>
  <Words>362</Words>
  <Application>Microsoft Office PowerPoint</Application>
  <PresentationFormat>Широкоэкранный</PresentationFormat>
  <Paragraphs>167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Wingdings</vt:lpstr>
      <vt:lpstr>Futura Medium</vt:lpstr>
      <vt:lpstr>Futura Bold</vt:lpstr>
      <vt:lpstr>Arial</vt:lpstr>
      <vt:lpstr>Shell WizKit V3_Template_Widescreen_06July2016</vt:lpstr>
      <vt:lpstr>Обеспечение и контроль качества при проработке и реализации крупных инвестиционных проектов  Реализация принципов управления качеством в компании «Шелл»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Shell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 Second title line if required</dc:title>
  <dc:creator>a.j.hooks</dc:creator>
  <cp:lastModifiedBy>Марат Загрутдинов</cp:lastModifiedBy>
  <cp:revision>935</cp:revision>
  <cp:lastPrinted>2018-04-16T08:58:16Z</cp:lastPrinted>
  <dcterms:created xsi:type="dcterms:W3CDTF">2016-08-05T12:47:42Z</dcterms:created>
  <dcterms:modified xsi:type="dcterms:W3CDTF">2018-10-02T14:55:02Z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Widescreen</vt:lpwstr>
  </property>
  <property fmtid="{D5CDD505-2E9C-101B-9397-08002B2CF9AE}" pid="3" name="WizKit Template Version">
    <vt:i4>4</vt:i4>
  </property>
  <property fmtid="{D5CDD505-2E9C-101B-9397-08002B2CF9AE}" pid="4" name="ContentTypeId">
    <vt:lpwstr>0x0101006F0A470EEB1140E7AA14F4CE8A50B54C0001CB1477F4DD432AA86DD56CC3887AF400E5FB57B41DD7244FB76397F99D5C3D21</vt:lpwstr>
  </property>
  <property fmtid="{D5CDD505-2E9C-101B-9397-08002B2CF9AE}" pid="5" name="_dlc_policyId">
    <vt:lpwstr/>
  </property>
  <property fmtid="{D5CDD505-2E9C-101B-9397-08002B2CF9AE}" pid="6" name="ItemRetentionFormula">
    <vt:lpwstr/>
  </property>
  <property fmtid="{D5CDD505-2E9C-101B-9397-08002B2CF9AE}" pid="7" name="_dlc_DocIdItemGuid">
    <vt:lpwstr>8d81f8fa-6454-4edd-87f7-d9f6a2feab5b</vt:lpwstr>
  </property>
  <property fmtid="{D5CDD505-2E9C-101B-9397-08002B2CF9AE}" pid="8" name="Shell SharePoint SAEF SecurityClassification">
    <vt:lpwstr>12;#Confidential|e4bc29b2-6e76-48cc-b090-8b544c0802ae</vt:lpwstr>
  </property>
  <property fmtid="{D5CDD505-2E9C-101B-9397-08002B2CF9AE}" pid="9" name="Shell SharePoint SAEF LegalEntity">
    <vt:lpwstr>4;#Shell Global Solutions International B.V.|c97403e1-4af2-48b1-b9b1-50ae27f1fcb2</vt:lpwstr>
  </property>
  <property fmtid="{D5CDD505-2E9C-101B-9397-08002B2CF9AE}" pid="10" name="Shell SharePoint SAEF BusinessUnitRegion">
    <vt:lpwstr>2;#Project &amp; Engineering Services|be792736-b732-410b-a326-4d07234adfa0</vt:lpwstr>
  </property>
  <property fmtid="{D5CDD505-2E9C-101B-9397-08002B2CF9AE}" pid="11" name="Shell SharePoint SAEF GlobalFunction">
    <vt:lpwstr>3;#Not Applicable|ddce64fb-3cb8-4cd9-8e3d-0fe554247fd1</vt:lpwstr>
  </property>
  <property fmtid="{D5CDD505-2E9C-101B-9397-08002B2CF9AE}" pid="12" name="Shell SharePoint SAEF WorkgroupID">
    <vt:lpwstr>5;#Upstream _ Single File Plan - 22022|d3ed65c1-761d-4a84-a678-924ffd6ed182</vt:lpwstr>
  </property>
  <property fmtid="{D5CDD505-2E9C-101B-9397-08002B2CF9AE}" pid="13" name="Shell SharePoint SAEF CountryOfJurisdiction">
    <vt:lpwstr>7;#NETHERLANDS|54565ecb-470f-40ea-a584-819150a65a13</vt:lpwstr>
  </property>
  <property fmtid="{D5CDD505-2E9C-101B-9397-08002B2CF9AE}" pid="14" name="Shell SharePoint SAEF ExportControlClassification">
    <vt:lpwstr>9;#Non-US content - Non Controlled|2ac8835e-0587-4096-a6e2-1f68da1e6cb3</vt:lpwstr>
  </property>
  <property fmtid="{D5CDD505-2E9C-101B-9397-08002B2CF9AE}" pid="15" name="Shell SharePoint SAEF DocumentStatus">
    <vt:lpwstr>11;#Draft|1c86f377-7d91-4c95-bd5b-c18c83fe0aa5</vt:lpwstr>
  </property>
  <property fmtid="{D5CDD505-2E9C-101B-9397-08002B2CF9AE}" pid="16" name="Shell SharePoint SAEF Language">
    <vt:lpwstr>6;#English|bd3ad5ee-f0c3-40aa-8cc8-36ef09940af3</vt:lpwstr>
  </property>
  <property fmtid="{D5CDD505-2E9C-101B-9397-08002B2CF9AE}" pid="17" name="Shell SharePoint SAEF Business">
    <vt:lpwstr>1;#Projects &amp; Technology|71ef976b-0896-446b-8541-fe6e77f226a6</vt:lpwstr>
  </property>
  <property fmtid="{D5CDD505-2E9C-101B-9397-08002B2CF9AE}" pid="18" name="Shell SharePoint SAEF BusinessProcess">
    <vt:lpwstr>10;#All - Records Management|1f68a0f2-47ab-4887-8df5-7c0616d5ad90</vt:lpwstr>
  </property>
  <property fmtid="{D5CDD505-2E9C-101B-9397-08002B2CF9AE}" pid="19" name="Shell SharePoint SAEF DocumentType">
    <vt:lpwstr>26;#_Information of Temporary Value (IoTV) [ARM]|dc22de30-e040-4f6f-a405-8651aa46b527</vt:lpwstr>
  </property>
</Properties>
</file>