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3.xml" ContentType="application/vnd.openxmlformats-officedocument.theme+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4.xml" ContentType="application/vnd.openxmlformats-officedocument.theme+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5.xml" ContentType="application/vnd.openxmlformats-officedocument.theme+xml"/>
  <Override PartName="/ppt/slideLayouts/slideLayout19.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theme/theme8.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harts/chart1.xml" ContentType="application/vnd.openxmlformats-officedocument.drawingml.chart+xml"/>
  <Override PartName="/ppt/drawings/drawing1.xml" ContentType="application/vnd.openxmlformats-officedocument.drawingml.chartshapes+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theme/themeOverride1.xml" ContentType="application/vnd.openxmlformats-officedocument.themeOverr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charts/chart2.xml" ContentType="application/vnd.openxmlformats-officedocument.drawingml.chart+xml"/>
  <Override PartName="/ppt/drawings/drawing2.xml" ContentType="application/vnd.openxmlformats-officedocument.drawingml.chartshapes+xml"/>
  <Override PartName="/docProps/core.xml" ContentType="application/vnd.openxmlformats-package.core-properties+xml"/>
  <Override PartName="/docProps/app.xml" ContentType="application/vnd.openxmlformats-officedocument.extended-properties+xml"/>
  <Override PartName="/ppt/charts/colors1.xml" ContentType="application/vnd.ms-office.chartcolorstyle+xml"/>
  <Override PartName="/ppt/charts/style1.xml" ContentType="application/vnd.ms-office.chartstyl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aveSubsetFonts="1">
  <p:sldMasterIdLst>
    <p:sldMasterId id="2147483727" r:id="rId1"/>
    <p:sldMasterId id="2147483779" r:id="rId2"/>
    <p:sldMasterId id="2147483782" r:id="rId3"/>
    <p:sldMasterId id="2147483785" r:id="rId4"/>
    <p:sldMasterId id="2147483764" r:id="rId5"/>
    <p:sldMasterId id="2147483770" r:id="rId6"/>
  </p:sldMasterIdLst>
  <p:notesMasterIdLst>
    <p:notesMasterId r:id="rId23"/>
  </p:notesMasterIdLst>
  <p:handoutMasterIdLst>
    <p:handoutMasterId r:id="rId24"/>
  </p:handoutMasterIdLst>
  <p:sldIdLst>
    <p:sldId id="279" r:id="rId7"/>
    <p:sldId id="281" r:id="rId8"/>
    <p:sldId id="287" r:id="rId9"/>
    <p:sldId id="288" r:id="rId10"/>
    <p:sldId id="257" r:id="rId11"/>
    <p:sldId id="258" r:id="rId12"/>
    <p:sldId id="289" r:id="rId13"/>
    <p:sldId id="260" r:id="rId14"/>
    <p:sldId id="297" r:id="rId15"/>
    <p:sldId id="298" r:id="rId16"/>
    <p:sldId id="299" r:id="rId17"/>
    <p:sldId id="300" r:id="rId18"/>
    <p:sldId id="301" r:id="rId19"/>
    <p:sldId id="264" r:id="rId20"/>
    <p:sldId id="284" r:id="rId21"/>
    <p:sldId id="302" r:id="rId22"/>
  </p:sldIdLst>
  <p:sldSz cx="9144000" cy="5143500" type="screen16x9"/>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3" pos="145" userDrawn="1">
          <p15:clr>
            <a:srgbClr val="A4A3A4"/>
          </p15:clr>
        </p15:guide>
        <p15:guide id="4" pos="5628">
          <p15:clr>
            <a:srgbClr val="A4A3A4"/>
          </p15:clr>
        </p15:guide>
        <p15:guide id="7" pos="5057" userDrawn="1">
          <p15:clr>
            <a:srgbClr val="A4A3A4"/>
          </p15:clr>
        </p15:guide>
        <p15:guide id="8" orient="horz" pos="604">
          <p15:clr>
            <a:srgbClr val="A4A3A4"/>
          </p15:clr>
        </p15:guide>
        <p15:guide id="10" orient="horz" pos="384">
          <p15:clr>
            <a:srgbClr val="A4A3A4"/>
          </p15:clr>
        </p15:guide>
        <p15:guide id="12" orient="horz" pos="2881">
          <p15:clr>
            <a:srgbClr val="A4A3A4"/>
          </p15:clr>
        </p15:guide>
        <p15:guide id="13" orient="horz" pos="1746">
          <p15:clr>
            <a:srgbClr val="A4A3A4"/>
          </p15:clr>
        </p15:guide>
        <p15:guide id="15" pos="1878">
          <p15:clr>
            <a:srgbClr val="A4A3A4"/>
          </p15:clr>
        </p15:guide>
        <p15:guide id="16" pos="2015">
          <p15:clr>
            <a:srgbClr val="A4A3A4"/>
          </p15:clr>
        </p15:guide>
        <p15:guide id="17">
          <p15:clr>
            <a:srgbClr val="A4A3A4"/>
          </p15:clr>
        </p15:guide>
        <p15:guide id="18" pos="3751">
          <p15:clr>
            <a:srgbClr val="A4A3A4"/>
          </p15:clr>
        </p15:guide>
        <p15:guide id="19" pos="3891">
          <p15:clr>
            <a:srgbClr val="A4A3A4"/>
          </p15:clr>
        </p15:guide>
        <p15:guide id="20" pos="1073">
          <p15:clr>
            <a:srgbClr val="A4A3A4"/>
          </p15:clr>
        </p15:guide>
        <p15:guide id="21" orient="horz" pos="314">
          <p15:clr>
            <a:srgbClr val="A4A3A4"/>
          </p15:clr>
        </p15:guide>
        <p15:guide id="22" orient="horz" pos="2899">
          <p15:clr>
            <a:srgbClr val="A4A3A4"/>
          </p15:clr>
        </p15:guide>
        <p15:guide id="23" orient="horz" pos="1409">
          <p15:clr>
            <a:srgbClr val="A4A3A4"/>
          </p15:clr>
        </p15:guide>
        <p15:guide id="24" orient="horz" pos="617">
          <p15:clr>
            <a:srgbClr val="A4A3A4"/>
          </p15:clr>
        </p15:guide>
        <p15:guide id="25" orient="horz" pos="430">
          <p15:clr>
            <a:srgbClr val="A4A3A4"/>
          </p15:clr>
        </p15:guide>
        <p15:guide id="26" orient="horz" pos="1306">
          <p15:clr>
            <a:srgbClr val="A4A3A4"/>
          </p15:clr>
        </p15:guide>
        <p15:guide id="27" orient="horz" pos="2099">
          <p15:clr>
            <a:srgbClr val="A4A3A4"/>
          </p15:clr>
        </p15:guide>
        <p15:guide id="28" orient="horz" pos="2205">
          <p15:clr>
            <a:srgbClr val="A4A3A4"/>
          </p15:clr>
        </p15:guide>
        <p15:guide id="29" pos="107">
          <p15:clr>
            <a:srgbClr val="A4A3A4"/>
          </p15:clr>
        </p15:guide>
        <p15:guide id="30" pos="5656">
          <p15:clr>
            <a:srgbClr val="A4A3A4"/>
          </p15:clr>
        </p15:guide>
        <p15:guide id="31" pos="1888">
          <p15:clr>
            <a:srgbClr val="A4A3A4"/>
          </p15:clr>
        </p15:guide>
        <p15:guide id="32" pos="1991">
          <p15:clr>
            <a:srgbClr val="A4A3A4"/>
          </p15:clr>
        </p15:guide>
        <p15:guide id="33" pos="3775">
          <p15:clr>
            <a:srgbClr val="A4A3A4"/>
          </p15:clr>
        </p15:guide>
        <p15:guide id="34" pos="3879">
          <p15:clr>
            <a:srgbClr val="A4A3A4"/>
          </p15:clr>
        </p15:guide>
        <p15:guide id="35" pos="1044">
          <p15:clr>
            <a:srgbClr val="A4A3A4"/>
          </p15:clr>
        </p15:guide>
      </p15:sldGuideLst>
    </p:ext>
    <p:ext uri="{2D200454-40CA-4A62-9FC3-DE9A4176ACB9}">
      <p15:notesGuideLst xmlns:p15="http://schemas.microsoft.com/office/powerpoint/2012/main" xmlns="">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79C2"/>
    <a:srgbClr val="0033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671" autoAdjust="0"/>
    <p:restoredTop sz="61705" autoAdjust="0"/>
  </p:normalViewPr>
  <p:slideViewPr>
    <p:cSldViewPr snapToGrid="0" showGuides="1">
      <p:cViewPr>
        <p:scale>
          <a:sx n="100" d="100"/>
          <a:sy n="100" d="100"/>
        </p:scale>
        <p:origin x="-1944" y="-72"/>
      </p:cViewPr>
      <p:guideLst>
        <p:guide orient="horz" pos="604"/>
        <p:guide orient="horz" pos="384"/>
        <p:guide orient="horz" pos="2881"/>
        <p:guide orient="horz" pos="1746"/>
        <p:guide orient="horz" pos="314"/>
        <p:guide orient="horz" pos="2899"/>
        <p:guide orient="horz" pos="1409"/>
        <p:guide orient="horz" pos="617"/>
        <p:guide orient="horz" pos="430"/>
        <p:guide orient="horz" pos="1306"/>
        <p:guide orient="horz" pos="2099"/>
        <p:guide orient="horz" pos="2205"/>
        <p:guide pos="145"/>
        <p:guide pos="5628"/>
        <p:guide pos="5057"/>
        <p:guide pos="1878"/>
        <p:guide pos="2015"/>
        <p:guide/>
        <p:guide pos="3751"/>
        <p:guide pos="3891"/>
        <p:guide pos="1073"/>
        <p:guide pos="107"/>
        <p:guide pos="5656"/>
        <p:guide pos="1888"/>
        <p:guide pos="1991"/>
        <p:guide pos="3775"/>
        <p:guide pos="3879"/>
        <p:guide pos="1044"/>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notesViewPr>
    <p:cSldViewPr snapToGrid="0" showGuides="1">
      <p:cViewPr>
        <p:scale>
          <a:sx n="80" d="100"/>
          <a:sy n="80" d="100"/>
        </p:scale>
        <p:origin x="3924" y="300"/>
      </p:cViewPr>
      <p:guideLst>
        <p:guide orient="horz" pos="2880"/>
        <p:guide pos="2160"/>
      </p:guideLst>
    </p:cSldViewPr>
  </p:notesViewPr>
  <p:gridSpacing cx="36004" cy="36004"/>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viewProps" Target="viewProps.xml"/><Relationship Id="rId3" Type="http://schemas.openxmlformats.org/officeDocument/2006/relationships/slideMaster" Target="slideMasters/slideMaster3.xml"/><Relationship Id="rId21" Type="http://schemas.openxmlformats.org/officeDocument/2006/relationships/slide" Target="slides/slide15.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0.xml"/><Relationship Id="rId20" Type="http://schemas.openxmlformats.org/officeDocument/2006/relationships/slide" Target="slides/slide14.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5.xml"/><Relationship Id="rId24" Type="http://schemas.openxmlformats.org/officeDocument/2006/relationships/handoutMaster" Target="handoutMasters/handoutMaster1.xml"/><Relationship Id="rId5" Type="http://schemas.openxmlformats.org/officeDocument/2006/relationships/slideMaster" Target="slideMasters/slideMaster5.xml"/><Relationship Id="rId15" Type="http://schemas.openxmlformats.org/officeDocument/2006/relationships/slide" Target="slides/slide9.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4.xml"/><Relationship Id="rId19" Type="http://schemas.openxmlformats.org/officeDocument/2006/relationships/slide" Target="slides/slide13.xml"/><Relationship Id="rId4" Type="http://schemas.openxmlformats.org/officeDocument/2006/relationships/slideMaster" Target="slideMasters/slideMaster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theme" Target="theme/theme1.xml"/></Relationships>
</file>

<file path=ppt/charts/_rels/chart1.xml.rels><?xml version="1.0" encoding="UTF-8" standalone="yes"?>
<Relationships xmlns="http://schemas.openxmlformats.org/package/2006/relationships"><Relationship Id="rId3" Type="http://schemas.microsoft.com/office/2011/relationships/chartColorStyle" Target="colors1.xml"/><Relationship Id="rId2" Type="http://schemas.openxmlformats.org/officeDocument/2006/relationships/chartUserShapes" Target="../drawings/drawing1.xml"/><Relationship Id="rId1" Type="http://schemas.openxmlformats.org/officeDocument/2006/relationships/oleObject" Target="file:///d:\mapogosov\Desktop\&#1050;&#1086;&#1087;&#1080;&#1103;%20&#1050;&#1085;&#1080;&#1075;&#1072;1.xlsx" TargetMode="External"/><Relationship Id="rId4" Type="http://schemas.microsoft.com/office/2011/relationships/chartStyle" Target="style1.xml"/></Relationships>
</file>

<file path=ppt/charts/_rels/chart2.xml.rels><?xml version="1.0" encoding="UTF-8" standalone="yes"?>
<Relationships xmlns="http://schemas.openxmlformats.org/package/2006/relationships"><Relationship Id="rId2" Type="http://schemas.openxmlformats.org/officeDocument/2006/relationships/chartUserShapes" Target="../drawings/drawing2.xml"/><Relationship Id="rId1" Type="http://schemas.openxmlformats.org/officeDocument/2006/relationships/oleObject" Target="file:///C:\Users\DVKutovoy\Desktop\&#1057;&#1087;&#1088;&#1072;&#1074;&#1082;&#1072;%20&#1087;&#1086;%20&#1059;&#1050;&#1055;&#1043;\&#1057;&#1074;&#1086;&#1076;&#1085;&#1072;&#1103;%20&#1090;&#1072;&#1073;&#1083;&#1080;&#1094;&#1072;%20&#1087;&#1086;%20&#1084;&#1080;&#1085;&#1077;&#1088;&#1072;&#1083;&#1080;&#1079;&#1072;&#1094;&#1080;&#1080;%20&#1085;-&#1052;&#1069;&#1043;%20&#1080;%20&#1088;-&#1052;&#1069;&#1043;%20-&#1076;&#1083;&#1103;%20&#1090;&#1077;&#1093;%20&#1086;&#1090;&#1076;&#1077;&#1083;&#1072;.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ru-RU" b="1" dirty="0" smtClean="0">
                <a:solidFill>
                  <a:schemeClr val="tx1"/>
                </a:solidFill>
                <a:latin typeface="Arial Narrow" panose="020B0606020202030204" pitchFamily="34" charset="0"/>
              </a:rPr>
              <a:t>Профиль сухопутной части газосборного коллектора 508мм</a:t>
            </a:r>
            <a:endParaRPr lang="ru-RU" b="1" dirty="0">
              <a:solidFill>
                <a:schemeClr val="tx1"/>
              </a:solidFill>
              <a:latin typeface="Arial Narrow" panose="020B0606020202030204" pitchFamily="34" charset="0"/>
            </a:endParaRPr>
          </a:p>
        </c:rich>
      </c:tx>
      <c:layout/>
      <c:overlay val="0"/>
      <c:spPr>
        <a:noFill/>
        <a:ln>
          <a:noFill/>
        </a:ln>
        <a:effectLst/>
      </c:spPr>
    </c:title>
    <c:autoTitleDeleted val="0"/>
    <c:plotArea>
      <c:layout>
        <c:manualLayout>
          <c:layoutTarget val="inner"/>
          <c:xMode val="edge"/>
          <c:yMode val="edge"/>
          <c:x val="2.9286829851942864E-2"/>
          <c:y val="0.12534722222222222"/>
          <c:w val="0.94543865452217368"/>
          <c:h val="0.79833333333333334"/>
        </c:manualLayout>
      </c:layout>
      <c:scatterChart>
        <c:scatterStyle val="smoothMarker"/>
        <c:varyColors val="0"/>
        <c:ser>
          <c:idx val="0"/>
          <c:order val="0"/>
          <c:spPr>
            <a:ln w="41275" cap="rnd">
              <a:solidFill>
                <a:srgbClr val="C00000"/>
              </a:solidFill>
              <a:round/>
            </a:ln>
            <a:effectLst/>
          </c:spPr>
          <c:marker>
            <c:symbol val="none"/>
          </c:marker>
          <c:xVal>
            <c:numRef>
              <c:f>'ГСК (сухопутная)'!$A$2:$A$936</c:f>
              <c:numCache>
                <c:formatCode>General</c:formatCode>
                <c:ptCount val="935"/>
                <c:pt idx="0">
                  <c:v>11.5</c:v>
                </c:pt>
                <c:pt idx="1">
                  <c:v>19.8</c:v>
                </c:pt>
                <c:pt idx="2">
                  <c:v>37</c:v>
                </c:pt>
                <c:pt idx="3">
                  <c:v>54.94</c:v>
                </c:pt>
                <c:pt idx="4">
                  <c:v>63</c:v>
                </c:pt>
                <c:pt idx="5">
                  <c:v>71.5</c:v>
                </c:pt>
                <c:pt idx="6">
                  <c:v>76.5</c:v>
                </c:pt>
                <c:pt idx="7">
                  <c:v>86.5</c:v>
                </c:pt>
                <c:pt idx="8">
                  <c:v>100</c:v>
                </c:pt>
                <c:pt idx="9">
                  <c:v>106</c:v>
                </c:pt>
                <c:pt idx="10">
                  <c:v>114</c:v>
                </c:pt>
                <c:pt idx="11">
                  <c:v>135</c:v>
                </c:pt>
                <c:pt idx="12">
                  <c:v>141</c:v>
                </c:pt>
                <c:pt idx="13">
                  <c:v>143</c:v>
                </c:pt>
                <c:pt idx="14">
                  <c:v>160</c:v>
                </c:pt>
                <c:pt idx="15">
                  <c:v>173</c:v>
                </c:pt>
                <c:pt idx="16">
                  <c:v>188</c:v>
                </c:pt>
                <c:pt idx="17">
                  <c:v>200</c:v>
                </c:pt>
                <c:pt idx="18">
                  <c:v>206.5</c:v>
                </c:pt>
                <c:pt idx="19">
                  <c:v>212</c:v>
                </c:pt>
                <c:pt idx="20">
                  <c:v>221.5</c:v>
                </c:pt>
                <c:pt idx="21">
                  <c:v>240</c:v>
                </c:pt>
                <c:pt idx="22">
                  <c:v>261</c:v>
                </c:pt>
                <c:pt idx="23">
                  <c:v>280.5</c:v>
                </c:pt>
                <c:pt idx="24">
                  <c:v>295</c:v>
                </c:pt>
                <c:pt idx="25">
                  <c:v>300</c:v>
                </c:pt>
                <c:pt idx="26">
                  <c:v>304.5</c:v>
                </c:pt>
                <c:pt idx="27">
                  <c:v>321</c:v>
                </c:pt>
                <c:pt idx="28">
                  <c:v>334.5</c:v>
                </c:pt>
                <c:pt idx="29">
                  <c:v>343</c:v>
                </c:pt>
                <c:pt idx="30">
                  <c:v>362.5</c:v>
                </c:pt>
                <c:pt idx="31">
                  <c:v>369.5</c:v>
                </c:pt>
                <c:pt idx="32">
                  <c:v>372.5</c:v>
                </c:pt>
                <c:pt idx="33">
                  <c:v>379.5</c:v>
                </c:pt>
                <c:pt idx="34">
                  <c:v>400</c:v>
                </c:pt>
                <c:pt idx="35">
                  <c:v>423</c:v>
                </c:pt>
                <c:pt idx="36">
                  <c:v>453</c:v>
                </c:pt>
                <c:pt idx="37">
                  <c:v>465.5</c:v>
                </c:pt>
                <c:pt idx="38">
                  <c:v>474.39</c:v>
                </c:pt>
                <c:pt idx="39">
                  <c:v>489.5</c:v>
                </c:pt>
                <c:pt idx="40">
                  <c:v>491</c:v>
                </c:pt>
                <c:pt idx="41">
                  <c:v>500</c:v>
                </c:pt>
                <c:pt idx="42">
                  <c:v>508.5</c:v>
                </c:pt>
                <c:pt idx="43">
                  <c:v>516</c:v>
                </c:pt>
                <c:pt idx="44">
                  <c:v>524.54999999999995</c:v>
                </c:pt>
                <c:pt idx="45">
                  <c:v>539</c:v>
                </c:pt>
                <c:pt idx="46">
                  <c:v>561</c:v>
                </c:pt>
                <c:pt idx="47">
                  <c:v>584.5</c:v>
                </c:pt>
                <c:pt idx="48">
                  <c:v>600</c:v>
                </c:pt>
                <c:pt idx="49">
                  <c:v>606.5</c:v>
                </c:pt>
                <c:pt idx="50">
                  <c:v>620.5</c:v>
                </c:pt>
                <c:pt idx="51">
                  <c:v>637.5</c:v>
                </c:pt>
                <c:pt idx="52">
                  <c:v>649</c:v>
                </c:pt>
                <c:pt idx="53">
                  <c:v>659.5</c:v>
                </c:pt>
                <c:pt idx="54">
                  <c:v>681</c:v>
                </c:pt>
                <c:pt idx="55">
                  <c:v>700</c:v>
                </c:pt>
                <c:pt idx="56">
                  <c:v>714</c:v>
                </c:pt>
                <c:pt idx="57">
                  <c:v>725.12</c:v>
                </c:pt>
                <c:pt idx="58">
                  <c:v>740</c:v>
                </c:pt>
                <c:pt idx="59">
                  <c:v>756.28</c:v>
                </c:pt>
                <c:pt idx="60">
                  <c:v>773.5</c:v>
                </c:pt>
                <c:pt idx="61">
                  <c:v>789.5</c:v>
                </c:pt>
                <c:pt idx="62">
                  <c:v>800</c:v>
                </c:pt>
                <c:pt idx="63">
                  <c:v>815.5</c:v>
                </c:pt>
                <c:pt idx="64">
                  <c:v>838</c:v>
                </c:pt>
                <c:pt idx="65">
                  <c:v>860</c:v>
                </c:pt>
                <c:pt idx="66">
                  <c:v>881</c:v>
                </c:pt>
                <c:pt idx="67">
                  <c:v>900</c:v>
                </c:pt>
                <c:pt idx="68">
                  <c:v>908</c:v>
                </c:pt>
                <c:pt idx="69">
                  <c:v>917</c:v>
                </c:pt>
                <c:pt idx="70">
                  <c:v>925</c:v>
                </c:pt>
                <c:pt idx="71">
                  <c:v>939.47</c:v>
                </c:pt>
                <c:pt idx="72">
                  <c:v>951.5</c:v>
                </c:pt>
                <c:pt idx="73">
                  <c:v>962</c:v>
                </c:pt>
                <c:pt idx="74">
                  <c:v>972.84</c:v>
                </c:pt>
                <c:pt idx="75">
                  <c:v>983.5</c:v>
                </c:pt>
                <c:pt idx="76">
                  <c:v>1000</c:v>
                </c:pt>
                <c:pt idx="77">
                  <c:v>1008.5</c:v>
                </c:pt>
                <c:pt idx="78">
                  <c:v>1025</c:v>
                </c:pt>
                <c:pt idx="79">
                  <c:v>1038</c:v>
                </c:pt>
                <c:pt idx="80">
                  <c:v>1051.5</c:v>
                </c:pt>
                <c:pt idx="81">
                  <c:v>1072.8399999999999</c:v>
                </c:pt>
                <c:pt idx="82">
                  <c:v>1082</c:v>
                </c:pt>
                <c:pt idx="83">
                  <c:v>1100</c:v>
                </c:pt>
                <c:pt idx="84">
                  <c:v>1101</c:v>
                </c:pt>
                <c:pt idx="85">
                  <c:v>1112.5</c:v>
                </c:pt>
                <c:pt idx="86">
                  <c:v>1131</c:v>
                </c:pt>
                <c:pt idx="87">
                  <c:v>1143.5</c:v>
                </c:pt>
                <c:pt idx="88">
                  <c:v>1163.5</c:v>
                </c:pt>
                <c:pt idx="89">
                  <c:v>1186</c:v>
                </c:pt>
                <c:pt idx="90">
                  <c:v>1200</c:v>
                </c:pt>
                <c:pt idx="91">
                  <c:v>1212.5</c:v>
                </c:pt>
                <c:pt idx="92">
                  <c:v>1225.5</c:v>
                </c:pt>
                <c:pt idx="93">
                  <c:v>1238</c:v>
                </c:pt>
                <c:pt idx="94">
                  <c:v>1244.78</c:v>
                </c:pt>
                <c:pt idx="95">
                  <c:v>1259.5</c:v>
                </c:pt>
                <c:pt idx="96">
                  <c:v>1263</c:v>
                </c:pt>
                <c:pt idx="97">
                  <c:v>1271.5</c:v>
                </c:pt>
                <c:pt idx="98">
                  <c:v>1278</c:v>
                </c:pt>
                <c:pt idx="99">
                  <c:v>1292</c:v>
                </c:pt>
                <c:pt idx="100">
                  <c:v>1300</c:v>
                </c:pt>
                <c:pt idx="101">
                  <c:v>1311.5</c:v>
                </c:pt>
                <c:pt idx="102">
                  <c:v>1329</c:v>
                </c:pt>
                <c:pt idx="103">
                  <c:v>1342.5</c:v>
                </c:pt>
                <c:pt idx="104">
                  <c:v>1352.5</c:v>
                </c:pt>
                <c:pt idx="105">
                  <c:v>1362</c:v>
                </c:pt>
                <c:pt idx="106">
                  <c:v>1372.5</c:v>
                </c:pt>
                <c:pt idx="107">
                  <c:v>1386.5</c:v>
                </c:pt>
                <c:pt idx="108">
                  <c:v>1400</c:v>
                </c:pt>
                <c:pt idx="109">
                  <c:v>1405</c:v>
                </c:pt>
                <c:pt idx="110">
                  <c:v>1418.5</c:v>
                </c:pt>
                <c:pt idx="111">
                  <c:v>1432.2</c:v>
                </c:pt>
                <c:pt idx="112">
                  <c:v>1442</c:v>
                </c:pt>
                <c:pt idx="113">
                  <c:v>1445</c:v>
                </c:pt>
                <c:pt idx="114">
                  <c:v>1454</c:v>
                </c:pt>
                <c:pt idx="115">
                  <c:v>1473</c:v>
                </c:pt>
                <c:pt idx="116">
                  <c:v>1500</c:v>
                </c:pt>
                <c:pt idx="117">
                  <c:v>1510</c:v>
                </c:pt>
                <c:pt idx="118">
                  <c:v>1525</c:v>
                </c:pt>
                <c:pt idx="119">
                  <c:v>1544.5</c:v>
                </c:pt>
                <c:pt idx="120">
                  <c:v>1561</c:v>
                </c:pt>
                <c:pt idx="121">
                  <c:v>1577.5</c:v>
                </c:pt>
                <c:pt idx="122">
                  <c:v>1600</c:v>
                </c:pt>
                <c:pt idx="123">
                  <c:v>1614.5</c:v>
                </c:pt>
                <c:pt idx="124">
                  <c:v>1628.5</c:v>
                </c:pt>
                <c:pt idx="125">
                  <c:v>1651</c:v>
                </c:pt>
                <c:pt idx="126">
                  <c:v>1670</c:v>
                </c:pt>
                <c:pt idx="127">
                  <c:v>1684.9</c:v>
                </c:pt>
                <c:pt idx="128">
                  <c:v>1700</c:v>
                </c:pt>
                <c:pt idx="129">
                  <c:v>1718.5</c:v>
                </c:pt>
                <c:pt idx="130">
                  <c:v>1752</c:v>
                </c:pt>
                <c:pt idx="131">
                  <c:v>1767</c:v>
                </c:pt>
                <c:pt idx="132">
                  <c:v>1784</c:v>
                </c:pt>
                <c:pt idx="133">
                  <c:v>1800</c:v>
                </c:pt>
                <c:pt idx="134">
                  <c:v>1825</c:v>
                </c:pt>
                <c:pt idx="135">
                  <c:v>1843.09</c:v>
                </c:pt>
                <c:pt idx="136">
                  <c:v>1861</c:v>
                </c:pt>
                <c:pt idx="137">
                  <c:v>1880</c:v>
                </c:pt>
                <c:pt idx="138">
                  <c:v>1886</c:v>
                </c:pt>
                <c:pt idx="139">
                  <c:v>1896.5</c:v>
                </c:pt>
                <c:pt idx="140">
                  <c:v>1900</c:v>
                </c:pt>
                <c:pt idx="141">
                  <c:v>1913</c:v>
                </c:pt>
                <c:pt idx="142">
                  <c:v>1931</c:v>
                </c:pt>
                <c:pt idx="143">
                  <c:v>1962</c:v>
                </c:pt>
                <c:pt idx="144">
                  <c:v>1985</c:v>
                </c:pt>
                <c:pt idx="145">
                  <c:v>2000</c:v>
                </c:pt>
                <c:pt idx="146">
                  <c:v>2008.86</c:v>
                </c:pt>
                <c:pt idx="147">
                  <c:v>2021</c:v>
                </c:pt>
                <c:pt idx="148">
                  <c:v>2049</c:v>
                </c:pt>
                <c:pt idx="149">
                  <c:v>2077.5</c:v>
                </c:pt>
                <c:pt idx="150">
                  <c:v>2100</c:v>
                </c:pt>
                <c:pt idx="151">
                  <c:v>2130.5</c:v>
                </c:pt>
                <c:pt idx="152">
                  <c:v>2151</c:v>
                </c:pt>
                <c:pt idx="153">
                  <c:v>2161</c:v>
                </c:pt>
                <c:pt idx="154">
                  <c:v>2167.5</c:v>
                </c:pt>
                <c:pt idx="155">
                  <c:v>2184.5</c:v>
                </c:pt>
                <c:pt idx="156">
                  <c:v>2200</c:v>
                </c:pt>
                <c:pt idx="157">
                  <c:v>2225.5</c:v>
                </c:pt>
                <c:pt idx="158">
                  <c:v>2257.62</c:v>
                </c:pt>
                <c:pt idx="159">
                  <c:v>2279.5</c:v>
                </c:pt>
                <c:pt idx="160">
                  <c:v>2300</c:v>
                </c:pt>
                <c:pt idx="161">
                  <c:v>2319.5</c:v>
                </c:pt>
                <c:pt idx="162">
                  <c:v>2342.5</c:v>
                </c:pt>
                <c:pt idx="163">
                  <c:v>2375.5</c:v>
                </c:pt>
                <c:pt idx="164">
                  <c:v>2400</c:v>
                </c:pt>
                <c:pt idx="165">
                  <c:v>2414.5</c:v>
                </c:pt>
                <c:pt idx="166">
                  <c:v>2450</c:v>
                </c:pt>
                <c:pt idx="167">
                  <c:v>2484</c:v>
                </c:pt>
                <c:pt idx="168">
                  <c:v>2500</c:v>
                </c:pt>
                <c:pt idx="169">
                  <c:v>2505.4</c:v>
                </c:pt>
                <c:pt idx="170">
                  <c:v>2534.5</c:v>
                </c:pt>
                <c:pt idx="171">
                  <c:v>2553.79</c:v>
                </c:pt>
                <c:pt idx="172">
                  <c:v>2586.5</c:v>
                </c:pt>
                <c:pt idx="173">
                  <c:v>2600</c:v>
                </c:pt>
                <c:pt idx="174">
                  <c:v>2620.5</c:v>
                </c:pt>
                <c:pt idx="175">
                  <c:v>2631</c:v>
                </c:pt>
                <c:pt idx="176">
                  <c:v>2636</c:v>
                </c:pt>
                <c:pt idx="177">
                  <c:v>2639.5</c:v>
                </c:pt>
                <c:pt idx="178">
                  <c:v>2653.36</c:v>
                </c:pt>
                <c:pt idx="179">
                  <c:v>2666</c:v>
                </c:pt>
                <c:pt idx="180">
                  <c:v>2675</c:v>
                </c:pt>
                <c:pt idx="181">
                  <c:v>2677.5</c:v>
                </c:pt>
                <c:pt idx="182">
                  <c:v>2679</c:v>
                </c:pt>
                <c:pt idx="183">
                  <c:v>2687</c:v>
                </c:pt>
                <c:pt idx="184">
                  <c:v>2695.5</c:v>
                </c:pt>
                <c:pt idx="185">
                  <c:v>2700</c:v>
                </c:pt>
                <c:pt idx="186">
                  <c:v>2704.5</c:v>
                </c:pt>
                <c:pt idx="187">
                  <c:v>2713</c:v>
                </c:pt>
                <c:pt idx="188">
                  <c:v>2731.5</c:v>
                </c:pt>
                <c:pt idx="189">
                  <c:v>2745.5</c:v>
                </c:pt>
                <c:pt idx="190">
                  <c:v>2754</c:v>
                </c:pt>
                <c:pt idx="191">
                  <c:v>2770</c:v>
                </c:pt>
                <c:pt idx="192">
                  <c:v>2784.5</c:v>
                </c:pt>
                <c:pt idx="193">
                  <c:v>2800</c:v>
                </c:pt>
                <c:pt idx="194">
                  <c:v>2802</c:v>
                </c:pt>
                <c:pt idx="195">
                  <c:v>2810.86</c:v>
                </c:pt>
                <c:pt idx="196">
                  <c:v>2814.85</c:v>
                </c:pt>
                <c:pt idx="197">
                  <c:v>2829.94</c:v>
                </c:pt>
                <c:pt idx="198">
                  <c:v>2841.5</c:v>
                </c:pt>
                <c:pt idx="199">
                  <c:v>2853</c:v>
                </c:pt>
                <c:pt idx="200">
                  <c:v>2867.5</c:v>
                </c:pt>
                <c:pt idx="201">
                  <c:v>2881.5</c:v>
                </c:pt>
                <c:pt idx="202">
                  <c:v>2900</c:v>
                </c:pt>
                <c:pt idx="203">
                  <c:v>2919.5</c:v>
                </c:pt>
                <c:pt idx="204">
                  <c:v>2939.5</c:v>
                </c:pt>
                <c:pt idx="205">
                  <c:v>2952.76</c:v>
                </c:pt>
                <c:pt idx="206">
                  <c:v>2957</c:v>
                </c:pt>
                <c:pt idx="207">
                  <c:v>2967</c:v>
                </c:pt>
                <c:pt idx="208">
                  <c:v>2985</c:v>
                </c:pt>
                <c:pt idx="209">
                  <c:v>3000</c:v>
                </c:pt>
                <c:pt idx="210">
                  <c:v>3034</c:v>
                </c:pt>
                <c:pt idx="211">
                  <c:v>3065</c:v>
                </c:pt>
                <c:pt idx="212">
                  <c:v>3086.75</c:v>
                </c:pt>
                <c:pt idx="213">
                  <c:v>3100</c:v>
                </c:pt>
                <c:pt idx="214">
                  <c:v>3134</c:v>
                </c:pt>
                <c:pt idx="215">
                  <c:v>3167.5</c:v>
                </c:pt>
                <c:pt idx="216">
                  <c:v>3200</c:v>
                </c:pt>
                <c:pt idx="217">
                  <c:v>3239.5</c:v>
                </c:pt>
                <c:pt idx="218">
                  <c:v>3266</c:v>
                </c:pt>
                <c:pt idx="219">
                  <c:v>3288.49</c:v>
                </c:pt>
                <c:pt idx="220">
                  <c:v>3300</c:v>
                </c:pt>
                <c:pt idx="221">
                  <c:v>3326</c:v>
                </c:pt>
                <c:pt idx="222">
                  <c:v>3362.5</c:v>
                </c:pt>
                <c:pt idx="223">
                  <c:v>3400</c:v>
                </c:pt>
                <c:pt idx="224">
                  <c:v>3435</c:v>
                </c:pt>
                <c:pt idx="225">
                  <c:v>3452</c:v>
                </c:pt>
                <c:pt idx="226">
                  <c:v>3468.5</c:v>
                </c:pt>
                <c:pt idx="227">
                  <c:v>3500</c:v>
                </c:pt>
                <c:pt idx="228">
                  <c:v>3525.48</c:v>
                </c:pt>
                <c:pt idx="229">
                  <c:v>3538</c:v>
                </c:pt>
                <c:pt idx="230">
                  <c:v>3566</c:v>
                </c:pt>
                <c:pt idx="231">
                  <c:v>3600</c:v>
                </c:pt>
                <c:pt idx="232">
                  <c:v>3606.5</c:v>
                </c:pt>
                <c:pt idx="233">
                  <c:v>3646</c:v>
                </c:pt>
                <c:pt idx="234">
                  <c:v>3686</c:v>
                </c:pt>
                <c:pt idx="235">
                  <c:v>3700</c:v>
                </c:pt>
                <c:pt idx="236">
                  <c:v>3726</c:v>
                </c:pt>
                <c:pt idx="237">
                  <c:v>3745.5</c:v>
                </c:pt>
                <c:pt idx="238">
                  <c:v>3767</c:v>
                </c:pt>
                <c:pt idx="239">
                  <c:v>3800</c:v>
                </c:pt>
                <c:pt idx="240">
                  <c:v>3810.27</c:v>
                </c:pt>
                <c:pt idx="241">
                  <c:v>3832</c:v>
                </c:pt>
                <c:pt idx="242">
                  <c:v>3851</c:v>
                </c:pt>
                <c:pt idx="243">
                  <c:v>3880.5</c:v>
                </c:pt>
                <c:pt idx="244">
                  <c:v>3900</c:v>
                </c:pt>
                <c:pt idx="245">
                  <c:v>3931</c:v>
                </c:pt>
                <c:pt idx="246">
                  <c:v>3970.5</c:v>
                </c:pt>
                <c:pt idx="247">
                  <c:v>4000</c:v>
                </c:pt>
                <c:pt idx="248">
                  <c:v>4010.5</c:v>
                </c:pt>
                <c:pt idx="249">
                  <c:v>4029</c:v>
                </c:pt>
                <c:pt idx="250">
                  <c:v>4050.5</c:v>
                </c:pt>
                <c:pt idx="251">
                  <c:v>4071</c:v>
                </c:pt>
                <c:pt idx="252">
                  <c:v>4091</c:v>
                </c:pt>
                <c:pt idx="253">
                  <c:v>4100</c:v>
                </c:pt>
                <c:pt idx="254">
                  <c:v>4103.62</c:v>
                </c:pt>
                <c:pt idx="255">
                  <c:v>4131</c:v>
                </c:pt>
                <c:pt idx="256">
                  <c:v>4152</c:v>
                </c:pt>
                <c:pt idx="257">
                  <c:v>4171</c:v>
                </c:pt>
                <c:pt idx="258">
                  <c:v>4186</c:v>
                </c:pt>
                <c:pt idx="259">
                  <c:v>4200</c:v>
                </c:pt>
                <c:pt idx="260">
                  <c:v>4210.5</c:v>
                </c:pt>
                <c:pt idx="261">
                  <c:v>4230.5</c:v>
                </c:pt>
                <c:pt idx="262">
                  <c:v>4251</c:v>
                </c:pt>
                <c:pt idx="263">
                  <c:v>4270</c:v>
                </c:pt>
                <c:pt idx="264">
                  <c:v>4290.5</c:v>
                </c:pt>
                <c:pt idx="265">
                  <c:v>4300</c:v>
                </c:pt>
                <c:pt idx="266">
                  <c:v>4331</c:v>
                </c:pt>
                <c:pt idx="267">
                  <c:v>4360.8999999999996</c:v>
                </c:pt>
                <c:pt idx="268">
                  <c:v>4370</c:v>
                </c:pt>
                <c:pt idx="269">
                  <c:v>4400</c:v>
                </c:pt>
                <c:pt idx="270">
                  <c:v>4409.5</c:v>
                </c:pt>
                <c:pt idx="271">
                  <c:v>4431.5</c:v>
                </c:pt>
                <c:pt idx="272">
                  <c:v>4451</c:v>
                </c:pt>
                <c:pt idx="273">
                  <c:v>4478.5</c:v>
                </c:pt>
                <c:pt idx="274">
                  <c:v>4491</c:v>
                </c:pt>
                <c:pt idx="275">
                  <c:v>4500</c:v>
                </c:pt>
                <c:pt idx="276">
                  <c:v>4506.4799999999996</c:v>
                </c:pt>
                <c:pt idx="277">
                  <c:v>4528.5</c:v>
                </c:pt>
                <c:pt idx="278">
                  <c:v>4545.5</c:v>
                </c:pt>
                <c:pt idx="279">
                  <c:v>4562.5</c:v>
                </c:pt>
                <c:pt idx="280">
                  <c:v>4579</c:v>
                </c:pt>
                <c:pt idx="281">
                  <c:v>4588.5</c:v>
                </c:pt>
                <c:pt idx="282">
                  <c:v>4600</c:v>
                </c:pt>
                <c:pt idx="283">
                  <c:v>4619.5</c:v>
                </c:pt>
                <c:pt idx="284">
                  <c:v>4647</c:v>
                </c:pt>
                <c:pt idx="285">
                  <c:v>4667</c:v>
                </c:pt>
                <c:pt idx="286">
                  <c:v>4687</c:v>
                </c:pt>
                <c:pt idx="287">
                  <c:v>4700</c:v>
                </c:pt>
                <c:pt idx="288">
                  <c:v>4714</c:v>
                </c:pt>
                <c:pt idx="289">
                  <c:v>4731</c:v>
                </c:pt>
                <c:pt idx="290">
                  <c:v>4750.5</c:v>
                </c:pt>
                <c:pt idx="291">
                  <c:v>4771.5</c:v>
                </c:pt>
                <c:pt idx="292">
                  <c:v>4800</c:v>
                </c:pt>
                <c:pt idx="293">
                  <c:v>4812.34</c:v>
                </c:pt>
                <c:pt idx="294">
                  <c:v>4839.5</c:v>
                </c:pt>
                <c:pt idx="295">
                  <c:v>4861</c:v>
                </c:pt>
                <c:pt idx="296">
                  <c:v>4881.5</c:v>
                </c:pt>
                <c:pt idx="297">
                  <c:v>4900</c:v>
                </c:pt>
                <c:pt idx="298">
                  <c:v>4922</c:v>
                </c:pt>
                <c:pt idx="299">
                  <c:v>4942.5</c:v>
                </c:pt>
                <c:pt idx="300">
                  <c:v>4962</c:v>
                </c:pt>
                <c:pt idx="301">
                  <c:v>4981</c:v>
                </c:pt>
                <c:pt idx="302">
                  <c:v>5000</c:v>
                </c:pt>
                <c:pt idx="303">
                  <c:v>5021.5</c:v>
                </c:pt>
                <c:pt idx="304">
                  <c:v>5041</c:v>
                </c:pt>
                <c:pt idx="305">
                  <c:v>5068.45</c:v>
                </c:pt>
                <c:pt idx="306">
                  <c:v>5083</c:v>
                </c:pt>
                <c:pt idx="307">
                  <c:v>5100</c:v>
                </c:pt>
                <c:pt idx="308">
                  <c:v>5104.26</c:v>
                </c:pt>
                <c:pt idx="309">
                  <c:v>5125.5</c:v>
                </c:pt>
                <c:pt idx="310">
                  <c:v>5141</c:v>
                </c:pt>
                <c:pt idx="311">
                  <c:v>5157</c:v>
                </c:pt>
                <c:pt idx="312">
                  <c:v>5174.5</c:v>
                </c:pt>
                <c:pt idx="313">
                  <c:v>5200</c:v>
                </c:pt>
                <c:pt idx="314">
                  <c:v>5216.5</c:v>
                </c:pt>
                <c:pt idx="315">
                  <c:v>5231</c:v>
                </c:pt>
                <c:pt idx="316">
                  <c:v>5250.5</c:v>
                </c:pt>
                <c:pt idx="317">
                  <c:v>5267</c:v>
                </c:pt>
                <c:pt idx="318">
                  <c:v>5271.5</c:v>
                </c:pt>
                <c:pt idx="319">
                  <c:v>5283.5</c:v>
                </c:pt>
                <c:pt idx="320">
                  <c:v>5300</c:v>
                </c:pt>
                <c:pt idx="321">
                  <c:v>5320.5</c:v>
                </c:pt>
                <c:pt idx="322">
                  <c:v>5338</c:v>
                </c:pt>
                <c:pt idx="323">
                  <c:v>5355</c:v>
                </c:pt>
                <c:pt idx="324">
                  <c:v>5380</c:v>
                </c:pt>
                <c:pt idx="325">
                  <c:v>5400</c:v>
                </c:pt>
                <c:pt idx="326">
                  <c:v>5423.5</c:v>
                </c:pt>
                <c:pt idx="327">
                  <c:v>5449.5</c:v>
                </c:pt>
                <c:pt idx="328">
                  <c:v>5473</c:v>
                </c:pt>
                <c:pt idx="329">
                  <c:v>5500</c:v>
                </c:pt>
                <c:pt idx="330">
                  <c:v>5516.5</c:v>
                </c:pt>
                <c:pt idx="331">
                  <c:v>5532.5</c:v>
                </c:pt>
                <c:pt idx="332">
                  <c:v>5546.5</c:v>
                </c:pt>
                <c:pt idx="333">
                  <c:v>5567.5</c:v>
                </c:pt>
                <c:pt idx="334">
                  <c:v>5586.5</c:v>
                </c:pt>
                <c:pt idx="335">
                  <c:v>5600</c:v>
                </c:pt>
                <c:pt idx="336">
                  <c:v>5620.84</c:v>
                </c:pt>
                <c:pt idx="337">
                  <c:v>5643.5</c:v>
                </c:pt>
                <c:pt idx="338">
                  <c:v>5663.5</c:v>
                </c:pt>
                <c:pt idx="339">
                  <c:v>5682</c:v>
                </c:pt>
                <c:pt idx="340">
                  <c:v>5703.16</c:v>
                </c:pt>
                <c:pt idx="341">
                  <c:v>5722.66</c:v>
                </c:pt>
                <c:pt idx="342">
                  <c:v>5748.16</c:v>
                </c:pt>
                <c:pt idx="343">
                  <c:v>5767.16</c:v>
                </c:pt>
                <c:pt idx="344">
                  <c:v>5784.66</c:v>
                </c:pt>
                <c:pt idx="345">
                  <c:v>5803.16</c:v>
                </c:pt>
                <c:pt idx="346">
                  <c:v>5822.66</c:v>
                </c:pt>
                <c:pt idx="347">
                  <c:v>5851.09</c:v>
                </c:pt>
                <c:pt idx="348">
                  <c:v>5878.66</c:v>
                </c:pt>
                <c:pt idx="349">
                  <c:v>5903.16</c:v>
                </c:pt>
                <c:pt idx="350">
                  <c:v>5927.16</c:v>
                </c:pt>
                <c:pt idx="351">
                  <c:v>5944.16</c:v>
                </c:pt>
                <c:pt idx="352">
                  <c:v>5963.66</c:v>
                </c:pt>
                <c:pt idx="353">
                  <c:v>5984.16</c:v>
                </c:pt>
                <c:pt idx="354">
                  <c:v>6003.16</c:v>
                </c:pt>
                <c:pt idx="355">
                  <c:v>6027.16</c:v>
                </c:pt>
                <c:pt idx="356">
                  <c:v>6049.66</c:v>
                </c:pt>
                <c:pt idx="357">
                  <c:v>6070.16</c:v>
                </c:pt>
                <c:pt idx="358">
                  <c:v>6087.66</c:v>
                </c:pt>
                <c:pt idx="359">
                  <c:v>6103.16</c:v>
                </c:pt>
                <c:pt idx="360">
                  <c:v>6129.16</c:v>
                </c:pt>
                <c:pt idx="361">
                  <c:v>6153.19</c:v>
                </c:pt>
                <c:pt idx="362">
                  <c:v>6177.66</c:v>
                </c:pt>
                <c:pt idx="363">
                  <c:v>6203.16</c:v>
                </c:pt>
                <c:pt idx="364">
                  <c:v>6217.66</c:v>
                </c:pt>
                <c:pt idx="365">
                  <c:v>6235.16</c:v>
                </c:pt>
                <c:pt idx="366">
                  <c:v>6256.66</c:v>
                </c:pt>
                <c:pt idx="367">
                  <c:v>6276.66</c:v>
                </c:pt>
                <c:pt idx="368">
                  <c:v>6303.16</c:v>
                </c:pt>
                <c:pt idx="369">
                  <c:v>6318.16</c:v>
                </c:pt>
                <c:pt idx="370">
                  <c:v>6338.16</c:v>
                </c:pt>
                <c:pt idx="371">
                  <c:v>6361.16</c:v>
                </c:pt>
                <c:pt idx="372">
                  <c:v>6385.16</c:v>
                </c:pt>
                <c:pt idx="373">
                  <c:v>6403.16</c:v>
                </c:pt>
                <c:pt idx="374">
                  <c:v>6424.16</c:v>
                </c:pt>
                <c:pt idx="375">
                  <c:v>6451.42</c:v>
                </c:pt>
                <c:pt idx="376">
                  <c:v>6476.66</c:v>
                </c:pt>
                <c:pt idx="377">
                  <c:v>6503.16</c:v>
                </c:pt>
                <c:pt idx="378">
                  <c:v>6515.16</c:v>
                </c:pt>
                <c:pt idx="379">
                  <c:v>6533.16</c:v>
                </c:pt>
                <c:pt idx="380">
                  <c:v>6554.16</c:v>
                </c:pt>
                <c:pt idx="381">
                  <c:v>6575.16</c:v>
                </c:pt>
                <c:pt idx="382">
                  <c:v>6603.16</c:v>
                </c:pt>
                <c:pt idx="383">
                  <c:v>6603.72</c:v>
                </c:pt>
                <c:pt idx="384">
                  <c:v>6631.66</c:v>
                </c:pt>
                <c:pt idx="385">
                  <c:v>6653.16</c:v>
                </c:pt>
                <c:pt idx="386">
                  <c:v>6670.66</c:v>
                </c:pt>
                <c:pt idx="387">
                  <c:v>6703.16</c:v>
                </c:pt>
                <c:pt idx="388">
                  <c:v>6729.66</c:v>
                </c:pt>
                <c:pt idx="389">
                  <c:v>6752.16</c:v>
                </c:pt>
                <c:pt idx="390">
                  <c:v>6779.16</c:v>
                </c:pt>
                <c:pt idx="391">
                  <c:v>6803.16</c:v>
                </c:pt>
                <c:pt idx="392">
                  <c:v>6834.16</c:v>
                </c:pt>
                <c:pt idx="393">
                  <c:v>6853.16</c:v>
                </c:pt>
                <c:pt idx="394">
                  <c:v>6870.66</c:v>
                </c:pt>
                <c:pt idx="395">
                  <c:v>6889.66</c:v>
                </c:pt>
                <c:pt idx="396">
                  <c:v>6903.16</c:v>
                </c:pt>
                <c:pt idx="397">
                  <c:v>6932.62</c:v>
                </c:pt>
                <c:pt idx="398">
                  <c:v>6953.16</c:v>
                </c:pt>
                <c:pt idx="399">
                  <c:v>6971.16</c:v>
                </c:pt>
                <c:pt idx="400">
                  <c:v>7003.16</c:v>
                </c:pt>
                <c:pt idx="401">
                  <c:v>7011.16</c:v>
                </c:pt>
                <c:pt idx="402">
                  <c:v>7043.66</c:v>
                </c:pt>
                <c:pt idx="403">
                  <c:v>7065.16</c:v>
                </c:pt>
                <c:pt idx="404">
                  <c:v>7084.66</c:v>
                </c:pt>
                <c:pt idx="405">
                  <c:v>7103.16</c:v>
                </c:pt>
                <c:pt idx="406">
                  <c:v>7126.66</c:v>
                </c:pt>
                <c:pt idx="407">
                  <c:v>7147.16</c:v>
                </c:pt>
                <c:pt idx="408">
                  <c:v>7165.16</c:v>
                </c:pt>
                <c:pt idx="409">
                  <c:v>7189.16</c:v>
                </c:pt>
                <c:pt idx="410">
                  <c:v>7202.54</c:v>
                </c:pt>
                <c:pt idx="411">
                  <c:v>7203.16</c:v>
                </c:pt>
                <c:pt idx="412">
                  <c:v>7226.66</c:v>
                </c:pt>
                <c:pt idx="413">
                  <c:v>7251.66</c:v>
                </c:pt>
                <c:pt idx="414">
                  <c:v>7278.16</c:v>
                </c:pt>
                <c:pt idx="415">
                  <c:v>7293.16</c:v>
                </c:pt>
                <c:pt idx="416">
                  <c:v>7303.16</c:v>
                </c:pt>
                <c:pt idx="417">
                  <c:v>7314.16</c:v>
                </c:pt>
                <c:pt idx="418">
                  <c:v>7333.66</c:v>
                </c:pt>
                <c:pt idx="419">
                  <c:v>7350.16</c:v>
                </c:pt>
                <c:pt idx="420">
                  <c:v>7369.16</c:v>
                </c:pt>
                <c:pt idx="421">
                  <c:v>7381.66</c:v>
                </c:pt>
                <c:pt idx="422">
                  <c:v>7390.16</c:v>
                </c:pt>
                <c:pt idx="423">
                  <c:v>7391.66</c:v>
                </c:pt>
                <c:pt idx="424">
                  <c:v>7393.16</c:v>
                </c:pt>
                <c:pt idx="425">
                  <c:v>7403.16</c:v>
                </c:pt>
                <c:pt idx="426">
                  <c:v>7424.66</c:v>
                </c:pt>
                <c:pt idx="427">
                  <c:v>7444.16</c:v>
                </c:pt>
                <c:pt idx="428">
                  <c:v>7462.66</c:v>
                </c:pt>
                <c:pt idx="429">
                  <c:v>7485.66</c:v>
                </c:pt>
                <c:pt idx="430">
                  <c:v>7503.16</c:v>
                </c:pt>
                <c:pt idx="431">
                  <c:v>7503.43</c:v>
                </c:pt>
                <c:pt idx="432">
                  <c:v>7523.16</c:v>
                </c:pt>
                <c:pt idx="433">
                  <c:v>7542.66</c:v>
                </c:pt>
                <c:pt idx="434">
                  <c:v>7565.16</c:v>
                </c:pt>
                <c:pt idx="435">
                  <c:v>7587.16</c:v>
                </c:pt>
                <c:pt idx="436">
                  <c:v>7603.16</c:v>
                </c:pt>
                <c:pt idx="437">
                  <c:v>7626.16</c:v>
                </c:pt>
                <c:pt idx="438">
                  <c:v>7645.16</c:v>
                </c:pt>
                <c:pt idx="439">
                  <c:v>7666.16</c:v>
                </c:pt>
                <c:pt idx="440">
                  <c:v>7685.16</c:v>
                </c:pt>
                <c:pt idx="441">
                  <c:v>7698.16</c:v>
                </c:pt>
                <c:pt idx="442">
                  <c:v>7703.16</c:v>
                </c:pt>
                <c:pt idx="443">
                  <c:v>7724.16</c:v>
                </c:pt>
                <c:pt idx="444">
                  <c:v>7739.16</c:v>
                </c:pt>
                <c:pt idx="445">
                  <c:v>7765.66</c:v>
                </c:pt>
                <c:pt idx="446">
                  <c:v>7783.16</c:v>
                </c:pt>
                <c:pt idx="447">
                  <c:v>7803.16</c:v>
                </c:pt>
                <c:pt idx="448">
                  <c:v>7824.16</c:v>
                </c:pt>
                <c:pt idx="449">
                  <c:v>7841.66</c:v>
                </c:pt>
                <c:pt idx="450">
                  <c:v>7858.16</c:v>
                </c:pt>
                <c:pt idx="451">
                  <c:v>7869.51</c:v>
                </c:pt>
                <c:pt idx="452">
                  <c:v>7884.66</c:v>
                </c:pt>
                <c:pt idx="453">
                  <c:v>7887.16</c:v>
                </c:pt>
                <c:pt idx="454">
                  <c:v>7892.66</c:v>
                </c:pt>
                <c:pt idx="455">
                  <c:v>7903.16</c:v>
                </c:pt>
                <c:pt idx="456">
                  <c:v>7922.16</c:v>
                </c:pt>
                <c:pt idx="457">
                  <c:v>7941.66</c:v>
                </c:pt>
                <c:pt idx="458">
                  <c:v>7962.16</c:v>
                </c:pt>
                <c:pt idx="459">
                  <c:v>7983.66</c:v>
                </c:pt>
                <c:pt idx="460">
                  <c:v>7990.66</c:v>
                </c:pt>
                <c:pt idx="461">
                  <c:v>8003.16</c:v>
                </c:pt>
                <c:pt idx="462">
                  <c:v>8008.66</c:v>
                </c:pt>
                <c:pt idx="463">
                  <c:v>8011.66</c:v>
                </c:pt>
                <c:pt idx="464">
                  <c:v>8025.66</c:v>
                </c:pt>
                <c:pt idx="465">
                  <c:v>8032.16</c:v>
                </c:pt>
                <c:pt idx="466">
                  <c:v>8039.66</c:v>
                </c:pt>
                <c:pt idx="467">
                  <c:v>8051.16</c:v>
                </c:pt>
                <c:pt idx="468">
                  <c:v>8071.16</c:v>
                </c:pt>
                <c:pt idx="469">
                  <c:v>8080.7</c:v>
                </c:pt>
                <c:pt idx="470">
                  <c:v>8103.16</c:v>
                </c:pt>
                <c:pt idx="471">
                  <c:v>8118.16</c:v>
                </c:pt>
                <c:pt idx="472">
                  <c:v>8125.26</c:v>
                </c:pt>
                <c:pt idx="473">
                  <c:v>8142.66</c:v>
                </c:pt>
                <c:pt idx="474">
                  <c:v>8163.16</c:v>
                </c:pt>
                <c:pt idx="475">
                  <c:v>8180.7</c:v>
                </c:pt>
                <c:pt idx="476">
                  <c:v>8189.16</c:v>
                </c:pt>
                <c:pt idx="477">
                  <c:v>8203.16</c:v>
                </c:pt>
                <c:pt idx="478">
                  <c:v>8215.66</c:v>
                </c:pt>
                <c:pt idx="479">
                  <c:v>8223.66</c:v>
                </c:pt>
                <c:pt idx="480">
                  <c:v>8239.66</c:v>
                </c:pt>
                <c:pt idx="481">
                  <c:v>8257.16</c:v>
                </c:pt>
                <c:pt idx="482">
                  <c:v>8280.66</c:v>
                </c:pt>
                <c:pt idx="483">
                  <c:v>8303.16</c:v>
                </c:pt>
                <c:pt idx="484">
                  <c:v>8322.16</c:v>
                </c:pt>
                <c:pt idx="485">
                  <c:v>8340.66</c:v>
                </c:pt>
                <c:pt idx="486">
                  <c:v>8359.16</c:v>
                </c:pt>
                <c:pt idx="487">
                  <c:v>8379.66</c:v>
                </c:pt>
                <c:pt idx="488">
                  <c:v>8388.0300000000007</c:v>
                </c:pt>
                <c:pt idx="489">
                  <c:v>8403.16</c:v>
                </c:pt>
                <c:pt idx="490">
                  <c:v>8431.66</c:v>
                </c:pt>
                <c:pt idx="491">
                  <c:v>8451.66</c:v>
                </c:pt>
                <c:pt idx="492">
                  <c:v>8467.66</c:v>
                </c:pt>
                <c:pt idx="493">
                  <c:v>8483.66</c:v>
                </c:pt>
                <c:pt idx="494">
                  <c:v>8503.16</c:v>
                </c:pt>
                <c:pt idx="495">
                  <c:v>8511.66</c:v>
                </c:pt>
                <c:pt idx="496">
                  <c:v>8513.92</c:v>
                </c:pt>
                <c:pt idx="497">
                  <c:v>8517.16</c:v>
                </c:pt>
                <c:pt idx="498">
                  <c:v>8531.66</c:v>
                </c:pt>
                <c:pt idx="499">
                  <c:v>8540.16</c:v>
                </c:pt>
                <c:pt idx="500">
                  <c:v>8554.16</c:v>
                </c:pt>
                <c:pt idx="501">
                  <c:v>8568.16</c:v>
                </c:pt>
                <c:pt idx="502">
                  <c:v>8581.16</c:v>
                </c:pt>
                <c:pt idx="503">
                  <c:v>8603.16</c:v>
                </c:pt>
                <c:pt idx="504">
                  <c:v>8607.16</c:v>
                </c:pt>
                <c:pt idx="505">
                  <c:v>8613.93</c:v>
                </c:pt>
                <c:pt idx="506">
                  <c:v>8616.44</c:v>
                </c:pt>
                <c:pt idx="507">
                  <c:v>8617.16</c:v>
                </c:pt>
                <c:pt idx="508">
                  <c:v>8618.16</c:v>
                </c:pt>
                <c:pt idx="509">
                  <c:v>8619.14</c:v>
                </c:pt>
                <c:pt idx="510">
                  <c:v>8621.16</c:v>
                </c:pt>
                <c:pt idx="511">
                  <c:v>8636.66</c:v>
                </c:pt>
                <c:pt idx="512">
                  <c:v>8649.66</c:v>
                </c:pt>
                <c:pt idx="513">
                  <c:v>8664.66</c:v>
                </c:pt>
                <c:pt idx="514">
                  <c:v>8680.66</c:v>
                </c:pt>
                <c:pt idx="515">
                  <c:v>8703.16</c:v>
                </c:pt>
                <c:pt idx="516">
                  <c:v>8714.66</c:v>
                </c:pt>
                <c:pt idx="517">
                  <c:v>8735.66</c:v>
                </c:pt>
                <c:pt idx="518">
                  <c:v>8761.16</c:v>
                </c:pt>
                <c:pt idx="519">
                  <c:v>8778.16</c:v>
                </c:pt>
                <c:pt idx="520">
                  <c:v>8803.16</c:v>
                </c:pt>
                <c:pt idx="521">
                  <c:v>8817.66</c:v>
                </c:pt>
                <c:pt idx="522">
                  <c:v>8841.8799999999992</c:v>
                </c:pt>
                <c:pt idx="523">
                  <c:v>8864.16</c:v>
                </c:pt>
                <c:pt idx="524">
                  <c:v>8882.16</c:v>
                </c:pt>
                <c:pt idx="525">
                  <c:v>8903.16</c:v>
                </c:pt>
                <c:pt idx="526">
                  <c:v>8918.16</c:v>
                </c:pt>
                <c:pt idx="527">
                  <c:v>8924.66</c:v>
                </c:pt>
                <c:pt idx="528">
                  <c:v>8927.16</c:v>
                </c:pt>
                <c:pt idx="529">
                  <c:v>8931.66</c:v>
                </c:pt>
                <c:pt idx="530">
                  <c:v>8951.66</c:v>
                </c:pt>
                <c:pt idx="531">
                  <c:v>8974.66</c:v>
                </c:pt>
                <c:pt idx="532">
                  <c:v>8988.16</c:v>
                </c:pt>
                <c:pt idx="533">
                  <c:v>9003.16</c:v>
                </c:pt>
                <c:pt idx="534">
                  <c:v>9020.66</c:v>
                </c:pt>
                <c:pt idx="535">
                  <c:v>9037.07</c:v>
                </c:pt>
                <c:pt idx="536">
                  <c:v>9061.66</c:v>
                </c:pt>
                <c:pt idx="537">
                  <c:v>9082.66</c:v>
                </c:pt>
                <c:pt idx="538">
                  <c:v>9103.16</c:v>
                </c:pt>
                <c:pt idx="539">
                  <c:v>9124.66</c:v>
                </c:pt>
                <c:pt idx="540">
                  <c:v>9140.16</c:v>
                </c:pt>
                <c:pt idx="541">
                  <c:v>9156.66</c:v>
                </c:pt>
                <c:pt idx="542">
                  <c:v>9172.16</c:v>
                </c:pt>
                <c:pt idx="543">
                  <c:v>9188.66</c:v>
                </c:pt>
                <c:pt idx="544">
                  <c:v>9203.16</c:v>
                </c:pt>
                <c:pt idx="545">
                  <c:v>9220.16</c:v>
                </c:pt>
                <c:pt idx="546">
                  <c:v>9237.16</c:v>
                </c:pt>
                <c:pt idx="547">
                  <c:v>9253.16</c:v>
                </c:pt>
                <c:pt idx="548">
                  <c:v>9266.4599999999991</c:v>
                </c:pt>
                <c:pt idx="549">
                  <c:v>9286.66</c:v>
                </c:pt>
                <c:pt idx="550">
                  <c:v>9303.16</c:v>
                </c:pt>
                <c:pt idx="551">
                  <c:v>9316.66</c:v>
                </c:pt>
                <c:pt idx="552">
                  <c:v>9332.16</c:v>
                </c:pt>
                <c:pt idx="553">
                  <c:v>9351.66</c:v>
                </c:pt>
                <c:pt idx="554">
                  <c:v>9368.16</c:v>
                </c:pt>
                <c:pt idx="555">
                  <c:v>9387.16</c:v>
                </c:pt>
                <c:pt idx="556">
                  <c:v>9403.16</c:v>
                </c:pt>
                <c:pt idx="557">
                  <c:v>9421.66</c:v>
                </c:pt>
                <c:pt idx="558">
                  <c:v>9438.66</c:v>
                </c:pt>
                <c:pt idx="559">
                  <c:v>9453.16</c:v>
                </c:pt>
                <c:pt idx="560">
                  <c:v>9653.16</c:v>
                </c:pt>
                <c:pt idx="561">
                  <c:v>9677.66</c:v>
                </c:pt>
                <c:pt idx="562">
                  <c:v>9703.16</c:v>
                </c:pt>
                <c:pt idx="563">
                  <c:v>9707.48</c:v>
                </c:pt>
                <c:pt idx="564">
                  <c:v>9725.16</c:v>
                </c:pt>
                <c:pt idx="565">
                  <c:v>9741.66</c:v>
                </c:pt>
                <c:pt idx="566">
                  <c:v>9759.16</c:v>
                </c:pt>
                <c:pt idx="567">
                  <c:v>9774.66</c:v>
                </c:pt>
                <c:pt idx="568">
                  <c:v>9790.16</c:v>
                </c:pt>
                <c:pt idx="569">
                  <c:v>9803.16</c:v>
                </c:pt>
                <c:pt idx="570">
                  <c:v>9806.66</c:v>
                </c:pt>
                <c:pt idx="571">
                  <c:v>9828.16</c:v>
                </c:pt>
                <c:pt idx="572">
                  <c:v>9842.66</c:v>
                </c:pt>
                <c:pt idx="573">
                  <c:v>9856.66</c:v>
                </c:pt>
                <c:pt idx="574">
                  <c:v>9875.16</c:v>
                </c:pt>
                <c:pt idx="575">
                  <c:v>9891.4599999999991</c:v>
                </c:pt>
                <c:pt idx="576">
                  <c:v>9897.0499999999993</c:v>
                </c:pt>
                <c:pt idx="577">
                  <c:v>9903.16</c:v>
                </c:pt>
                <c:pt idx="578">
                  <c:v>9919.16</c:v>
                </c:pt>
                <c:pt idx="579">
                  <c:v>9936.66</c:v>
                </c:pt>
                <c:pt idx="580">
                  <c:v>9950.16</c:v>
                </c:pt>
                <c:pt idx="581">
                  <c:v>9971.16</c:v>
                </c:pt>
                <c:pt idx="582">
                  <c:v>9986.66</c:v>
                </c:pt>
                <c:pt idx="583">
                  <c:v>10003.16</c:v>
                </c:pt>
                <c:pt idx="584">
                  <c:v>10028.16</c:v>
                </c:pt>
                <c:pt idx="585">
                  <c:v>10050.16</c:v>
                </c:pt>
                <c:pt idx="586">
                  <c:v>10067.16</c:v>
                </c:pt>
                <c:pt idx="587">
                  <c:v>10088.16</c:v>
                </c:pt>
                <c:pt idx="588">
                  <c:v>10103.16</c:v>
                </c:pt>
                <c:pt idx="589">
                  <c:v>10125.66</c:v>
                </c:pt>
                <c:pt idx="590">
                  <c:v>10151.16</c:v>
                </c:pt>
                <c:pt idx="591">
                  <c:v>10185.49</c:v>
                </c:pt>
                <c:pt idx="592">
                  <c:v>10203.16</c:v>
                </c:pt>
                <c:pt idx="593">
                  <c:v>10228.66</c:v>
                </c:pt>
                <c:pt idx="594">
                  <c:v>10252.66</c:v>
                </c:pt>
                <c:pt idx="595">
                  <c:v>10279.66</c:v>
                </c:pt>
                <c:pt idx="596">
                  <c:v>10303.16</c:v>
                </c:pt>
                <c:pt idx="597">
                  <c:v>10326.16</c:v>
                </c:pt>
                <c:pt idx="598">
                  <c:v>10351.16</c:v>
                </c:pt>
                <c:pt idx="599">
                  <c:v>10371.66</c:v>
                </c:pt>
                <c:pt idx="600">
                  <c:v>10391.82</c:v>
                </c:pt>
                <c:pt idx="601">
                  <c:v>10403.16</c:v>
                </c:pt>
                <c:pt idx="602">
                  <c:v>10421.66</c:v>
                </c:pt>
                <c:pt idx="603">
                  <c:v>10435.16</c:v>
                </c:pt>
                <c:pt idx="604">
                  <c:v>10441.66</c:v>
                </c:pt>
                <c:pt idx="605">
                  <c:v>10446.66</c:v>
                </c:pt>
                <c:pt idx="606">
                  <c:v>10464.16</c:v>
                </c:pt>
                <c:pt idx="607">
                  <c:v>10485.66</c:v>
                </c:pt>
                <c:pt idx="608">
                  <c:v>10503.16</c:v>
                </c:pt>
                <c:pt idx="609">
                  <c:v>10515.16</c:v>
                </c:pt>
                <c:pt idx="610">
                  <c:v>10534.16</c:v>
                </c:pt>
                <c:pt idx="611">
                  <c:v>10550.16</c:v>
                </c:pt>
                <c:pt idx="612">
                  <c:v>10560.17</c:v>
                </c:pt>
                <c:pt idx="613">
                  <c:v>10581.16</c:v>
                </c:pt>
                <c:pt idx="614">
                  <c:v>10603.16</c:v>
                </c:pt>
                <c:pt idx="615">
                  <c:v>10626.16</c:v>
                </c:pt>
                <c:pt idx="616">
                  <c:v>10636.66</c:v>
                </c:pt>
                <c:pt idx="617">
                  <c:v>10648.16</c:v>
                </c:pt>
                <c:pt idx="618">
                  <c:v>10659.16</c:v>
                </c:pt>
                <c:pt idx="619">
                  <c:v>10665.16</c:v>
                </c:pt>
                <c:pt idx="620">
                  <c:v>10673.16</c:v>
                </c:pt>
                <c:pt idx="621">
                  <c:v>10680.16</c:v>
                </c:pt>
                <c:pt idx="622">
                  <c:v>10691.16</c:v>
                </c:pt>
                <c:pt idx="623">
                  <c:v>10703.16</c:v>
                </c:pt>
                <c:pt idx="624">
                  <c:v>10714.66</c:v>
                </c:pt>
                <c:pt idx="625">
                  <c:v>10718.66</c:v>
                </c:pt>
                <c:pt idx="626">
                  <c:v>10724.73</c:v>
                </c:pt>
                <c:pt idx="627">
                  <c:v>10735.16</c:v>
                </c:pt>
                <c:pt idx="628">
                  <c:v>10745.16</c:v>
                </c:pt>
                <c:pt idx="629">
                  <c:v>10752.66</c:v>
                </c:pt>
                <c:pt idx="630">
                  <c:v>10758.66</c:v>
                </c:pt>
                <c:pt idx="631">
                  <c:v>10759.619999999999</c:v>
                </c:pt>
                <c:pt idx="632">
                  <c:v>10761.16</c:v>
                </c:pt>
                <c:pt idx="633">
                  <c:v>10762.4</c:v>
                </c:pt>
                <c:pt idx="634">
                  <c:v>10762.66</c:v>
                </c:pt>
                <c:pt idx="635">
                  <c:v>10766.16</c:v>
                </c:pt>
                <c:pt idx="636">
                  <c:v>10775.16</c:v>
                </c:pt>
                <c:pt idx="637">
                  <c:v>10785.52</c:v>
                </c:pt>
                <c:pt idx="638">
                  <c:v>10795.16</c:v>
                </c:pt>
                <c:pt idx="639">
                  <c:v>10803.16</c:v>
                </c:pt>
                <c:pt idx="640">
                  <c:v>10813.66</c:v>
                </c:pt>
                <c:pt idx="641">
                  <c:v>10824.16</c:v>
                </c:pt>
                <c:pt idx="642">
                  <c:v>10835.16</c:v>
                </c:pt>
                <c:pt idx="643">
                  <c:v>10846.16</c:v>
                </c:pt>
                <c:pt idx="644">
                  <c:v>10856.66</c:v>
                </c:pt>
                <c:pt idx="645">
                  <c:v>10867.16</c:v>
                </c:pt>
                <c:pt idx="646">
                  <c:v>10878.16</c:v>
                </c:pt>
                <c:pt idx="647">
                  <c:v>10888.16</c:v>
                </c:pt>
                <c:pt idx="648">
                  <c:v>10903.16</c:v>
                </c:pt>
                <c:pt idx="649">
                  <c:v>10932.66</c:v>
                </c:pt>
                <c:pt idx="650">
                  <c:v>10956.66</c:v>
                </c:pt>
                <c:pt idx="651">
                  <c:v>10984.16</c:v>
                </c:pt>
                <c:pt idx="652">
                  <c:v>11003.16</c:v>
                </c:pt>
                <c:pt idx="653">
                  <c:v>11024.16</c:v>
                </c:pt>
                <c:pt idx="654">
                  <c:v>11045.16</c:v>
                </c:pt>
                <c:pt idx="655">
                  <c:v>11063.16</c:v>
                </c:pt>
                <c:pt idx="656">
                  <c:v>11082.07</c:v>
                </c:pt>
                <c:pt idx="657">
                  <c:v>11103.16</c:v>
                </c:pt>
                <c:pt idx="658">
                  <c:v>11131.66</c:v>
                </c:pt>
                <c:pt idx="659">
                  <c:v>11157.66</c:v>
                </c:pt>
                <c:pt idx="660">
                  <c:v>11182.66</c:v>
                </c:pt>
                <c:pt idx="661">
                  <c:v>11203.16</c:v>
                </c:pt>
                <c:pt idx="662">
                  <c:v>11217.66</c:v>
                </c:pt>
                <c:pt idx="663">
                  <c:v>11221.16</c:v>
                </c:pt>
                <c:pt idx="664">
                  <c:v>11237.16</c:v>
                </c:pt>
                <c:pt idx="665">
                  <c:v>11259.66</c:v>
                </c:pt>
                <c:pt idx="666">
                  <c:v>11280.66</c:v>
                </c:pt>
                <c:pt idx="667">
                  <c:v>11303.16</c:v>
                </c:pt>
                <c:pt idx="668">
                  <c:v>11329.16</c:v>
                </c:pt>
                <c:pt idx="669">
                  <c:v>11350.16</c:v>
                </c:pt>
                <c:pt idx="670">
                  <c:v>11372.66</c:v>
                </c:pt>
                <c:pt idx="671">
                  <c:v>11400.16</c:v>
                </c:pt>
                <c:pt idx="672">
                  <c:v>11403.16</c:v>
                </c:pt>
                <c:pt idx="673">
                  <c:v>11427.16</c:v>
                </c:pt>
                <c:pt idx="674">
                  <c:v>11448.16</c:v>
                </c:pt>
                <c:pt idx="675">
                  <c:v>11479.16</c:v>
                </c:pt>
                <c:pt idx="676">
                  <c:v>11503.16</c:v>
                </c:pt>
                <c:pt idx="677">
                  <c:v>11524.66</c:v>
                </c:pt>
                <c:pt idx="678">
                  <c:v>11544.58</c:v>
                </c:pt>
                <c:pt idx="679">
                  <c:v>11563.16</c:v>
                </c:pt>
                <c:pt idx="680">
                  <c:v>11578.66</c:v>
                </c:pt>
                <c:pt idx="681">
                  <c:v>11603.16</c:v>
                </c:pt>
                <c:pt idx="682">
                  <c:v>11618.66</c:v>
                </c:pt>
                <c:pt idx="683">
                  <c:v>11640.66</c:v>
                </c:pt>
                <c:pt idx="684">
                  <c:v>11657.66</c:v>
                </c:pt>
                <c:pt idx="685">
                  <c:v>11693.5</c:v>
                </c:pt>
                <c:pt idx="686">
                  <c:v>11703.16</c:v>
                </c:pt>
                <c:pt idx="687">
                  <c:v>11729.16</c:v>
                </c:pt>
                <c:pt idx="688">
                  <c:v>11755.66</c:v>
                </c:pt>
                <c:pt idx="689">
                  <c:v>11779.67</c:v>
                </c:pt>
                <c:pt idx="690">
                  <c:v>11803.16</c:v>
                </c:pt>
                <c:pt idx="691">
                  <c:v>11821.16</c:v>
                </c:pt>
                <c:pt idx="692">
                  <c:v>11839.56</c:v>
                </c:pt>
                <c:pt idx="693">
                  <c:v>11860.66</c:v>
                </c:pt>
                <c:pt idx="694">
                  <c:v>11889.16</c:v>
                </c:pt>
                <c:pt idx="695">
                  <c:v>11898.16</c:v>
                </c:pt>
                <c:pt idx="696">
                  <c:v>11903.16</c:v>
                </c:pt>
                <c:pt idx="697">
                  <c:v>11917.16</c:v>
                </c:pt>
                <c:pt idx="698">
                  <c:v>11929.66</c:v>
                </c:pt>
                <c:pt idx="699">
                  <c:v>11949.16</c:v>
                </c:pt>
                <c:pt idx="700">
                  <c:v>11965.66</c:v>
                </c:pt>
                <c:pt idx="701">
                  <c:v>11980.16</c:v>
                </c:pt>
                <c:pt idx="702">
                  <c:v>11983.56</c:v>
                </c:pt>
                <c:pt idx="703">
                  <c:v>11983.689999999999</c:v>
                </c:pt>
                <c:pt idx="704">
                  <c:v>11983.819999999998</c:v>
                </c:pt>
                <c:pt idx="705">
                  <c:v>11987.659999999998</c:v>
                </c:pt>
                <c:pt idx="706">
                  <c:v>12003.159999999998</c:v>
                </c:pt>
                <c:pt idx="707">
                  <c:v>12018.659999999998</c:v>
                </c:pt>
                <c:pt idx="708">
                  <c:v>12035.159999999998</c:v>
                </c:pt>
                <c:pt idx="709">
                  <c:v>12054.159999999998</c:v>
                </c:pt>
                <c:pt idx="710">
                  <c:v>12072.159999999998</c:v>
                </c:pt>
                <c:pt idx="711">
                  <c:v>12089.159999999998</c:v>
                </c:pt>
                <c:pt idx="712">
                  <c:v>12103.159999999998</c:v>
                </c:pt>
                <c:pt idx="713">
                  <c:v>12124.659999999998</c:v>
                </c:pt>
                <c:pt idx="714">
                  <c:v>12134.809999999998</c:v>
                </c:pt>
                <c:pt idx="715">
                  <c:v>12154.659999999998</c:v>
                </c:pt>
                <c:pt idx="716">
                  <c:v>12171.749999999998</c:v>
                </c:pt>
                <c:pt idx="717">
                  <c:v>12181.659999999998</c:v>
                </c:pt>
                <c:pt idx="718">
                  <c:v>12190.659999999998</c:v>
                </c:pt>
                <c:pt idx="719">
                  <c:v>12203.159999999998</c:v>
                </c:pt>
                <c:pt idx="720">
                  <c:v>12216.159999999998</c:v>
                </c:pt>
                <c:pt idx="721">
                  <c:v>12226.159999999998</c:v>
                </c:pt>
                <c:pt idx="722">
                  <c:v>12231.159999999998</c:v>
                </c:pt>
                <c:pt idx="723">
                  <c:v>12236.659999999998</c:v>
                </c:pt>
                <c:pt idx="724">
                  <c:v>12248.659999999998</c:v>
                </c:pt>
                <c:pt idx="725">
                  <c:v>12262.159999999998</c:v>
                </c:pt>
                <c:pt idx="726">
                  <c:v>12274.159999999998</c:v>
                </c:pt>
                <c:pt idx="727">
                  <c:v>12283.159999999998</c:v>
                </c:pt>
                <c:pt idx="728">
                  <c:v>12290.159999999998</c:v>
                </c:pt>
                <c:pt idx="729">
                  <c:v>12303.159999999998</c:v>
                </c:pt>
                <c:pt idx="730">
                  <c:v>12305.659999999998</c:v>
                </c:pt>
                <c:pt idx="731">
                  <c:v>12318.659999999998</c:v>
                </c:pt>
                <c:pt idx="732">
                  <c:v>12334.659999999998</c:v>
                </c:pt>
                <c:pt idx="733">
                  <c:v>12347.659999999998</c:v>
                </c:pt>
                <c:pt idx="734">
                  <c:v>12350.159999999998</c:v>
                </c:pt>
                <c:pt idx="735">
                  <c:v>12358.659999999998</c:v>
                </c:pt>
                <c:pt idx="736">
                  <c:v>12366.659999999998</c:v>
                </c:pt>
                <c:pt idx="737">
                  <c:v>12372.659999999998</c:v>
                </c:pt>
                <c:pt idx="738">
                  <c:v>12373.709999999997</c:v>
                </c:pt>
                <c:pt idx="739">
                  <c:v>12375.659999999998</c:v>
                </c:pt>
                <c:pt idx="740">
                  <c:v>12378.339999999998</c:v>
                </c:pt>
                <c:pt idx="741">
                  <c:v>12379.659999999998</c:v>
                </c:pt>
                <c:pt idx="742">
                  <c:v>12387.659999999998</c:v>
                </c:pt>
                <c:pt idx="743">
                  <c:v>12401.159999999998</c:v>
                </c:pt>
                <c:pt idx="744">
                  <c:v>12403.159999999998</c:v>
                </c:pt>
                <c:pt idx="745">
                  <c:v>12405.659999999998</c:v>
                </c:pt>
                <c:pt idx="746">
                  <c:v>12407.189999999999</c:v>
                </c:pt>
                <c:pt idx="747">
                  <c:v>12410.159999999998</c:v>
                </c:pt>
                <c:pt idx="748">
                  <c:v>12413.339999999998</c:v>
                </c:pt>
                <c:pt idx="749">
                  <c:v>12415.159999999998</c:v>
                </c:pt>
                <c:pt idx="750">
                  <c:v>12428.159999999998</c:v>
                </c:pt>
                <c:pt idx="751">
                  <c:v>12441.179999999998</c:v>
                </c:pt>
                <c:pt idx="752">
                  <c:v>12442.159999999998</c:v>
                </c:pt>
                <c:pt idx="753">
                  <c:v>12443.079999999998</c:v>
                </c:pt>
                <c:pt idx="754">
                  <c:v>12445.659999999998</c:v>
                </c:pt>
                <c:pt idx="755">
                  <c:v>12449.159999999998</c:v>
                </c:pt>
                <c:pt idx="756">
                  <c:v>12451.659999999998</c:v>
                </c:pt>
                <c:pt idx="757">
                  <c:v>12453.849999999999</c:v>
                </c:pt>
                <c:pt idx="758">
                  <c:v>12456.159999999998</c:v>
                </c:pt>
                <c:pt idx="759">
                  <c:v>12457.769999999999</c:v>
                </c:pt>
                <c:pt idx="760">
                  <c:v>12466.159999999998</c:v>
                </c:pt>
                <c:pt idx="761">
                  <c:v>12473.159999999998</c:v>
                </c:pt>
                <c:pt idx="762">
                  <c:v>12488.159999999998</c:v>
                </c:pt>
                <c:pt idx="763">
                  <c:v>12503.159999999998</c:v>
                </c:pt>
                <c:pt idx="764">
                  <c:v>12521.159999999998</c:v>
                </c:pt>
                <c:pt idx="765">
                  <c:v>12536.159999999998</c:v>
                </c:pt>
                <c:pt idx="766">
                  <c:v>12551.159999999998</c:v>
                </c:pt>
                <c:pt idx="767">
                  <c:v>12566.159999999998</c:v>
                </c:pt>
                <c:pt idx="768">
                  <c:v>12579.659999999998</c:v>
                </c:pt>
                <c:pt idx="769">
                  <c:v>12591.159999999998</c:v>
                </c:pt>
                <c:pt idx="770">
                  <c:v>12603.159999999998</c:v>
                </c:pt>
                <c:pt idx="771">
                  <c:v>12612.099999999999</c:v>
                </c:pt>
                <c:pt idx="772">
                  <c:v>12635.159999999998</c:v>
                </c:pt>
                <c:pt idx="773">
                  <c:v>12657.159999999998</c:v>
                </c:pt>
                <c:pt idx="774">
                  <c:v>12679.159999999998</c:v>
                </c:pt>
                <c:pt idx="775">
                  <c:v>12703.159999999998</c:v>
                </c:pt>
                <c:pt idx="776">
                  <c:v>12721.159999999998</c:v>
                </c:pt>
                <c:pt idx="777">
                  <c:v>12733.659999999998</c:v>
                </c:pt>
                <c:pt idx="778">
                  <c:v>12741.659999999998</c:v>
                </c:pt>
                <c:pt idx="779">
                  <c:v>12776.659999999998</c:v>
                </c:pt>
                <c:pt idx="780">
                  <c:v>12803.159999999998</c:v>
                </c:pt>
                <c:pt idx="781">
                  <c:v>12810.189999999999</c:v>
                </c:pt>
                <c:pt idx="782">
                  <c:v>12825.659999999998</c:v>
                </c:pt>
                <c:pt idx="783">
                  <c:v>12833.659999999998</c:v>
                </c:pt>
                <c:pt idx="784">
                  <c:v>12842.659999999998</c:v>
                </c:pt>
                <c:pt idx="785">
                  <c:v>12862.159999999998</c:v>
                </c:pt>
                <c:pt idx="786">
                  <c:v>12882.159999999998</c:v>
                </c:pt>
                <c:pt idx="787">
                  <c:v>12903.159999999998</c:v>
                </c:pt>
                <c:pt idx="788">
                  <c:v>12924.659999999998</c:v>
                </c:pt>
                <c:pt idx="789">
                  <c:v>12951.659999999998</c:v>
                </c:pt>
                <c:pt idx="790">
                  <c:v>12983.659999999998</c:v>
                </c:pt>
                <c:pt idx="791">
                  <c:v>13003.159999999998</c:v>
                </c:pt>
                <c:pt idx="792">
                  <c:v>13016.659999999998</c:v>
                </c:pt>
                <c:pt idx="793">
                  <c:v>13051.659999999998</c:v>
                </c:pt>
                <c:pt idx="794">
                  <c:v>13085.659999999998</c:v>
                </c:pt>
                <c:pt idx="795">
                  <c:v>13103.159999999998</c:v>
                </c:pt>
                <c:pt idx="796">
                  <c:v>13110.659999999998</c:v>
                </c:pt>
                <c:pt idx="797">
                  <c:v>13115.159999999998</c:v>
                </c:pt>
                <c:pt idx="798">
                  <c:v>13131.059999999998</c:v>
                </c:pt>
                <c:pt idx="799">
                  <c:v>13169.159999999998</c:v>
                </c:pt>
                <c:pt idx="800">
                  <c:v>13203.159999999998</c:v>
                </c:pt>
                <c:pt idx="801">
                  <c:v>13228.659999999998</c:v>
                </c:pt>
                <c:pt idx="802">
                  <c:v>13267.159999999998</c:v>
                </c:pt>
                <c:pt idx="803">
                  <c:v>13303.159999999998</c:v>
                </c:pt>
                <c:pt idx="804">
                  <c:v>13333.979999999998</c:v>
                </c:pt>
                <c:pt idx="805">
                  <c:v>13364.159999999998</c:v>
                </c:pt>
                <c:pt idx="806">
                  <c:v>13403.159999999998</c:v>
                </c:pt>
                <c:pt idx="807">
                  <c:v>13414.159999999998</c:v>
                </c:pt>
                <c:pt idx="808">
                  <c:v>13452.159999999998</c:v>
                </c:pt>
                <c:pt idx="809">
                  <c:v>13481.159999999998</c:v>
                </c:pt>
                <c:pt idx="810">
                  <c:v>13503.159999999998</c:v>
                </c:pt>
                <c:pt idx="811">
                  <c:v>13539.159999999998</c:v>
                </c:pt>
                <c:pt idx="812">
                  <c:v>13578.159999999998</c:v>
                </c:pt>
                <c:pt idx="813">
                  <c:v>13601.759999999998</c:v>
                </c:pt>
                <c:pt idx="814">
                  <c:v>13603.159999999998</c:v>
                </c:pt>
                <c:pt idx="815">
                  <c:v>13624.159999999998</c:v>
                </c:pt>
                <c:pt idx="816">
                  <c:v>13636.159999999998</c:v>
                </c:pt>
                <c:pt idx="817">
                  <c:v>13643.159999999998</c:v>
                </c:pt>
                <c:pt idx="818">
                  <c:v>13648.659999999998</c:v>
                </c:pt>
                <c:pt idx="819">
                  <c:v>13680.159999999998</c:v>
                </c:pt>
                <c:pt idx="820">
                  <c:v>13703.159999999998</c:v>
                </c:pt>
                <c:pt idx="821">
                  <c:v>13716.159999999998</c:v>
                </c:pt>
                <c:pt idx="822">
                  <c:v>13745.159999999998</c:v>
                </c:pt>
                <c:pt idx="823">
                  <c:v>13776.659999999998</c:v>
                </c:pt>
                <c:pt idx="824">
                  <c:v>13803.159999999998</c:v>
                </c:pt>
                <c:pt idx="825">
                  <c:v>13833.659999999998</c:v>
                </c:pt>
                <c:pt idx="826">
                  <c:v>13844.369999999997</c:v>
                </c:pt>
                <c:pt idx="827">
                  <c:v>13867.659999999998</c:v>
                </c:pt>
                <c:pt idx="828">
                  <c:v>13890.239999999998</c:v>
                </c:pt>
                <c:pt idx="829">
                  <c:v>13903.239999999998</c:v>
                </c:pt>
                <c:pt idx="830">
                  <c:v>13921.739999999998</c:v>
                </c:pt>
                <c:pt idx="831">
                  <c:v>13932.239999999998</c:v>
                </c:pt>
                <c:pt idx="832">
                  <c:v>13949.239999999998</c:v>
                </c:pt>
                <c:pt idx="833">
                  <c:v>13976.239999999998</c:v>
                </c:pt>
                <c:pt idx="834">
                  <c:v>14003.239999999998</c:v>
                </c:pt>
                <c:pt idx="835">
                  <c:v>14029.239999999998</c:v>
                </c:pt>
                <c:pt idx="836">
                  <c:v>14035.239999999998</c:v>
                </c:pt>
                <c:pt idx="837">
                  <c:v>14073.239999999998</c:v>
                </c:pt>
                <c:pt idx="838">
                  <c:v>14103.239999999998</c:v>
                </c:pt>
                <c:pt idx="839">
                  <c:v>14128.739999999998</c:v>
                </c:pt>
                <c:pt idx="840">
                  <c:v>14147.999999999998</c:v>
                </c:pt>
                <c:pt idx="841">
                  <c:v>14175.239999999998</c:v>
                </c:pt>
                <c:pt idx="842">
                  <c:v>14203.239999999998</c:v>
                </c:pt>
                <c:pt idx="843">
                  <c:v>14224.739999999998</c:v>
                </c:pt>
                <c:pt idx="844">
                  <c:v>14239.739999999998</c:v>
                </c:pt>
                <c:pt idx="845">
                  <c:v>14259.239999999998</c:v>
                </c:pt>
                <c:pt idx="846">
                  <c:v>14284.739999999998</c:v>
                </c:pt>
                <c:pt idx="847">
                  <c:v>14303.239999999998</c:v>
                </c:pt>
                <c:pt idx="848">
                  <c:v>14326.239999999998</c:v>
                </c:pt>
                <c:pt idx="849">
                  <c:v>14338.239999999998</c:v>
                </c:pt>
                <c:pt idx="850">
                  <c:v>14375.239999999998</c:v>
                </c:pt>
                <c:pt idx="851">
                  <c:v>14403.239999999998</c:v>
                </c:pt>
                <c:pt idx="852">
                  <c:v>14423.779999999999</c:v>
                </c:pt>
                <c:pt idx="853">
                  <c:v>14438.239999999998</c:v>
                </c:pt>
                <c:pt idx="854">
                  <c:v>14454.239999999998</c:v>
                </c:pt>
                <c:pt idx="855">
                  <c:v>14468.189999999999</c:v>
                </c:pt>
                <c:pt idx="856">
                  <c:v>14473.859999999999</c:v>
                </c:pt>
                <c:pt idx="857">
                  <c:v>14491.239999999998</c:v>
                </c:pt>
                <c:pt idx="858">
                  <c:v>14503.239999999998</c:v>
                </c:pt>
                <c:pt idx="859">
                  <c:v>14510.739999999998</c:v>
                </c:pt>
                <c:pt idx="860">
                  <c:v>14523.799999999997</c:v>
                </c:pt>
                <c:pt idx="861">
                  <c:v>14547.239999999998</c:v>
                </c:pt>
                <c:pt idx="862">
                  <c:v>14565.239999999998</c:v>
                </c:pt>
                <c:pt idx="863">
                  <c:v>14578.979999999998</c:v>
                </c:pt>
                <c:pt idx="864">
                  <c:v>14603.239999999998</c:v>
                </c:pt>
                <c:pt idx="865">
                  <c:v>14639.389999999998</c:v>
                </c:pt>
                <c:pt idx="866">
                  <c:v>14640.389999999998</c:v>
                </c:pt>
                <c:pt idx="867">
                  <c:v>14647.309999999998</c:v>
                </c:pt>
                <c:pt idx="868">
                  <c:v>14674.739999999998</c:v>
                </c:pt>
                <c:pt idx="869">
                  <c:v>14703.239999999998</c:v>
                </c:pt>
                <c:pt idx="870">
                  <c:v>14732.899999999998</c:v>
                </c:pt>
                <c:pt idx="871">
                  <c:v>14751.819999999998</c:v>
                </c:pt>
                <c:pt idx="872">
                  <c:v>14773.239999999998</c:v>
                </c:pt>
                <c:pt idx="873">
                  <c:v>14795.239999999998</c:v>
                </c:pt>
                <c:pt idx="874">
                  <c:v>14803.239999999998</c:v>
                </c:pt>
                <c:pt idx="875">
                  <c:v>14817.239999999998</c:v>
                </c:pt>
                <c:pt idx="876">
                  <c:v>14830.239999999998</c:v>
                </c:pt>
                <c:pt idx="877">
                  <c:v>14836.239999999998</c:v>
                </c:pt>
                <c:pt idx="878">
                  <c:v>14839.739999999998</c:v>
                </c:pt>
                <c:pt idx="879">
                  <c:v>14877.739999999998</c:v>
                </c:pt>
                <c:pt idx="880">
                  <c:v>14886.239999999998</c:v>
                </c:pt>
                <c:pt idx="881">
                  <c:v>14890.739999999998</c:v>
                </c:pt>
                <c:pt idx="882">
                  <c:v>14893.739999999998</c:v>
                </c:pt>
                <c:pt idx="883">
                  <c:v>14903.239999999998</c:v>
                </c:pt>
                <c:pt idx="884">
                  <c:v>14922.239999999998</c:v>
                </c:pt>
                <c:pt idx="885">
                  <c:v>14940.739999999998</c:v>
                </c:pt>
                <c:pt idx="886">
                  <c:v>14961.239999999998</c:v>
                </c:pt>
                <c:pt idx="887">
                  <c:v>14981.659999999998</c:v>
                </c:pt>
                <c:pt idx="888">
                  <c:v>15003.239999999998</c:v>
                </c:pt>
                <c:pt idx="889">
                  <c:v>15018.739999999998</c:v>
                </c:pt>
                <c:pt idx="890">
                  <c:v>15048.739999999998</c:v>
                </c:pt>
                <c:pt idx="891">
                  <c:v>15073.199999999997</c:v>
                </c:pt>
                <c:pt idx="892">
                  <c:v>15103.239999999998</c:v>
                </c:pt>
                <c:pt idx="893">
                  <c:v>15128.239999999998</c:v>
                </c:pt>
                <c:pt idx="894">
                  <c:v>15158.239999999998</c:v>
                </c:pt>
                <c:pt idx="895">
                  <c:v>15181.739999999998</c:v>
                </c:pt>
                <c:pt idx="896">
                  <c:v>15203.239999999998</c:v>
                </c:pt>
                <c:pt idx="897">
                  <c:v>15223.739999999998</c:v>
                </c:pt>
                <c:pt idx="898">
                  <c:v>15244.739999999998</c:v>
                </c:pt>
                <c:pt idx="899">
                  <c:v>15259.239999999998</c:v>
                </c:pt>
                <c:pt idx="900">
                  <c:v>15287.739999999998</c:v>
                </c:pt>
                <c:pt idx="901">
                  <c:v>15303.239999999998</c:v>
                </c:pt>
                <c:pt idx="902">
                  <c:v>15324.739999999998</c:v>
                </c:pt>
                <c:pt idx="903">
                  <c:v>15338.299999999997</c:v>
                </c:pt>
                <c:pt idx="904">
                  <c:v>15356.739999999998</c:v>
                </c:pt>
                <c:pt idx="905">
                  <c:v>15379.239999999998</c:v>
                </c:pt>
                <c:pt idx="906">
                  <c:v>15403.239999999998</c:v>
                </c:pt>
                <c:pt idx="907">
                  <c:v>15420.239999999998</c:v>
                </c:pt>
                <c:pt idx="908">
                  <c:v>15425.739999999998</c:v>
                </c:pt>
                <c:pt idx="909">
                  <c:v>15464.239999999998</c:v>
                </c:pt>
                <c:pt idx="910">
                  <c:v>15503.239999999998</c:v>
                </c:pt>
                <c:pt idx="911">
                  <c:v>15509.239999999998</c:v>
                </c:pt>
                <c:pt idx="912">
                  <c:v>15548.239999999998</c:v>
                </c:pt>
                <c:pt idx="913">
                  <c:v>15586.769999999999</c:v>
                </c:pt>
                <c:pt idx="914">
                  <c:v>15603.239999999998</c:v>
                </c:pt>
                <c:pt idx="915">
                  <c:v>15626.739999999998</c:v>
                </c:pt>
                <c:pt idx="916">
                  <c:v>15665.239999999998</c:v>
                </c:pt>
                <c:pt idx="917">
                  <c:v>15703.239999999998</c:v>
                </c:pt>
                <c:pt idx="918">
                  <c:v>15724.239999999998</c:v>
                </c:pt>
                <c:pt idx="919">
                  <c:v>15744.289999999997</c:v>
                </c:pt>
                <c:pt idx="920">
                  <c:v>15744.29</c:v>
                </c:pt>
                <c:pt idx="921">
                  <c:v>15776.739999999998</c:v>
                </c:pt>
                <c:pt idx="922">
                  <c:v>15803.239999999998</c:v>
                </c:pt>
                <c:pt idx="923">
                  <c:v>15822.739999999998</c:v>
                </c:pt>
                <c:pt idx="924">
                  <c:v>15843.239999999998</c:v>
                </c:pt>
                <c:pt idx="925">
                  <c:v>15867.679999999998</c:v>
                </c:pt>
                <c:pt idx="926">
                  <c:v>15885.239999999998</c:v>
                </c:pt>
                <c:pt idx="927">
                  <c:v>15903.239999999998</c:v>
                </c:pt>
                <c:pt idx="928">
                  <c:v>15925.739999999998</c:v>
                </c:pt>
                <c:pt idx="929">
                  <c:v>15943.239999999998</c:v>
                </c:pt>
                <c:pt idx="930">
                  <c:v>15967.739999999998</c:v>
                </c:pt>
                <c:pt idx="931">
                  <c:v>15985.239999999998</c:v>
                </c:pt>
                <c:pt idx="932">
                  <c:v>16003.239999999998</c:v>
                </c:pt>
                <c:pt idx="933">
                  <c:v>16023.739999999998</c:v>
                </c:pt>
                <c:pt idx="934">
                  <c:v>16043.239999999998</c:v>
                </c:pt>
              </c:numCache>
            </c:numRef>
          </c:xVal>
          <c:yVal>
            <c:numRef>
              <c:f>'ГСК (сухопутная)'!$B$2:$B$936</c:f>
              <c:numCache>
                <c:formatCode>General</c:formatCode>
                <c:ptCount val="935"/>
                <c:pt idx="0">
                  <c:v>3.2</c:v>
                </c:pt>
                <c:pt idx="1">
                  <c:v>3.15</c:v>
                </c:pt>
                <c:pt idx="2">
                  <c:v>3.15</c:v>
                </c:pt>
                <c:pt idx="3">
                  <c:v>3</c:v>
                </c:pt>
                <c:pt idx="4">
                  <c:v>2.8</c:v>
                </c:pt>
                <c:pt idx="5">
                  <c:v>2.6</c:v>
                </c:pt>
                <c:pt idx="6">
                  <c:v>2.35</c:v>
                </c:pt>
                <c:pt idx="7">
                  <c:v>2.25</c:v>
                </c:pt>
                <c:pt idx="8">
                  <c:v>2.0499999999999998</c:v>
                </c:pt>
                <c:pt idx="9">
                  <c:v>1.9</c:v>
                </c:pt>
                <c:pt idx="10">
                  <c:v>1.9</c:v>
                </c:pt>
                <c:pt idx="11">
                  <c:v>1.85</c:v>
                </c:pt>
                <c:pt idx="12">
                  <c:v>1.8</c:v>
                </c:pt>
                <c:pt idx="13">
                  <c:v>1.85</c:v>
                </c:pt>
                <c:pt idx="14">
                  <c:v>1.85</c:v>
                </c:pt>
                <c:pt idx="15">
                  <c:v>2.0499999999999998</c:v>
                </c:pt>
                <c:pt idx="16">
                  <c:v>2.25</c:v>
                </c:pt>
                <c:pt idx="17">
                  <c:v>2.4500000000000002</c:v>
                </c:pt>
                <c:pt idx="18">
                  <c:v>2.5</c:v>
                </c:pt>
                <c:pt idx="19">
                  <c:v>2.4500000000000002</c:v>
                </c:pt>
                <c:pt idx="20">
                  <c:v>2.4</c:v>
                </c:pt>
                <c:pt idx="21">
                  <c:v>2.2999999999999998</c:v>
                </c:pt>
                <c:pt idx="22">
                  <c:v>2</c:v>
                </c:pt>
                <c:pt idx="23">
                  <c:v>1.9</c:v>
                </c:pt>
                <c:pt idx="24">
                  <c:v>1.8</c:v>
                </c:pt>
                <c:pt idx="25">
                  <c:v>1.75</c:v>
                </c:pt>
                <c:pt idx="26">
                  <c:v>1.8</c:v>
                </c:pt>
                <c:pt idx="27">
                  <c:v>1.8</c:v>
                </c:pt>
                <c:pt idx="28">
                  <c:v>2.0499999999999998</c:v>
                </c:pt>
                <c:pt idx="29">
                  <c:v>2.25</c:v>
                </c:pt>
                <c:pt idx="30">
                  <c:v>2.4</c:v>
                </c:pt>
                <c:pt idx="31">
                  <c:v>2.5499999999999998</c:v>
                </c:pt>
                <c:pt idx="32">
                  <c:v>2.5499999999999998</c:v>
                </c:pt>
                <c:pt idx="33">
                  <c:v>2.5499999999999998</c:v>
                </c:pt>
                <c:pt idx="34">
                  <c:v>2.5</c:v>
                </c:pt>
                <c:pt idx="35">
                  <c:v>2.2999999999999998</c:v>
                </c:pt>
                <c:pt idx="36">
                  <c:v>2.1</c:v>
                </c:pt>
                <c:pt idx="37">
                  <c:v>1.9</c:v>
                </c:pt>
                <c:pt idx="38">
                  <c:v>1.85</c:v>
                </c:pt>
                <c:pt idx="39">
                  <c:v>1.8</c:v>
                </c:pt>
                <c:pt idx="40">
                  <c:v>1.7</c:v>
                </c:pt>
                <c:pt idx="41">
                  <c:v>1.7</c:v>
                </c:pt>
                <c:pt idx="42">
                  <c:v>1.7</c:v>
                </c:pt>
                <c:pt idx="43">
                  <c:v>1.75</c:v>
                </c:pt>
                <c:pt idx="44">
                  <c:v>1.8</c:v>
                </c:pt>
                <c:pt idx="45">
                  <c:v>1.8</c:v>
                </c:pt>
                <c:pt idx="46">
                  <c:v>1.8</c:v>
                </c:pt>
                <c:pt idx="47">
                  <c:v>1.8</c:v>
                </c:pt>
                <c:pt idx="48">
                  <c:v>1.8</c:v>
                </c:pt>
                <c:pt idx="49">
                  <c:v>1.8</c:v>
                </c:pt>
                <c:pt idx="50">
                  <c:v>1.8</c:v>
                </c:pt>
                <c:pt idx="51">
                  <c:v>1.8</c:v>
                </c:pt>
                <c:pt idx="52">
                  <c:v>1.8</c:v>
                </c:pt>
                <c:pt idx="53">
                  <c:v>1.8</c:v>
                </c:pt>
                <c:pt idx="54">
                  <c:v>1.8</c:v>
                </c:pt>
                <c:pt idx="55">
                  <c:v>1.8</c:v>
                </c:pt>
                <c:pt idx="56">
                  <c:v>1.8</c:v>
                </c:pt>
                <c:pt idx="57">
                  <c:v>1.8</c:v>
                </c:pt>
                <c:pt idx="58">
                  <c:v>2.1</c:v>
                </c:pt>
                <c:pt idx="59">
                  <c:v>2.4500000000000002</c:v>
                </c:pt>
                <c:pt idx="60">
                  <c:v>2.4500000000000002</c:v>
                </c:pt>
                <c:pt idx="61">
                  <c:v>2.5</c:v>
                </c:pt>
                <c:pt idx="62">
                  <c:v>2.5499999999999998</c:v>
                </c:pt>
                <c:pt idx="63">
                  <c:v>2.7</c:v>
                </c:pt>
                <c:pt idx="64">
                  <c:v>2.9</c:v>
                </c:pt>
                <c:pt idx="65">
                  <c:v>3.1</c:v>
                </c:pt>
                <c:pt idx="66">
                  <c:v>3.4</c:v>
                </c:pt>
                <c:pt idx="67">
                  <c:v>3.95</c:v>
                </c:pt>
                <c:pt idx="68">
                  <c:v>4.25</c:v>
                </c:pt>
                <c:pt idx="69">
                  <c:v>4.55</c:v>
                </c:pt>
                <c:pt idx="70">
                  <c:v>6.85</c:v>
                </c:pt>
                <c:pt idx="71">
                  <c:v>11</c:v>
                </c:pt>
                <c:pt idx="72">
                  <c:v>14.45</c:v>
                </c:pt>
                <c:pt idx="73">
                  <c:v>14.35</c:v>
                </c:pt>
                <c:pt idx="74">
                  <c:v>14.25</c:v>
                </c:pt>
                <c:pt idx="75">
                  <c:v>14.1</c:v>
                </c:pt>
                <c:pt idx="76">
                  <c:v>13.8</c:v>
                </c:pt>
                <c:pt idx="77">
                  <c:v>13.6</c:v>
                </c:pt>
                <c:pt idx="78">
                  <c:v>13.3</c:v>
                </c:pt>
                <c:pt idx="79">
                  <c:v>13.1</c:v>
                </c:pt>
                <c:pt idx="80">
                  <c:v>13</c:v>
                </c:pt>
                <c:pt idx="81">
                  <c:v>13.1</c:v>
                </c:pt>
                <c:pt idx="82">
                  <c:v>13.25</c:v>
                </c:pt>
                <c:pt idx="83">
                  <c:v>13.45</c:v>
                </c:pt>
                <c:pt idx="84">
                  <c:v>13.45</c:v>
                </c:pt>
                <c:pt idx="85">
                  <c:v>13.5</c:v>
                </c:pt>
                <c:pt idx="86">
                  <c:v>13.4</c:v>
                </c:pt>
                <c:pt idx="87">
                  <c:v>13.25</c:v>
                </c:pt>
                <c:pt idx="88">
                  <c:v>12.9</c:v>
                </c:pt>
                <c:pt idx="89">
                  <c:v>12.45</c:v>
                </c:pt>
                <c:pt idx="90">
                  <c:v>12.2</c:v>
                </c:pt>
                <c:pt idx="91">
                  <c:v>11.9</c:v>
                </c:pt>
                <c:pt idx="92">
                  <c:v>11.6</c:v>
                </c:pt>
                <c:pt idx="93">
                  <c:v>11.25</c:v>
                </c:pt>
                <c:pt idx="94">
                  <c:v>11.15</c:v>
                </c:pt>
                <c:pt idx="95">
                  <c:v>11</c:v>
                </c:pt>
                <c:pt idx="96">
                  <c:v>10.95</c:v>
                </c:pt>
                <c:pt idx="97">
                  <c:v>11</c:v>
                </c:pt>
                <c:pt idx="98">
                  <c:v>11.05</c:v>
                </c:pt>
                <c:pt idx="99">
                  <c:v>11.25</c:v>
                </c:pt>
                <c:pt idx="100">
                  <c:v>11.45</c:v>
                </c:pt>
                <c:pt idx="101">
                  <c:v>11.65</c:v>
                </c:pt>
                <c:pt idx="102">
                  <c:v>12.05</c:v>
                </c:pt>
                <c:pt idx="103">
                  <c:v>12.3</c:v>
                </c:pt>
                <c:pt idx="104">
                  <c:v>12.6</c:v>
                </c:pt>
                <c:pt idx="105">
                  <c:v>12.9</c:v>
                </c:pt>
                <c:pt idx="106">
                  <c:v>13.35</c:v>
                </c:pt>
                <c:pt idx="107">
                  <c:v>13.9</c:v>
                </c:pt>
                <c:pt idx="108">
                  <c:v>14.45</c:v>
                </c:pt>
                <c:pt idx="109">
                  <c:v>14.7</c:v>
                </c:pt>
                <c:pt idx="110">
                  <c:v>15.25</c:v>
                </c:pt>
                <c:pt idx="111">
                  <c:v>15.8</c:v>
                </c:pt>
                <c:pt idx="112">
                  <c:v>16.2</c:v>
                </c:pt>
                <c:pt idx="113">
                  <c:v>16.3</c:v>
                </c:pt>
                <c:pt idx="114">
                  <c:v>16.649999999999999</c:v>
                </c:pt>
                <c:pt idx="115">
                  <c:v>17.600000000000001</c:v>
                </c:pt>
                <c:pt idx="116">
                  <c:v>18.95</c:v>
                </c:pt>
                <c:pt idx="117">
                  <c:v>19.350000000000001</c:v>
                </c:pt>
                <c:pt idx="118">
                  <c:v>19.8</c:v>
                </c:pt>
                <c:pt idx="119">
                  <c:v>20.25</c:v>
                </c:pt>
                <c:pt idx="120">
                  <c:v>20.6</c:v>
                </c:pt>
                <c:pt idx="121">
                  <c:v>21</c:v>
                </c:pt>
                <c:pt idx="122">
                  <c:v>21.75</c:v>
                </c:pt>
                <c:pt idx="123">
                  <c:v>22.25</c:v>
                </c:pt>
                <c:pt idx="124">
                  <c:v>22.75</c:v>
                </c:pt>
                <c:pt idx="125">
                  <c:v>23.55</c:v>
                </c:pt>
                <c:pt idx="126">
                  <c:v>24.4</c:v>
                </c:pt>
                <c:pt idx="127">
                  <c:v>25.1</c:v>
                </c:pt>
                <c:pt idx="128">
                  <c:v>25.85</c:v>
                </c:pt>
                <c:pt idx="129">
                  <c:v>26.7</c:v>
                </c:pt>
                <c:pt idx="130">
                  <c:v>28.25</c:v>
                </c:pt>
                <c:pt idx="131">
                  <c:v>29.1</c:v>
                </c:pt>
                <c:pt idx="132">
                  <c:v>30</c:v>
                </c:pt>
                <c:pt idx="133">
                  <c:v>30.65</c:v>
                </c:pt>
                <c:pt idx="134">
                  <c:v>31.55</c:v>
                </c:pt>
                <c:pt idx="135">
                  <c:v>32.1</c:v>
                </c:pt>
                <c:pt idx="136">
                  <c:v>32.4</c:v>
                </c:pt>
                <c:pt idx="137">
                  <c:v>32.6</c:v>
                </c:pt>
                <c:pt idx="138">
                  <c:v>32.65</c:v>
                </c:pt>
                <c:pt idx="139">
                  <c:v>32.700000000000003</c:v>
                </c:pt>
                <c:pt idx="140">
                  <c:v>32.700000000000003</c:v>
                </c:pt>
                <c:pt idx="141">
                  <c:v>32.799999999999997</c:v>
                </c:pt>
                <c:pt idx="142">
                  <c:v>32.85</c:v>
                </c:pt>
                <c:pt idx="143">
                  <c:v>32.700000000000003</c:v>
                </c:pt>
                <c:pt idx="144">
                  <c:v>32.5</c:v>
                </c:pt>
                <c:pt idx="145">
                  <c:v>32.4</c:v>
                </c:pt>
                <c:pt idx="146">
                  <c:v>31.95</c:v>
                </c:pt>
                <c:pt idx="147">
                  <c:v>31.3</c:v>
                </c:pt>
                <c:pt idx="148">
                  <c:v>29.8</c:v>
                </c:pt>
                <c:pt idx="149">
                  <c:v>28.25</c:v>
                </c:pt>
                <c:pt idx="150">
                  <c:v>26.9</c:v>
                </c:pt>
                <c:pt idx="151">
                  <c:v>25.05</c:v>
                </c:pt>
                <c:pt idx="152">
                  <c:v>24.2</c:v>
                </c:pt>
                <c:pt idx="153">
                  <c:v>23.9</c:v>
                </c:pt>
                <c:pt idx="154">
                  <c:v>23.75</c:v>
                </c:pt>
                <c:pt idx="155">
                  <c:v>23.5</c:v>
                </c:pt>
                <c:pt idx="156">
                  <c:v>23.5</c:v>
                </c:pt>
                <c:pt idx="157">
                  <c:v>23.75</c:v>
                </c:pt>
                <c:pt idx="158">
                  <c:v>24.05</c:v>
                </c:pt>
                <c:pt idx="159">
                  <c:v>23.3</c:v>
                </c:pt>
                <c:pt idx="160">
                  <c:v>22.6</c:v>
                </c:pt>
                <c:pt idx="161">
                  <c:v>21.9</c:v>
                </c:pt>
                <c:pt idx="162">
                  <c:v>21.1</c:v>
                </c:pt>
                <c:pt idx="163">
                  <c:v>19.95</c:v>
                </c:pt>
                <c:pt idx="164">
                  <c:v>19.45</c:v>
                </c:pt>
                <c:pt idx="165">
                  <c:v>19.149999999999999</c:v>
                </c:pt>
                <c:pt idx="166">
                  <c:v>18.399999999999999</c:v>
                </c:pt>
                <c:pt idx="167">
                  <c:v>18</c:v>
                </c:pt>
                <c:pt idx="168">
                  <c:v>17.7</c:v>
                </c:pt>
                <c:pt idx="169">
                  <c:v>17.399999999999999</c:v>
                </c:pt>
                <c:pt idx="170">
                  <c:v>15.25</c:v>
                </c:pt>
                <c:pt idx="171">
                  <c:v>13.85</c:v>
                </c:pt>
                <c:pt idx="172">
                  <c:v>11.55</c:v>
                </c:pt>
                <c:pt idx="173">
                  <c:v>8.35</c:v>
                </c:pt>
                <c:pt idx="174">
                  <c:v>3.5</c:v>
                </c:pt>
                <c:pt idx="175">
                  <c:v>1</c:v>
                </c:pt>
                <c:pt idx="176">
                  <c:v>0.85</c:v>
                </c:pt>
                <c:pt idx="177">
                  <c:v>0.75</c:v>
                </c:pt>
                <c:pt idx="178">
                  <c:v>0.3</c:v>
                </c:pt>
                <c:pt idx="179">
                  <c:v>-0.15</c:v>
                </c:pt>
                <c:pt idx="180">
                  <c:v>-0.4</c:v>
                </c:pt>
                <c:pt idx="181">
                  <c:v>-0.5</c:v>
                </c:pt>
                <c:pt idx="182">
                  <c:v>-0.55000000000000004</c:v>
                </c:pt>
                <c:pt idx="183">
                  <c:v>-0.8</c:v>
                </c:pt>
                <c:pt idx="184">
                  <c:v>-1.05</c:v>
                </c:pt>
                <c:pt idx="185">
                  <c:v>-1.2</c:v>
                </c:pt>
                <c:pt idx="186">
                  <c:v>-1.3</c:v>
                </c:pt>
                <c:pt idx="187">
                  <c:v>-1.55</c:v>
                </c:pt>
                <c:pt idx="188">
                  <c:v>-2.15</c:v>
                </c:pt>
                <c:pt idx="189">
                  <c:v>-2.5499999999999998</c:v>
                </c:pt>
                <c:pt idx="190">
                  <c:v>-2.8</c:v>
                </c:pt>
                <c:pt idx="191">
                  <c:v>-3.2</c:v>
                </c:pt>
                <c:pt idx="192">
                  <c:v>-3.3</c:v>
                </c:pt>
                <c:pt idx="193">
                  <c:v>-3.3</c:v>
                </c:pt>
                <c:pt idx="194">
                  <c:v>-3.3</c:v>
                </c:pt>
                <c:pt idx="195">
                  <c:v>-3.25</c:v>
                </c:pt>
                <c:pt idx="196">
                  <c:v>-3.25</c:v>
                </c:pt>
                <c:pt idx="197">
                  <c:v>-2.95</c:v>
                </c:pt>
                <c:pt idx="198">
                  <c:v>-2.5499999999999998</c:v>
                </c:pt>
                <c:pt idx="199">
                  <c:v>-2.0499999999999998</c:v>
                </c:pt>
                <c:pt idx="200">
                  <c:v>-1.3</c:v>
                </c:pt>
                <c:pt idx="201">
                  <c:v>-0.55000000000000004</c:v>
                </c:pt>
                <c:pt idx="202">
                  <c:v>0.45</c:v>
                </c:pt>
                <c:pt idx="203">
                  <c:v>1.5</c:v>
                </c:pt>
                <c:pt idx="204">
                  <c:v>2.5499999999999998</c:v>
                </c:pt>
                <c:pt idx="205">
                  <c:v>3.25</c:v>
                </c:pt>
                <c:pt idx="206">
                  <c:v>3.35</c:v>
                </c:pt>
                <c:pt idx="207">
                  <c:v>3.6</c:v>
                </c:pt>
                <c:pt idx="208">
                  <c:v>5</c:v>
                </c:pt>
                <c:pt idx="209">
                  <c:v>6</c:v>
                </c:pt>
                <c:pt idx="210">
                  <c:v>7.45</c:v>
                </c:pt>
                <c:pt idx="211">
                  <c:v>8.4</c:v>
                </c:pt>
                <c:pt idx="212">
                  <c:v>9.1</c:v>
                </c:pt>
                <c:pt idx="213">
                  <c:v>9.5</c:v>
                </c:pt>
                <c:pt idx="214">
                  <c:v>10.55</c:v>
                </c:pt>
                <c:pt idx="215">
                  <c:v>11.6</c:v>
                </c:pt>
                <c:pt idx="216">
                  <c:v>12.55</c:v>
                </c:pt>
                <c:pt idx="217">
                  <c:v>13.05</c:v>
                </c:pt>
                <c:pt idx="218">
                  <c:v>13.35</c:v>
                </c:pt>
                <c:pt idx="219">
                  <c:v>13.55</c:v>
                </c:pt>
                <c:pt idx="220">
                  <c:v>13.7</c:v>
                </c:pt>
                <c:pt idx="221">
                  <c:v>14</c:v>
                </c:pt>
                <c:pt idx="222">
                  <c:v>14.4</c:v>
                </c:pt>
                <c:pt idx="223">
                  <c:v>14.8</c:v>
                </c:pt>
                <c:pt idx="224">
                  <c:v>15.2</c:v>
                </c:pt>
                <c:pt idx="225">
                  <c:v>15.35</c:v>
                </c:pt>
                <c:pt idx="226">
                  <c:v>15.55</c:v>
                </c:pt>
                <c:pt idx="227">
                  <c:v>15.9</c:v>
                </c:pt>
                <c:pt idx="228">
                  <c:v>16.2</c:v>
                </c:pt>
                <c:pt idx="229">
                  <c:v>16.3</c:v>
                </c:pt>
                <c:pt idx="230">
                  <c:v>16.649999999999999</c:v>
                </c:pt>
                <c:pt idx="231">
                  <c:v>17</c:v>
                </c:pt>
                <c:pt idx="232">
                  <c:v>17</c:v>
                </c:pt>
                <c:pt idx="233">
                  <c:v>17.05</c:v>
                </c:pt>
                <c:pt idx="234">
                  <c:v>17.100000000000001</c:v>
                </c:pt>
                <c:pt idx="235">
                  <c:v>17.149999999999999</c:v>
                </c:pt>
                <c:pt idx="236">
                  <c:v>17.149999999999999</c:v>
                </c:pt>
                <c:pt idx="237">
                  <c:v>17.2</c:v>
                </c:pt>
                <c:pt idx="238">
                  <c:v>17.2</c:v>
                </c:pt>
                <c:pt idx="239">
                  <c:v>17.25</c:v>
                </c:pt>
                <c:pt idx="240">
                  <c:v>17.25</c:v>
                </c:pt>
                <c:pt idx="241">
                  <c:v>17.3</c:v>
                </c:pt>
                <c:pt idx="242">
                  <c:v>17.3</c:v>
                </c:pt>
                <c:pt idx="243">
                  <c:v>17.350000000000001</c:v>
                </c:pt>
                <c:pt idx="244">
                  <c:v>17.399999999999999</c:v>
                </c:pt>
                <c:pt idx="245">
                  <c:v>17.399999999999999</c:v>
                </c:pt>
                <c:pt idx="246">
                  <c:v>17.45</c:v>
                </c:pt>
                <c:pt idx="247">
                  <c:v>17.5</c:v>
                </c:pt>
                <c:pt idx="248">
                  <c:v>18.149999999999999</c:v>
                </c:pt>
                <c:pt idx="249">
                  <c:v>18.149999999999999</c:v>
                </c:pt>
                <c:pt idx="250">
                  <c:v>18.2</c:v>
                </c:pt>
                <c:pt idx="251">
                  <c:v>18.3</c:v>
                </c:pt>
                <c:pt idx="252">
                  <c:v>18.399999999999999</c:v>
                </c:pt>
                <c:pt idx="253">
                  <c:v>18.45</c:v>
                </c:pt>
                <c:pt idx="254">
                  <c:v>18.45</c:v>
                </c:pt>
                <c:pt idx="255">
                  <c:v>18.600000000000001</c:v>
                </c:pt>
                <c:pt idx="256">
                  <c:v>18.75</c:v>
                </c:pt>
                <c:pt idx="257">
                  <c:v>18.899999999999999</c:v>
                </c:pt>
                <c:pt idx="258">
                  <c:v>19</c:v>
                </c:pt>
                <c:pt idx="259">
                  <c:v>19.100000000000001</c:v>
                </c:pt>
                <c:pt idx="260">
                  <c:v>19.149999999999999</c:v>
                </c:pt>
                <c:pt idx="261">
                  <c:v>19.3</c:v>
                </c:pt>
                <c:pt idx="262">
                  <c:v>19.5</c:v>
                </c:pt>
                <c:pt idx="263">
                  <c:v>19.649999999999999</c:v>
                </c:pt>
                <c:pt idx="264">
                  <c:v>19.75</c:v>
                </c:pt>
                <c:pt idx="265">
                  <c:v>19.75</c:v>
                </c:pt>
                <c:pt idx="266">
                  <c:v>19.899999999999999</c:v>
                </c:pt>
                <c:pt idx="267">
                  <c:v>19.95</c:v>
                </c:pt>
                <c:pt idx="268">
                  <c:v>19.95</c:v>
                </c:pt>
                <c:pt idx="269">
                  <c:v>20</c:v>
                </c:pt>
                <c:pt idx="270">
                  <c:v>20</c:v>
                </c:pt>
                <c:pt idx="271">
                  <c:v>20</c:v>
                </c:pt>
                <c:pt idx="272">
                  <c:v>20</c:v>
                </c:pt>
                <c:pt idx="273">
                  <c:v>20</c:v>
                </c:pt>
                <c:pt idx="274">
                  <c:v>20</c:v>
                </c:pt>
                <c:pt idx="275">
                  <c:v>20</c:v>
                </c:pt>
                <c:pt idx="276">
                  <c:v>20</c:v>
                </c:pt>
                <c:pt idx="277">
                  <c:v>19.850000000000001</c:v>
                </c:pt>
                <c:pt idx="278">
                  <c:v>19.75</c:v>
                </c:pt>
                <c:pt idx="279">
                  <c:v>19.649999999999999</c:v>
                </c:pt>
                <c:pt idx="280">
                  <c:v>19.55</c:v>
                </c:pt>
                <c:pt idx="281">
                  <c:v>19.5</c:v>
                </c:pt>
                <c:pt idx="282">
                  <c:v>19.45</c:v>
                </c:pt>
                <c:pt idx="283">
                  <c:v>19.399999999999999</c:v>
                </c:pt>
                <c:pt idx="284">
                  <c:v>19.399999999999999</c:v>
                </c:pt>
                <c:pt idx="285">
                  <c:v>19.350000000000001</c:v>
                </c:pt>
                <c:pt idx="286">
                  <c:v>19.25</c:v>
                </c:pt>
                <c:pt idx="287">
                  <c:v>19.2</c:v>
                </c:pt>
                <c:pt idx="288">
                  <c:v>19</c:v>
                </c:pt>
                <c:pt idx="289">
                  <c:v>19</c:v>
                </c:pt>
                <c:pt idx="290">
                  <c:v>19</c:v>
                </c:pt>
                <c:pt idx="291">
                  <c:v>19</c:v>
                </c:pt>
                <c:pt idx="292">
                  <c:v>18.850000000000001</c:v>
                </c:pt>
                <c:pt idx="293">
                  <c:v>18.8</c:v>
                </c:pt>
                <c:pt idx="294">
                  <c:v>18.649999999999999</c:v>
                </c:pt>
                <c:pt idx="295">
                  <c:v>18.55</c:v>
                </c:pt>
                <c:pt idx="296">
                  <c:v>18.45</c:v>
                </c:pt>
                <c:pt idx="297">
                  <c:v>18.350000000000001</c:v>
                </c:pt>
                <c:pt idx="298">
                  <c:v>18.05</c:v>
                </c:pt>
                <c:pt idx="299">
                  <c:v>17.8</c:v>
                </c:pt>
                <c:pt idx="300">
                  <c:v>17.55</c:v>
                </c:pt>
                <c:pt idx="301">
                  <c:v>17.3</c:v>
                </c:pt>
                <c:pt idx="302">
                  <c:v>17.05</c:v>
                </c:pt>
                <c:pt idx="303">
                  <c:v>16.7</c:v>
                </c:pt>
                <c:pt idx="304">
                  <c:v>16.100000000000001</c:v>
                </c:pt>
                <c:pt idx="305">
                  <c:v>15.25</c:v>
                </c:pt>
                <c:pt idx="306">
                  <c:v>14.9</c:v>
                </c:pt>
                <c:pt idx="307">
                  <c:v>14.5</c:v>
                </c:pt>
                <c:pt idx="308">
                  <c:v>14.6</c:v>
                </c:pt>
                <c:pt idx="309">
                  <c:v>13.9</c:v>
                </c:pt>
                <c:pt idx="310">
                  <c:v>13.3</c:v>
                </c:pt>
                <c:pt idx="311">
                  <c:v>12.6</c:v>
                </c:pt>
                <c:pt idx="312">
                  <c:v>11.9</c:v>
                </c:pt>
                <c:pt idx="313">
                  <c:v>10.8</c:v>
                </c:pt>
                <c:pt idx="314">
                  <c:v>10.15</c:v>
                </c:pt>
                <c:pt idx="315">
                  <c:v>9.75</c:v>
                </c:pt>
                <c:pt idx="316">
                  <c:v>9.5</c:v>
                </c:pt>
                <c:pt idx="317">
                  <c:v>9.5</c:v>
                </c:pt>
                <c:pt idx="318">
                  <c:v>9.5</c:v>
                </c:pt>
                <c:pt idx="319">
                  <c:v>9.5500000000000007</c:v>
                </c:pt>
                <c:pt idx="320">
                  <c:v>9.8000000000000007</c:v>
                </c:pt>
                <c:pt idx="321">
                  <c:v>10.45</c:v>
                </c:pt>
                <c:pt idx="322">
                  <c:v>11.25</c:v>
                </c:pt>
                <c:pt idx="323">
                  <c:v>12.05</c:v>
                </c:pt>
                <c:pt idx="324">
                  <c:v>13.25</c:v>
                </c:pt>
                <c:pt idx="325">
                  <c:v>13.3</c:v>
                </c:pt>
                <c:pt idx="326">
                  <c:v>13.4</c:v>
                </c:pt>
                <c:pt idx="327">
                  <c:v>13.45</c:v>
                </c:pt>
                <c:pt idx="328">
                  <c:v>13.55</c:v>
                </c:pt>
                <c:pt idx="329">
                  <c:v>13.6</c:v>
                </c:pt>
                <c:pt idx="330">
                  <c:v>13.7</c:v>
                </c:pt>
                <c:pt idx="331">
                  <c:v>13.7</c:v>
                </c:pt>
                <c:pt idx="332">
                  <c:v>13.75</c:v>
                </c:pt>
                <c:pt idx="333">
                  <c:v>13.85</c:v>
                </c:pt>
                <c:pt idx="334">
                  <c:v>13.9</c:v>
                </c:pt>
                <c:pt idx="335">
                  <c:v>13.95</c:v>
                </c:pt>
                <c:pt idx="336">
                  <c:v>14</c:v>
                </c:pt>
                <c:pt idx="337">
                  <c:v>14.35</c:v>
                </c:pt>
                <c:pt idx="338">
                  <c:v>14.65</c:v>
                </c:pt>
                <c:pt idx="339">
                  <c:v>14.9</c:v>
                </c:pt>
                <c:pt idx="340">
                  <c:v>15.2</c:v>
                </c:pt>
                <c:pt idx="341">
                  <c:v>15.5</c:v>
                </c:pt>
                <c:pt idx="342">
                  <c:v>15.85</c:v>
                </c:pt>
                <c:pt idx="343">
                  <c:v>16.149999999999999</c:v>
                </c:pt>
                <c:pt idx="344">
                  <c:v>16.399999999999999</c:v>
                </c:pt>
                <c:pt idx="345">
                  <c:v>16.7</c:v>
                </c:pt>
                <c:pt idx="346">
                  <c:v>16.95</c:v>
                </c:pt>
                <c:pt idx="347">
                  <c:v>17.399999999999999</c:v>
                </c:pt>
                <c:pt idx="348">
                  <c:v>17.55</c:v>
                </c:pt>
                <c:pt idx="349">
                  <c:v>17.649999999999999</c:v>
                </c:pt>
                <c:pt idx="350">
                  <c:v>17.8</c:v>
                </c:pt>
                <c:pt idx="351">
                  <c:v>17.899999999999999</c:v>
                </c:pt>
                <c:pt idx="352">
                  <c:v>18</c:v>
                </c:pt>
                <c:pt idx="353">
                  <c:v>18.100000000000001</c:v>
                </c:pt>
                <c:pt idx="354">
                  <c:v>18.2</c:v>
                </c:pt>
                <c:pt idx="355">
                  <c:v>18.399999999999999</c:v>
                </c:pt>
                <c:pt idx="356">
                  <c:v>18.55</c:v>
                </c:pt>
                <c:pt idx="357">
                  <c:v>18.7</c:v>
                </c:pt>
                <c:pt idx="358">
                  <c:v>18.8</c:v>
                </c:pt>
                <c:pt idx="359">
                  <c:v>18.95</c:v>
                </c:pt>
                <c:pt idx="360">
                  <c:v>19.100000000000001</c:v>
                </c:pt>
                <c:pt idx="361">
                  <c:v>19.3</c:v>
                </c:pt>
                <c:pt idx="362">
                  <c:v>19.45</c:v>
                </c:pt>
                <c:pt idx="363">
                  <c:v>19.649999999999999</c:v>
                </c:pt>
                <c:pt idx="364">
                  <c:v>19.75</c:v>
                </c:pt>
                <c:pt idx="365">
                  <c:v>19.899999999999999</c:v>
                </c:pt>
                <c:pt idx="366">
                  <c:v>20.05</c:v>
                </c:pt>
                <c:pt idx="367">
                  <c:v>20.2</c:v>
                </c:pt>
                <c:pt idx="368">
                  <c:v>20.399999999999999</c:v>
                </c:pt>
                <c:pt idx="369">
                  <c:v>20.5</c:v>
                </c:pt>
                <c:pt idx="370">
                  <c:v>20.7</c:v>
                </c:pt>
                <c:pt idx="371">
                  <c:v>20.9</c:v>
                </c:pt>
                <c:pt idx="372">
                  <c:v>21.15</c:v>
                </c:pt>
                <c:pt idx="373">
                  <c:v>21.3</c:v>
                </c:pt>
                <c:pt idx="374">
                  <c:v>21.5</c:v>
                </c:pt>
                <c:pt idx="375">
                  <c:v>21.75</c:v>
                </c:pt>
                <c:pt idx="376">
                  <c:v>22</c:v>
                </c:pt>
                <c:pt idx="377">
                  <c:v>22.25</c:v>
                </c:pt>
                <c:pt idx="378">
                  <c:v>22.35</c:v>
                </c:pt>
                <c:pt idx="379">
                  <c:v>22.55</c:v>
                </c:pt>
                <c:pt idx="380">
                  <c:v>22.75</c:v>
                </c:pt>
                <c:pt idx="381">
                  <c:v>22.95</c:v>
                </c:pt>
                <c:pt idx="382">
                  <c:v>23.2</c:v>
                </c:pt>
                <c:pt idx="383">
                  <c:v>23.2</c:v>
                </c:pt>
                <c:pt idx="384">
                  <c:v>23.2</c:v>
                </c:pt>
                <c:pt idx="385">
                  <c:v>23.2</c:v>
                </c:pt>
                <c:pt idx="386">
                  <c:v>23.2</c:v>
                </c:pt>
                <c:pt idx="387">
                  <c:v>23.2</c:v>
                </c:pt>
                <c:pt idx="388">
                  <c:v>23.2</c:v>
                </c:pt>
                <c:pt idx="389">
                  <c:v>23.2</c:v>
                </c:pt>
                <c:pt idx="390">
                  <c:v>23.2</c:v>
                </c:pt>
                <c:pt idx="391">
                  <c:v>23.2</c:v>
                </c:pt>
                <c:pt idx="392">
                  <c:v>23.2</c:v>
                </c:pt>
                <c:pt idx="393">
                  <c:v>23.2</c:v>
                </c:pt>
                <c:pt idx="394">
                  <c:v>23.2</c:v>
                </c:pt>
                <c:pt idx="395">
                  <c:v>23.2</c:v>
                </c:pt>
                <c:pt idx="396">
                  <c:v>23.2</c:v>
                </c:pt>
                <c:pt idx="397">
                  <c:v>23.05</c:v>
                </c:pt>
                <c:pt idx="398">
                  <c:v>22.95</c:v>
                </c:pt>
                <c:pt idx="399">
                  <c:v>22.85</c:v>
                </c:pt>
                <c:pt idx="400">
                  <c:v>22.7</c:v>
                </c:pt>
                <c:pt idx="401">
                  <c:v>22.65</c:v>
                </c:pt>
                <c:pt idx="402">
                  <c:v>22.5</c:v>
                </c:pt>
                <c:pt idx="403">
                  <c:v>22.4</c:v>
                </c:pt>
                <c:pt idx="404">
                  <c:v>22.3</c:v>
                </c:pt>
                <c:pt idx="405">
                  <c:v>22.2</c:v>
                </c:pt>
                <c:pt idx="406">
                  <c:v>22.1</c:v>
                </c:pt>
                <c:pt idx="407">
                  <c:v>22</c:v>
                </c:pt>
                <c:pt idx="408">
                  <c:v>21.95</c:v>
                </c:pt>
                <c:pt idx="409">
                  <c:v>21.5</c:v>
                </c:pt>
                <c:pt idx="410">
                  <c:v>21.25</c:v>
                </c:pt>
                <c:pt idx="411">
                  <c:v>21.25</c:v>
                </c:pt>
                <c:pt idx="412">
                  <c:v>20.9</c:v>
                </c:pt>
                <c:pt idx="413">
                  <c:v>20.45</c:v>
                </c:pt>
                <c:pt idx="414">
                  <c:v>20.05</c:v>
                </c:pt>
                <c:pt idx="415">
                  <c:v>19.8</c:v>
                </c:pt>
                <c:pt idx="416">
                  <c:v>19.649999999999999</c:v>
                </c:pt>
                <c:pt idx="417">
                  <c:v>19.45</c:v>
                </c:pt>
                <c:pt idx="418">
                  <c:v>19.149999999999999</c:v>
                </c:pt>
                <c:pt idx="419">
                  <c:v>18.850000000000001</c:v>
                </c:pt>
                <c:pt idx="420">
                  <c:v>18.55</c:v>
                </c:pt>
                <c:pt idx="421">
                  <c:v>18.350000000000001</c:v>
                </c:pt>
                <c:pt idx="422">
                  <c:v>18.3</c:v>
                </c:pt>
                <c:pt idx="423">
                  <c:v>18.3</c:v>
                </c:pt>
                <c:pt idx="424">
                  <c:v>18.3</c:v>
                </c:pt>
                <c:pt idx="425">
                  <c:v>18.350000000000001</c:v>
                </c:pt>
                <c:pt idx="426">
                  <c:v>18.600000000000001</c:v>
                </c:pt>
                <c:pt idx="427">
                  <c:v>18.850000000000001</c:v>
                </c:pt>
                <c:pt idx="428">
                  <c:v>19.100000000000001</c:v>
                </c:pt>
                <c:pt idx="429">
                  <c:v>19.399999999999999</c:v>
                </c:pt>
                <c:pt idx="430">
                  <c:v>19.600000000000001</c:v>
                </c:pt>
                <c:pt idx="431">
                  <c:v>19.600000000000001</c:v>
                </c:pt>
                <c:pt idx="432">
                  <c:v>19.55</c:v>
                </c:pt>
                <c:pt idx="433">
                  <c:v>19.45</c:v>
                </c:pt>
                <c:pt idx="434">
                  <c:v>19.350000000000001</c:v>
                </c:pt>
                <c:pt idx="435">
                  <c:v>19.25</c:v>
                </c:pt>
                <c:pt idx="436">
                  <c:v>19.2</c:v>
                </c:pt>
                <c:pt idx="437">
                  <c:v>19.100000000000001</c:v>
                </c:pt>
                <c:pt idx="438">
                  <c:v>19.25</c:v>
                </c:pt>
                <c:pt idx="439">
                  <c:v>19.45</c:v>
                </c:pt>
                <c:pt idx="440">
                  <c:v>19.600000000000001</c:v>
                </c:pt>
                <c:pt idx="441">
                  <c:v>19.75</c:v>
                </c:pt>
                <c:pt idx="442">
                  <c:v>19.8</c:v>
                </c:pt>
                <c:pt idx="443">
                  <c:v>20</c:v>
                </c:pt>
                <c:pt idx="444">
                  <c:v>20.100000000000001</c:v>
                </c:pt>
                <c:pt idx="445">
                  <c:v>20.350000000000001</c:v>
                </c:pt>
                <c:pt idx="446">
                  <c:v>20.5</c:v>
                </c:pt>
                <c:pt idx="447">
                  <c:v>20.7</c:v>
                </c:pt>
                <c:pt idx="448">
                  <c:v>20.9</c:v>
                </c:pt>
                <c:pt idx="449">
                  <c:v>21.05</c:v>
                </c:pt>
                <c:pt idx="450">
                  <c:v>21.2</c:v>
                </c:pt>
                <c:pt idx="451">
                  <c:v>21.3</c:v>
                </c:pt>
                <c:pt idx="452">
                  <c:v>21.45</c:v>
                </c:pt>
                <c:pt idx="453">
                  <c:v>21.45</c:v>
                </c:pt>
                <c:pt idx="454">
                  <c:v>21.5</c:v>
                </c:pt>
                <c:pt idx="455">
                  <c:v>21.6</c:v>
                </c:pt>
                <c:pt idx="456">
                  <c:v>21.5</c:v>
                </c:pt>
                <c:pt idx="457">
                  <c:v>21.15</c:v>
                </c:pt>
                <c:pt idx="458">
                  <c:v>20.75</c:v>
                </c:pt>
                <c:pt idx="459">
                  <c:v>20.350000000000001</c:v>
                </c:pt>
                <c:pt idx="460">
                  <c:v>20.2</c:v>
                </c:pt>
                <c:pt idx="461">
                  <c:v>20.05</c:v>
                </c:pt>
                <c:pt idx="462">
                  <c:v>20</c:v>
                </c:pt>
                <c:pt idx="463">
                  <c:v>20.05</c:v>
                </c:pt>
                <c:pt idx="464">
                  <c:v>20.100000000000001</c:v>
                </c:pt>
                <c:pt idx="465">
                  <c:v>20.2</c:v>
                </c:pt>
                <c:pt idx="466">
                  <c:v>20.350000000000001</c:v>
                </c:pt>
                <c:pt idx="467">
                  <c:v>20.399999999999999</c:v>
                </c:pt>
                <c:pt idx="468">
                  <c:v>20.45</c:v>
                </c:pt>
                <c:pt idx="469">
                  <c:v>20.45</c:v>
                </c:pt>
                <c:pt idx="470">
                  <c:v>20.45</c:v>
                </c:pt>
                <c:pt idx="471">
                  <c:v>20.45</c:v>
                </c:pt>
                <c:pt idx="472">
                  <c:v>20.45</c:v>
                </c:pt>
                <c:pt idx="473">
                  <c:v>20.45</c:v>
                </c:pt>
                <c:pt idx="474">
                  <c:v>20.5</c:v>
                </c:pt>
                <c:pt idx="475">
                  <c:v>20.7</c:v>
                </c:pt>
                <c:pt idx="476">
                  <c:v>20.8</c:v>
                </c:pt>
                <c:pt idx="477">
                  <c:v>21</c:v>
                </c:pt>
                <c:pt idx="478">
                  <c:v>21.2</c:v>
                </c:pt>
                <c:pt idx="479">
                  <c:v>21.3</c:v>
                </c:pt>
                <c:pt idx="480">
                  <c:v>21.5</c:v>
                </c:pt>
                <c:pt idx="481">
                  <c:v>21.75</c:v>
                </c:pt>
                <c:pt idx="482">
                  <c:v>22.1</c:v>
                </c:pt>
                <c:pt idx="483">
                  <c:v>22.35</c:v>
                </c:pt>
                <c:pt idx="484">
                  <c:v>22.4</c:v>
                </c:pt>
                <c:pt idx="485">
                  <c:v>22.4</c:v>
                </c:pt>
                <c:pt idx="486">
                  <c:v>22.4</c:v>
                </c:pt>
                <c:pt idx="487">
                  <c:v>22.4</c:v>
                </c:pt>
                <c:pt idx="488">
                  <c:v>22.4</c:v>
                </c:pt>
                <c:pt idx="489">
                  <c:v>22.4</c:v>
                </c:pt>
                <c:pt idx="490">
                  <c:v>22.4</c:v>
                </c:pt>
                <c:pt idx="491">
                  <c:v>22.4</c:v>
                </c:pt>
                <c:pt idx="492">
                  <c:v>22.05</c:v>
                </c:pt>
                <c:pt idx="493">
                  <c:v>21.4</c:v>
                </c:pt>
                <c:pt idx="494">
                  <c:v>20.65</c:v>
                </c:pt>
                <c:pt idx="495">
                  <c:v>20.3</c:v>
                </c:pt>
                <c:pt idx="496">
                  <c:v>20.25</c:v>
                </c:pt>
                <c:pt idx="497">
                  <c:v>20.100000000000001</c:v>
                </c:pt>
                <c:pt idx="498">
                  <c:v>19.55</c:v>
                </c:pt>
                <c:pt idx="499">
                  <c:v>19.25</c:v>
                </c:pt>
                <c:pt idx="500">
                  <c:v>18.7</c:v>
                </c:pt>
                <c:pt idx="501">
                  <c:v>18.149999999999999</c:v>
                </c:pt>
                <c:pt idx="502">
                  <c:v>17.7</c:v>
                </c:pt>
                <c:pt idx="503">
                  <c:v>17.25</c:v>
                </c:pt>
                <c:pt idx="504">
                  <c:v>17.2</c:v>
                </c:pt>
                <c:pt idx="505">
                  <c:v>17.149999999999999</c:v>
                </c:pt>
                <c:pt idx="506">
                  <c:v>17.149999999999999</c:v>
                </c:pt>
                <c:pt idx="507">
                  <c:v>17.149999999999999</c:v>
                </c:pt>
                <c:pt idx="508">
                  <c:v>17.149999999999999</c:v>
                </c:pt>
                <c:pt idx="509">
                  <c:v>17.149999999999999</c:v>
                </c:pt>
                <c:pt idx="510">
                  <c:v>17.149999999999999</c:v>
                </c:pt>
                <c:pt idx="511">
                  <c:v>17.3</c:v>
                </c:pt>
                <c:pt idx="512">
                  <c:v>17.55</c:v>
                </c:pt>
                <c:pt idx="513">
                  <c:v>18</c:v>
                </c:pt>
                <c:pt idx="514">
                  <c:v>18.600000000000001</c:v>
                </c:pt>
                <c:pt idx="515">
                  <c:v>19.399999999999999</c:v>
                </c:pt>
                <c:pt idx="516">
                  <c:v>19.850000000000001</c:v>
                </c:pt>
                <c:pt idx="517">
                  <c:v>20.6</c:v>
                </c:pt>
                <c:pt idx="518">
                  <c:v>21.55</c:v>
                </c:pt>
                <c:pt idx="519">
                  <c:v>22.15</c:v>
                </c:pt>
                <c:pt idx="520">
                  <c:v>23.1</c:v>
                </c:pt>
                <c:pt idx="521">
                  <c:v>23.6</c:v>
                </c:pt>
                <c:pt idx="522">
                  <c:v>24.35</c:v>
                </c:pt>
                <c:pt idx="523">
                  <c:v>24.95</c:v>
                </c:pt>
                <c:pt idx="524">
                  <c:v>25.5</c:v>
                </c:pt>
                <c:pt idx="525">
                  <c:v>26.1</c:v>
                </c:pt>
                <c:pt idx="526">
                  <c:v>26.55</c:v>
                </c:pt>
                <c:pt idx="527">
                  <c:v>26.75</c:v>
                </c:pt>
                <c:pt idx="528">
                  <c:v>26.8</c:v>
                </c:pt>
                <c:pt idx="529">
                  <c:v>26.95</c:v>
                </c:pt>
                <c:pt idx="530">
                  <c:v>27.5</c:v>
                </c:pt>
                <c:pt idx="531">
                  <c:v>28.2</c:v>
                </c:pt>
                <c:pt idx="532">
                  <c:v>28.6</c:v>
                </c:pt>
                <c:pt idx="533">
                  <c:v>29</c:v>
                </c:pt>
                <c:pt idx="534">
                  <c:v>29.55</c:v>
                </c:pt>
                <c:pt idx="535">
                  <c:v>30</c:v>
                </c:pt>
                <c:pt idx="536">
                  <c:v>30.7</c:v>
                </c:pt>
                <c:pt idx="537">
                  <c:v>31.35</c:v>
                </c:pt>
                <c:pt idx="538">
                  <c:v>31.95</c:v>
                </c:pt>
                <c:pt idx="539">
                  <c:v>32.549999999999997</c:v>
                </c:pt>
                <c:pt idx="540">
                  <c:v>33</c:v>
                </c:pt>
                <c:pt idx="541">
                  <c:v>33.5</c:v>
                </c:pt>
                <c:pt idx="542">
                  <c:v>33.950000000000003</c:v>
                </c:pt>
                <c:pt idx="543">
                  <c:v>34.5</c:v>
                </c:pt>
                <c:pt idx="544">
                  <c:v>35.15</c:v>
                </c:pt>
                <c:pt idx="545">
                  <c:v>36</c:v>
                </c:pt>
                <c:pt idx="546">
                  <c:v>36.85</c:v>
                </c:pt>
                <c:pt idx="547">
                  <c:v>37.65</c:v>
                </c:pt>
                <c:pt idx="548">
                  <c:v>38.299999999999997</c:v>
                </c:pt>
                <c:pt idx="549">
                  <c:v>39.299999999999997</c:v>
                </c:pt>
                <c:pt idx="550">
                  <c:v>40.15</c:v>
                </c:pt>
                <c:pt idx="551">
                  <c:v>40.799999999999997</c:v>
                </c:pt>
                <c:pt idx="552">
                  <c:v>41.6</c:v>
                </c:pt>
                <c:pt idx="553">
                  <c:v>42.55</c:v>
                </c:pt>
                <c:pt idx="554">
                  <c:v>43.4</c:v>
                </c:pt>
                <c:pt idx="555">
                  <c:v>44.35</c:v>
                </c:pt>
                <c:pt idx="556">
                  <c:v>45.15</c:v>
                </c:pt>
                <c:pt idx="557">
                  <c:v>46</c:v>
                </c:pt>
                <c:pt idx="558">
                  <c:v>46.6</c:v>
                </c:pt>
                <c:pt idx="559">
                  <c:v>47.1</c:v>
                </c:pt>
                <c:pt idx="560">
                  <c:v>49.9</c:v>
                </c:pt>
                <c:pt idx="561">
                  <c:v>50.15</c:v>
                </c:pt>
                <c:pt idx="562">
                  <c:v>50.35</c:v>
                </c:pt>
                <c:pt idx="563">
                  <c:v>50.35</c:v>
                </c:pt>
                <c:pt idx="564">
                  <c:v>50.2</c:v>
                </c:pt>
                <c:pt idx="565">
                  <c:v>50</c:v>
                </c:pt>
                <c:pt idx="566">
                  <c:v>49.8</c:v>
                </c:pt>
                <c:pt idx="567">
                  <c:v>49.6</c:v>
                </c:pt>
                <c:pt idx="568">
                  <c:v>49.4</c:v>
                </c:pt>
                <c:pt idx="569">
                  <c:v>49.35</c:v>
                </c:pt>
                <c:pt idx="570">
                  <c:v>49.4</c:v>
                </c:pt>
                <c:pt idx="571">
                  <c:v>49.65</c:v>
                </c:pt>
                <c:pt idx="572">
                  <c:v>49.95</c:v>
                </c:pt>
                <c:pt idx="573">
                  <c:v>50.25</c:v>
                </c:pt>
                <c:pt idx="574">
                  <c:v>50.65</c:v>
                </c:pt>
                <c:pt idx="575">
                  <c:v>51</c:v>
                </c:pt>
                <c:pt idx="576">
                  <c:v>51</c:v>
                </c:pt>
                <c:pt idx="577">
                  <c:v>51.05</c:v>
                </c:pt>
                <c:pt idx="578">
                  <c:v>50.85</c:v>
                </c:pt>
                <c:pt idx="579">
                  <c:v>50.6</c:v>
                </c:pt>
                <c:pt idx="580">
                  <c:v>50.45</c:v>
                </c:pt>
                <c:pt idx="581">
                  <c:v>50.2</c:v>
                </c:pt>
                <c:pt idx="582">
                  <c:v>50</c:v>
                </c:pt>
                <c:pt idx="583">
                  <c:v>49.8</c:v>
                </c:pt>
                <c:pt idx="584">
                  <c:v>49.5</c:v>
                </c:pt>
                <c:pt idx="585">
                  <c:v>49.25</c:v>
                </c:pt>
                <c:pt idx="586">
                  <c:v>49.05</c:v>
                </c:pt>
                <c:pt idx="587">
                  <c:v>48.7</c:v>
                </c:pt>
                <c:pt idx="588">
                  <c:v>48.45</c:v>
                </c:pt>
                <c:pt idx="589">
                  <c:v>45.05</c:v>
                </c:pt>
                <c:pt idx="590">
                  <c:v>47.65</c:v>
                </c:pt>
                <c:pt idx="591">
                  <c:v>46.95</c:v>
                </c:pt>
                <c:pt idx="592">
                  <c:v>46.35</c:v>
                </c:pt>
                <c:pt idx="593">
                  <c:v>45.3</c:v>
                </c:pt>
                <c:pt idx="594">
                  <c:v>44.35</c:v>
                </c:pt>
                <c:pt idx="595">
                  <c:v>43.25</c:v>
                </c:pt>
                <c:pt idx="596">
                  <c:v>42.3</c:v>
                </c:pt>
                <c:pt idx="597">
                  <c:v>41.4</c:v>
                </c:pt>
                <c:pt idx="598">
                  <c:v>40.4</c:v>
                </c:pt>
                <c:pt idx="599">
                  <c:v>39.549999999999997</c:v>
                </c:pt>
                <c:pt idx="600">
                  <c:v>38.75</c:v>
                </c:pt>
                <c:pt idx="601">
                  <c:v>38.35</c:v>
                </c:pt>
                <c:pt idx="602">
                  <c:v>37.799999999999997</c:v>
                </c:pt>
                <c:pt idx="603">
                  <c:v>37.65</c:v>
                </c:pt>
                <c:pt idx="604">
                  <c:v>37.6</c:v>
                </c:pt>
                <c:pt idx="605">
                  <c:v>37.6</c:v>
                </c:pt>
                <c:pt idx="606">
                  <c:v>37.6</c:v>
                </c:pt>
                <c:pt idx="607">
                  <c:v>37.6</c:v>
                </c:pt>
                <c:pt idx="608">
                  <c:v>37.6</c:v>
                </c:pt>
                <c:pt idx="609">
                  <c:v>37.6</c:v>
                </c:pt>
                <c:pt idx="610">
                  <c:v>37.6</c:v>
                </c:pt>
                <c:pt idx="611">
                  <c:v>37.6</c:v>
                </c:pt>
                <c:pt idx="612">
                  <c:v>37.049999999999997</c:v>
                </c:pt>
                <c:pt idx="613">
                  <c:v>35.25</c:v>
                </c:pt>
                <c:pt idx="614">
                  <c:v>32.799999999999997</c:v>
                </c:pt>
                <c:pt idx="615">
                  <c:v>30.2</c:v>
                </c:pt>
                <c:pt idx="616">
                  <c:v>29</c:v>
                </c:pt>
                <c:pt idx="617">
                  <c:v>27.75</c:v>
                </c:pt>
                <c:pt idx="618">
                  <c:v>26.5</c:v>
                </c:pt>
                <c:pt idx="619">
                  <c:v>25.8</c:v>
                </c:pt>
                <c:pt idx="620">
                  <c:v>24.95</c:v>
                </c:pt>
                <c:pt idx="621">
                  <c:v>24.15</c:v>
                </c:pt>
                <c:pt idx="622">
                  <c:v>23.05</c:v>
                </c:pt>
                <c:pt idx="623">
                  <c:v>22</c:v>
                </c:pt>
                <c:pt idx="624">
                  <c:v>21</c:v>
                </c:pt>
                <c:pt idx="625">
                  <c:v>20.65</c:v>
                </c:pt>
                <c:pt idx="626">
                  <c:v>20.100000000000001</c:v>
                </c:pt>
                <c:pt idx="627">
                  <c:v>19.2</c:v>
                </c:pt>
                <c:pt idx="628">
                  <c:v>18.3</c:v>
                </c:pt>
                <c:pt idx="629">
                  <c:v>17.7</c:v>
                </c:pt>
                <c:pt idx="630">
                  <c:v>17.7</c:v>
                </c:pt>
                <c:pt idx="631">
                  <c:v>17.7</c:v>
                </c:pt>
                <c:pt idx="632">
                  <c:v>17.7</c:v>
                </c:pt>
                <c:pt idx="633">
                  <c:v>17.7</c:v>
                </c:pt>
                <c:pt idx="634">
                  <c:v>17.7</c:v>
                </c:pt>
                <c:pt idx="635">
                  <c:v>17.7</c:v>
                </c:pt>
                <c:pt idx="636">
                  <c:v>17.7</c:v>
                </c:pt>
                <c:pt idx="637">
                  <c:v>17.7</c:v>
                </c:pt>
                <c:pt idx="638">
                  <c:v>17.8</c:v>
                </c:pt>
                <c:pt idx="639">
                  <c:v>17.899999999999999</c:v>
                </c:pt>
                <c:pt idx="640">
                  <c:v>18.2</c:v>
                </c:pt>
                <c:pt idx="641">
                  <c:v>18.5</c:v>
                </c:pt>
                <c:pt idx="642">
                  <c:v>18.850000000000001</c:v>
                </c:pt>
                <c:pt idx="643">
                  <c:v>19.2</c:v>
                </c:pt>
                <c:pt idx="644">
                  <c:v>19.5</c:v>
                </c:pt>
                <c:pt idx="645">
                  <c:v>19.850000000000001</c:v>
                </c:pt>
                <c:pt idx="646">
                  <c:v>20.2</c:v>
                </c:pt>
                <c:pt idx="647">
                  <c:v>20.5</c:v>
                </c:pt>
                <c:pt idx="648">
                  <c:v>20.95</c:v>
                </c:pt>
                <c:pt idx="649">
                  <c:v>22.15</c:v>
                </c:pt>
                <c:pt idx="650">
                  <c:v>23.45</c:v>
                </c:pt>
                <c:pt idx="651">
                  <c:v>24.95</c:v>
                </c:pt>
                <c:pt idx="652">
                  <c:v>25.95</c:v>
                </c:pt>
                <c:pt idx="653">
                  <c:v>27.1</c:v>
                </c:pt>
                <c:pt idx="654">
                  <c:v>28.25</c:v>
                </c:pt>
                <c:pt idx="655">
                  <c:v>29.25</c:v>
                </c:pt>
                <c:pt idx="656">
                  <c:v>30.3</c:v>
                </c:pt>
                <c:pt idx="657">
                  <c:v>31.3</c:v>
                </c:pt>
                <c:pt idx="658">
                  <c:v>32.15</c:v>
                </c:pt>
                <c:pt idx="659">
                  <c:v>32.799999999999997</c:v>
                </c:pt>
                <c:pt idx="660">
                  <c:v>33.450000000000003</c:v>
                </c:pt>
                <c:pt idx="661">
                  <c:v>33.950000000000003</c:v>
                </c:pt>
                <c:pt idx="662">
                  <c:v>34.35</c:v>
                </c:pt>
                <c:pt idx="663">
                  <c:v>34.450000000000003</c:v>
                </c:pt>
                <c:pt idx="664">
                  <c:v>35.1</c:v>
                </c:pt>
                <c:pt idx="665">
                  <c:v>36.049999999999997</c:v>
                </c:pt>
                <c:pt idx="666">
                  <c:v>36.950000000000003</c:v>
                </c:pt>
                <c:pt idx="667">
                  <c:v>37.9</c:v>
                </c:pt>
                <c:pt idx="668">
                  <c:v>39.049999999999997</c:v>
                </c:pt>
                <c:pt idx="669">
                  <c:v>39.950000000000003</c:v>
                </c:pt>
                <c:pt idx="670">
                  <c:v>40.9</c:v>
                </c:pt>
                <c:pt idx="671">
                  <c:v>42.05</c:v>
                </c:pt>
                <c:pt idx="672">
                  <c:v>42.2</c:v>
                </c:pt>
                <c:pt idx="673">
                  <c:v>42.95</c:v>
                </c:pt>
                <c:pt idx="674">
                  <c:v>43.1</c:v>
                </c:pt>
                <c:pt idx="675">
                  <c:v>43.4</c:v>
                </c:pt>
                <c:pt idx="676">
                  <c:v>43.6</c:v>
                </c:pt>
                <c:pt idx="677">
                  <c:v>43.55</c:v>
                </c:pt>
                <c:pt idx="678">
                  <c:v>43.2</c:v>
                </c:pt>
                <c:pt idx="679">
                  <c:v>42.7</c:v>
                </c:pt>
                <c:pt idx="680">
                  <c:v>42.3</c:v>
                </c:pt>
                <c:pt idx="681">
                  <c:v>41.6</c:v>
                </c:pt>
                <c:pt idx="682">
                  <c:v>41.15</c:v>
                </c:pt>
                <c:pt idx="683">
                  <c:v>40.549999999999997</c:v>
                </c:pt>
                <c:pt idx="684">
                  <c:v>40.1</c:v>
                </c:pt>
                <c:pt idx="685">
                  <c:v>39.1</c:v>
                </c:pt>
                <c:pt idx="686">
                  <c:v>38.9</c:v>
                </c:pt>
                <c:pt idx="687">
                  <c:v>38.450000000000003</c:v>
                </c:pt>
                <c:pt idx="688">
                  <c:v>37.950000000000003</c:v>
                </c:pt>
                <c:pt idx="689">
                  <c:v>37.549999999999997</c:v>
                </c:pt>
                <c:pt idx="690">
                  <c:v>37.15</c:v>
                </c:pt>
                <c:pt idx="691">
                  <c:v>36.78</c:v>
                </c:pt>
                <c:pt idx="692">
                  <c:v>36.4</c:v>
                </c:pt>
                <c:pt idx="693">
                  <c:v>36.07</c:v>
                </c:pt>
                <c:pt idx="694">
                  <c:v>35.619999999999997</c:v>
                </c:pt>
                <c:pt idx="695">
                  <c:v>35.479999999999997</c:v>
                </c:pt>
                <c:pt idx="696">
                  <c:v>35.4</c:v>
                </c:pt>
                <c:pt idx="697">
                  <c:v>35.03</c:v>
                </c:pt>
                <c:pt idx="698">
                  <c:v>34.69</c:v>
                </c:pt>
                <c:pt idx="699">
                  <c:v>34.18</c:v>
                </c:pt>
                <c:pt idx="700">
                  <c:v>33.74</c:v>
                </c:pt>
                <c:pt idx="701">
                  <c:v>33.35</c:v>
                </c:pt>
                <c:pt idx="702">
                  <c:v>33.25</c:v>
                </c:pt>
                <c:pt idx="703">
                  <c:v>33.25</c:v>
                </c:pt>
                <c:pt idx="704">
                  <c:v>33.25</c:v>
                </c:pt>
                <c:pt idx="705">
                  <c:v>33.15</c:v>
                </c:pt>
                <c:pt idx="706">
                  <c:v>34.54</c:v>
                </c:pt>
                <c:pt idx="707">
                  <c:v>35.93</c:v>
                </c:pt>
                <c:pt idx="708">
                  <c:v>39.39</c:v>
                </c:pt>
                <c:pt idx="709">
                  <c:v>39.11</c:v>
                </c:pt>
                <c:pt idx="710">
                  <c:v>40.72</c:v>
                </c:pt>
                <c:pt idx="711">
                  <c:v>42.25</c:v>
                </c:pt>
                <c:pt idx="712">
                  <c:v>43.5</c:v>
                </c:pt>
                <c:pt idx="713">
                  <c:v>45.44</c:v>
                </c:pt>
                <c:pt idx="714">
                  <c:v>46.35</c:v>
                </c:pt>
                <c:pt idx="715">
                  <c:v>46.83</c:v>
                </c:pt>
                <c:pt idx="716">
                  <c:v>47.25</c:v>
                </c:pt>
                <c:pt idx="717">
                  <c:v>45.46</c:v>
                </c:pt>
                <c:pt idx="718">
                  <c:v>43.83</c:v>
                </c:pt>
                <c:pt idx="719">
                  <c:v>41.57</c:v>
                </c:pt>
                <c:pt idx="720">
                  <c:v>39.22</c:v>
                </c:pt>
                <c:pt idx="721">
                  <c:v>37.409999999999997</c:v>
                </c:pt>
                <c:pt idx="722">
                  <c:v>36.5</c:v>
                </c:pt>
                <c:pt idx="723">
                  <c:v>35.51</c:v>
                </c:pt>
                <c:pt idx="724">
                  <c:v>33.340000000000003</c:v>
                </c:pt>
                <c:pt idx="725">
                  <c:v>30.9</c:v>
                </c:pt>
                <c:pt idx="726">
                  <c:v>28.73</c:v>
                </c:pt>
                <c:pt idx="727">
                  <c:v>27.1</c:v>
                </c:pt>
                <c:pt idx="728">
                  <c:v>25.8</c:v>
                </c:pt>
                <c:pt idx="729">
                  <c:v>19.13</c:v>
                </c:pt>
                <c:pt idx="730">
                  <c:v>17.850000000000001</c:v>
                </c:pt>
                <c:pt idx="731">
                  <c:v>13.81</c:v>
                </c:pt>
                <c:pt idx="732">
                  <c:v>13.26</c:v>
                </c:pt>
                <c:pt idx="733">
                  <c:v>12.82</c:v>
                </c:pt>
                <c:pt idx="734">
                  <c:v>12.73</c:v>
                </c:pt>
                <c:pt idx="735">
                  <c:v>12.44</c:v>
                </c:pt>
                <c:pt idx="736">
                  <c:v>12.16</c:v>
                </c:pt>
                <c:pt idx="737">
                  <c:v>11.96</c:v>
                </c:pt>
                <c:pt idx="738">
                  <c:v>11.92</c:v>
                </c:pt>
                <c:pt idx="739">
                  <c:v>11.85</c:v>
                </c:pt>
                <c:pt idx="740">
                  <c:v>11.76</c:v>
                </c:pt>
                <c:pt idx="741">
                  <c:v>11.72</c:v>
                </c:pt>
                <c:pt idx="742">
                  <c:v>11.44</c:v>
                </c:pt>
                <c:pt idx="743">
                  <c:v>10.98</c:v>
                </c:pt>
                <c:pt idx="744">
                  <c:v>10.91</c:v>
                </c:pt>
                <c:pt idx="745">
                  <c:v>10.82</c:v>
                </c:pt>
                <c:pt idx="746">
                  <c:v>10.77</c:v>
                </c:pt>
                <c:pt idx="747">
                  <c:v>10.67</c:v>
                </c:pt>
                <c:pt idx="748">
                  <c:v>10.57</c:v>
                </c:pt>
                <c:pt idx="749">
                  <c:v>10.52</c:v>
                </c:pt>
                <c:pt idx="750">
                  <c:v>10.23</c:v>
                </c:pt>
                <c:pt idx="751">
                  <c:v>10.07</c:v>
                </c:pt>
                <c:pt idx="752">
                  <c:v>10.07</c:v>
                </c:pt>
                <c:pt idx="753">
                  <c:v>10.06</c:v>
                </c:pt>
                <c:pt idx="754">
                  <c:v>10.050000000000001</c:v>
                </c:pt>
                <c:pt idx="755">
                  <c:v>10.050000000000001</c:v>
                </c:pt>
                <c:pt idx="756">
                  <c:v>10.050000000000001</c:v>
                </c:pt>
                <c:pt idx="757">
                  <c:v>10.050000000000001</c:v>
                </c:pt>
                <c:pt idx="758">
                  <c:v>10.06</c:v>
                </c:pt>
                <c:pt idx="759">
                  <c:v>10.06</c:v>
                </c:pt>
                <c:pt idx="760">
                  <c:v>10.130000000000001</c:v>
                </c:pt>
                <c:pt idx="761">
                  <c:v>10.23</c:v>
                </c:pt>
                <c:pt idx="762">
                  <c:v>10.59</c:v>
                </c:pt>
                <c:pt idx="763">
                  <c:v>11.1</c:v>
                </c:pt>
                <c:pt idx="764">
                  <c:v>11.73</c:v>
                </c:pt>
                <c:pt idx="765">
                  <c:v>12.26</c:v>
                </c:pt>
                <c:pt idx="766">
                  <c:v>12.78</c:v>
                </c:pt>
                <c:pt idx="767">
                  <c:v>13.31</c:v>
                </c:pt>
                <c:pt idx="768">
                  <c:v>13.78</c:v>
                </c:pt>
                <c:pt idx="769">
                  <c:v>14.18</c:v>
                </c:pt>
                <c:pt idx="770">
                  <c:v>14.6</c:v>
                </c:pt>
                <c:pt idx="771">
                  <c:v>14.91</c:v>
                </c:pt>
                <c:pt idx="772">
                  <c:v>15.63</c:v>
                </c:pt>
                <c:pt idx="773">
                  <c:v>15.96</c:v>
                </c:pt>
                <c:pt idx="774">
                  <c:v>16.22</c:v>
                </c:pt>
                <c:pt idx="775">
                  <c:v>16.760000000000002</c:v>
                </c:pt>
                <c:pt idx="776">
                  <c:v>17.170000000000002</c:v>
                </c:pt>
                <c:pt idx="777">
                  <c:v>17.46</c:v>
                </c:pt>
                <c:pt idx="778">
                  <c:v>17.649999999999999</c:v>
                </c:pt>
                <c:pt idx="779">
                  <c:v>18.37</c:v>
                </c:pt>
                <c:pt idx="780">
                  <c:v>18.420000000000002</c:v>
                </c:pt>
                <c:pt idx="781">
                  <c:v>18.41</c:v>
                </c:pt>
                <c:pt idx="782">
                  <c:v>18.39</c:v>
                </c:pt>
                <c:pt idx="783">
                  <c:v>18.41</c:v>
                </c:pt>
                <c:pt idx="784">
                  <c:v>18.420000000000002</c:v>
                </c:pt>
                <c:pt idx="785">
                  <c:v>18.46</c:v>
                </c:pt>
                <c:pt idx="786">
                  <c:v>18.59</c:v>
                </c:pt>
                <c:pt idx="787">
                  <c:v>19.04</c:v>
                </c:pt>
                <c:pt idx="788">
                  <c:v>19.600000000000001</c:v>
                </c:pt>
                <c:pt idx="789">
                  <c:v>20.23</c:v>
                </c:pt>
                <c:pt idx="790">
                  <c:v>20.420000000000002</c:v>
                </c:pt>
                <c:pt idx="791">
                  <c:v>20.5</c:v>
                </c:pt>
                <c:pt idx="792">
                  <c:v>20.55</c:v>
                </c:pt>
                <c:pt idx="793">
                  <c:v>20.69</c:v>
                </c:pt>
                <c:pt idx="794">
                  <c:v>20.82</c:v>
                </c:pt>
                <c:pt idx="795">
                  <c:v>20.89</c:v>
                </c:pt>
                <c:pt idx="796">
                  <c:v>20.92</c:v>
                </c:pt>
                <c:pt idx="797">
                  <c:v>20.94</c:v>
                </c:pt>
                <c:pt idx="798">
                  <c:v>21</c:v>
                </c:pt>
                <c:pt idx="799">
                  <c:v>21.14</c:v>
                </c:pt>
                <c:pt idx="800">
                  <c:v>21.26</c:v>
                </c:pt>
                <c:pt idx="801">
                  <c:v>21.36</c:v>
                </c:pt>
                <c:pt idx="802">
                  <c:v>21.43</c:v>
                </c:pt>
                <c:pt idx="803">
                  <c:v>20.84</c:v>
                </c:pt>
                <c:pt idx="804">
                  <c:v>20.27</c:v>
                </c:pt>
                <c:pt idx="805">
                  <c:v>19.72</c:v>
                </c:pt>
                <c:pt idx="806">
                  <c:v>19.010000000000002</c:v>
                </c:pt>
                <c:pt idx="807">
                  <c:v>18.89</c:v>
                </c:pt>
                <c:pt idx="808">
                  <c:v>18.5</c:v>
                </c:pt>
                <c:pt idx="809">
                  <c:v>18.2</c:v>
                </c:pt>
                <c:pt idx="810">
                  <c:v>17.97</c:v>
                </c:pt>
                <c:pt idx="811">
                  <c:v>17.600000000000001</c:v>
                </c:pt>
                <c:pt idx="812">
                  <c:v>17.420000000000002</c:v>
                </c:pt>
                <c:pt idx="813">
                  <c:v>17.309999999999999</c:v>
                </c:pt>
                <c:pt idx="814">
                  <c:v>17.3</c:v>
                </c:pt>
                <c:pt idx="815">
                  <c:v>17.27</c:v>
                </c:pt>
                <c:pt idx="816">
                  <c:v>17.399999999999999</c:v>
                </c:pt>
                <c:pt idx="817">
                  <c:v>17.510000000000002</c:v>
                </c:pt>
                <c:pt idx="818">
                  <c:v>17.600000000000001</c:v>
                </c:pt>
                <c:pt idx="819">
                  <c:v>18.12</c:v>
                </c:pt>
                <c:pt idx="820">
                  <c:v>18.5</c:v>
                </c:pt>
                <c:pt idx="821">
                  <c:v>18.670000000000002</c:v>
                </c:pt>
                <c:pt idx="822">
                  <c:v>19.05</c:v>
                </c:pt>
                <c:pt idx="823">
                  <c:v>19.46</c:v>
                </c:pt>
                <c:pt idx="824">
                  <c:v>19.8</c:v>
                </c:pt>
                <c:pt idx="825">
                  <c:v>20.16</c:v>
                </c:pt>
                <c:pt idx="826">
                  <c:v>20.16</c:v>
                </c:pt>
                <c:pt idx="827">
                  <c:v>20.059999999999999</c:v>
                </c:pt>
                <c:pt idx="828">
                  <c:v>19.97</c:v>
                </c:pt>
                <c:pt idx="829">
                  <c:v>19.920000000000002</c:v>
                </c:pt>
                <c:pt idx="830">
                  <c:v>19.84</c:v>
                </c:pt>
                <c:pt idx="831">
                  <c:v>19.8</c:v>
                </c:pt>
                <c:pt idx="832">
                  <c:v>19.8</c:v>
                </c:pt>
                <c:pt idx="833">
                  <c:v>19.8</c:v>
                </c:pt>
                <c:pt idx="834">
                  <c:v>19.8</c:v>
                </c:pt>
                <c:pt idx="835">
                  <c:v>19.8</c:v>
                </c:pt>
                <c:pt idx="836">
                  <c:v>19.8</c:v>
                </c:pt>
                <c:pt idx="837">
                  <c:v>19.8</c:v>
                </c:pt>
                <c:pt idx="838">
                  <c:v>19.8</c:v>
                </c:pt>
                <c:pt idx="839">
                  <c:v>19.8</c:v>
                </c:pt>
                <c:pt idx="840">
                  <c:v>19.8</c:v>
                </c:pt>
                <c:pt idx="841">
                  <c:v>21.4</c:v>
                </c:pt>
                <c:pt idx="842">
                  <c:v>21.95</c:v>
                </c:pt>
                <c:pt idx="843">
                  <c:v>22.4</c:v>
                </c:pt>
                <c:pt idx="844">
                  <c:v>22.7</c:v>
                </c:pt>
                <c:pt idx="845">
                  <c:v>23.1</c:v>
                </c:pt>
                <c:pt idx="846">
                  <c:v>23.65</c:v>
                </c:pt>
                <c:pt idx="847">
                  <c:v>24</c:v>
                </c:pt>
                <c:pt idx="848">
                  <c:v>24.5</c:v>
                </c:pt>
                <c:pt idx="849">
                  <c:v>24.7</c:v>
                </c:pt>
                <c:pt idx="850">
                  <c:v>25.5</c:v>
                </c:pt>
                <c:pt idx="851">
                  <c:v>26</c:v>
                </c:pt>
                <c:pt idx="852">
                  <c:v>26.05</c:v>
                </c:pt>
                <c:pt idx="853">
                  <c:v>26.05</c:v>
                </c:pt>
                <c:pt idx="854">
                  <c:v>26.05</c:v>
                </c:pt>
                <c:pt idx="855">
                  <c:v>26.05</c:v>
                </c:pt>
                <c:pt idx="856">
                  <c:v>26.05</c:v>
                </c:pt>
                <c:pt idx="857">
                  <c:v>26.05</c:v>
                </c:pt>
                <c:pt idx="858">
                  <c:v>26.05</c:v>
                </c:pt>
                <c:pt idx="859">
                  <c:v>26.05</c:v>
                </c:pt>
                <c:pt idx="860">
                  <c:v>26.2</c:v>
                </c:pt>
                <c:pt idx="861">
                  <c:v>26.7</c:v>
                </c:pt>
                <c:pt idx="862">
                  <c:v>27.2</c:v>
                </c:pt>
                <c:pt idx="863">
                  <c:v>27.5</c:v>
                </c:pt>
                <c:pt idx="864">
                  <c:v>28.1</c:v>
                </c:pt>
                <c:pt idx="865">
                  <c:v>28.55</c:v>
                </c:pt>
                <c:pt idx="866">
                  <c:v>28.6</c:v>
                </c:pt>
                <c:pt idx="867">
                  <c:v>28.75</c:v>
                </c:pt>
                <c:pt idx="868">
                  <c:v>29.3</c:v>
                </c:pt>
                <c:pt idx="869">
                  <c:v>29.85</c:v>
                </c:pt>
                <c:pt idx="870">
                  <c:v>29.9</c:v>
                </c:pt>
                <c:pt idx="871">
                  <c:v>29.85</c:v>
                </c:pt>
                <c:pt idx="872">
                  <c:v>29.85</c:v>
                </c:pt>
                <c:pt idx="873">
                  <c:v>29.85</c:v>
                </c:pt>
                <c:pt idx="874">
                  <c:v>29.8</c:v>
                </c:pt>
                <c:pt idx="875">
                  <c:v>29.8</c:v>
                </c:pt>
                <c:pt idx="876">
                  <c:v>29.9</c:v>
                </c:pt>
                <c:pt idx="877">
                  <c:v>30</c:v>
                </c:pt>
                <c:pt idx="878">
                  <c:v>30.05</c:v>
                </c:pt>
                <c:pt idx="879">
                  <c:v>30.95</c:v>
                </c:pt>
                <c:pt idx="880">
                  <c:v>31.15</c:v>
                </c:pt>
                <c:pt idx="881">
                  <c:v>31.3</c:v>
                </c:pt>
                <c:pt idx="882">
                  <c:v>31.35</c:v>
                </c:pt>
                <c:pt idx="883">
                  <c:v>31.6</c:v>
                </c:pt>
                <c:pt idx="884">
                  <c:v>32.049999999999997</c:v>
                </c:pt>
                <c:pt idx="885">
                  <c:v>32.5</c:v>
                </c:pt>
                <c:pt idx="886">
                  <c:v>33</c:v>
                </c:pt>
                <c:pt idx="887">
                  <c:v>33.5</c:v>
                </c:pt>
                <c:pt idx="888">
                  <c:v>34.049999999999997</c:v>
                </c:pt>
                <c:pt idx="889">
                  <c:v>34.4</c:v>
                </c:pt>
                <c:pt idx="890">
                  <c:v>35.15</c:v>
                </c:pt>
                <c:pt idx="891">
                  <c:v>35.75</c:v>
                </c:pt>
                <c:pt idx="892">
                  <c:v>36.5</c:v>
                </c:pt>
                <c:pt idx="893">
                  <c:v>37.1</c:v>
                </c:pt>
                <c:pt idx="894">
                  <c:v>37.799999999999997</c:v>
                </c:pt>
                <c:pt idx="895">
                  <c:v>38</c:v>
                </c:pt>
                <c:pt idx="896">
                  <c:v>38.15</c:v>
                </c:pt>
                <c:pt idx="897">
                  <c:v>38.299999999999997</c:v>
                </c:pt>
                <c:pt idx="898">
                  <c:v>38.450000000000003</c:v>
                </c:pt>
                <c:pt idx="899">
                  <c:v>38.549999999999997</c:v>
                </c:pt>
                <c:pt idx="900">
                  <c:v>38.75</c:v>
                </c:pt>
                <c:pt idx="901">
                  <c:v>38.9</c:v>
                </c:pt>
                <c:pt idx="902">
                  <c:v>39.4</c:v>
                </c:pt>
                <c:pt idx="903">
                  <c:v>39.75</c:v>
                </c:pt>
                <c:pt idx="904">
                  <c:v>40.25</c:v>
                </c:pt>
                <c:pt idx="905">
                  <c:v>40.799999999999997</c:v>
                </c:pt>
                <c:pt idx="906">
                  <c:v>41.45</c:v>
                </c:pt>
                <c:pt idx="907">
                  <c:v>41.9</c:v>
                </c:pt>
                <c:pt idx="908">
                  <c:v>42.05</c:v>
                </c:pt>
                <c:pt idx="909">
                  <c:v>42.95</c:v>
                </c:pt>
                <c:pt idx="910">
                  <c:v>43.05</c:v>
                </c:pt>
                <c:pt idx="911">
                  <c:v>43.05</c:v>
                </c:pt>
                <c:pt idx="912">
                  <c:v>43.05</c:v>
                </c:pt>
                <c:pt idx="913">
                  <c:v>43.05</c:v>
                </c:pt>
                <c:pt idx="914">
                  <c:v>43.05</c:v>
                </c:pt>
                <c:pt idx="915">
                  <c:v>43.05</c:v>
                </c:pt>
                <c:pt idx="916">
                  <c:v>43.05</c:v>
                </c:pt>
                <c:pt idx="917">
                  <c:v>43</c:v>
                </c:pt>
                <c:pt idx="918">
                  <c:v>42.65</c:v>
                </c:pt>
                <c:pt idx="919">
                  <c:v>42.2</c:v>
                </c:pt>
                <c:pt idx="920">
                  <c:v>42.2</c:v>
                </c:pt>
                <c:pt idx="921">
                  <c:v>44.6</c:v>
                </c:pt>
                <c:pt idx="922">
                  <c:v>46.55</c:v>
                </c:pt>
                <c:pt idx="923">
                  <c:v>48</c:v>
                </c:pt>
                <c:pt idx="924">
                  <c:v>49.5</c:v>
                </c:pt>
                <c:pt idx="925">
                  <c:v>51.3</c:v>
                </c:pt>
                <c:pt idx="926">
                  <c:v>52.65</c:v>
                </c:pt>
                <c:pt idx="927">
                  <c:v>54</c:v>
                </c:pt>
                <c:pt idx="928">
                  <c:v>55.7</c:v>
                </c:pt>
                <c:pt idx="929">
                  <c:v>56.8</c:v>
                </c:pt>
                <c:pt idx="930">
                  <c:v>59.35</c:v>
                </c:pt>
                <c:pt idx="931">
                  <c:v>60.85</c:v>
                </c:pt>
                <c:pt idx="932">
                  <c:v>62.35</c:v>
                </c:pt>
                <c:pt idx="933">
                  <c:v>64.150000000000006</c:v>
                </c:pt>
                <c:pt idx="934">
                  <c:v>65.8</c:v>
                </c:pt>
              </c:numCache>
            </c:numRef>
          </c:yVal>
          <c:smooth val="1"/>
        </c:ser>
        <c:dLbls>
          <c:showLegendKey val="0"/>
          <c:showVal val="0"/>
          <c:showCatName val="0"/>
          <c:showSerName val="0"/>
          <c:showPercent val="0"/>
          <c:showBubbleSize val="0"/>
        </c:dLbls>
        <c:axId val="46174592"/>
        <c:axId val="46176128"/>
      </c:scatterChart>
      <c:valAx>
        <c:axId val="46174592"/>
        <c:scaling>
          <c:orientation val="minMax"/>
          <c:max val="16200"/>
          <c:min val="0"/>
        </c:scaling>
        <c:delete val="0"/>
        <c:axPos val="b"/>
        <c:majorGridlines>
          <c:spPr>
            <a:ln w="9525" cap="flat" cmpd="sng" algn="ctr">
              <a:solidFill>
                <a:schemeClr val="tx1">
                  <a:lumMod val="50000"/>
                  <a:lumOff val="50000"/>
                </a:schemeClr>
              </a:solidFill>
              <a:round/>
            </a:ln>
            <a:effectLst/>
          </c:spPr>
        </c:majorGridlines>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mn-lt"/>
                <a:ea typeface="+mn-ea"/>
                <a:cs typeface="+mn-cs"/>
              </a:defRPr>
            </a:pPr>
            <a:endParaRPr lang="ru-RU"/>
          </a:p>
        </c:txPr>
        <c:crossAx val="46176128"/>
        <c:crossesAt val="-10"/>
        <c:crossBetween val="midCat"/>
      </c:valAx>
      <c:valAx>
        <c:axId val="46176128"/>
        <c:scaling>
          <c:orientation val="minMax"/>
        </c:scaling>
        <c:delete val="0"/>
        <c:axPos val="l"/>
        <c:majorGridlines>
          <c:spPr>
            <a:ln w="9525" cap="flat" cmpd="sng" algn="ctr">
              <a:solidFill>
                <a:schemeClr val="tx1">
                  <a:lumMod val="50000"/>
                  <a:lumOff val="50000"/>
                </a:schemeClr>
              </a:solidFill>
              <a:round/>
            </a:ln>
            <a:effectLst/>
          </c:spPr>
        </c:majorGridlines>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mn-lt"/>
                <a:ea typeface="+mn-ea"/>
                <a:cs typeface="+mn-cs"/>
              </a:defRPr>
            </a:pPr>
            <a:endParaRPr lang="ru-RU"/>
          </a:p>
        </c:txPr>
        <c:crossAx val="46174592"/>
        <c:crossesAt val="0"/>
        <c:crossBetween val="midCat"/>
      </c:valAx>
      <c:spPr>
        <a:solidFill>
          <a:srgbClr val="C4E8FF"/>
        </a:solidFill>
        <a:ln>
          <a:noFill/>
        </a:ln>
        <a:effectLst/>
      </c:spPr>
    </c:plotArea>
    <c:plotVisOnly val="1"/>
    <c:dispBlanksAs val="gap"/>
    <c:showDLblsOverMax val="0"/>
  </c:chart>
  <c:spPr>
    <a:gradFill flip="none" rotWithShape="1">
      <a:gsLst>
        <a:gs pos="0">
          <a:srgbClr val="3399FF">
            <a:tint val="66000"/>
            <a:satMod val="160000"/>
          </a:srgbClr>
        </a:gs>
        <a:gs pos="50000">
          <a:srgbClr val="3399FF">
            <a:tint val="44500"/>
            <a:satMod val="160000"/>
          </a:srgbClr>
        </a:gs>
        <a:gs pos="100000">
          <a:srgbClr val="3399FF">
            <a:tint val="23500"/>
            <a:satMod val="160000"/>
          </a:srgbClr>
        </a:gs>
      </a:gsLst>
      <a:path path="circle">
        <a:fillToRect l="50000" t="50000" r="50000" b="50000"/>
      </a:path>
      <a:tileRect/>
    </a:gradFill>
    <a:ln>
      <a:noFill/>
    </a:ln>
    <a:effectLst/>
  </c:spPr>
  <c:txPr>
    <a:bodyPr/>
    <a:lstStyle/>
    <a:p>
      <a:pPr>
        <a:defRPr/>
      </a:pPr>
      <a:endParaRPr lang="ru-RU"/>
    </a:p>
  </c:txPr>
  <c:externalData r:id="rId1">
    <c:autoUpdate val="0"/>
  </c:externalData>
  <c:userShapes r:id="rId2"/>
</c:chartSpace>
</file>

<file path=ppt/charts/chart2.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ru-RU"/>
              <a:t>Содержание железа в растворе р-МЭГ</a:t>
            </a:r>
          </a:p>
        </c:rich>
      </c:tx>
      <c:layout>
        <c:manualLayout>
          <c:xMode val="edge"/>
          <c:yMode val="edge"/>
          <c:x val="0.22738642437199358"/>
          <c:y val="0"/>
        </c:manualLayout>
      </c:layout>
      <c:overlay val="0"/>
    </c:title>
    <c:autoTitleDeleted val="0"/>
    <c:plotArea>
      <c:layout>
        <c:manualLayout>
          <c:layoutTarget val="inner"/>
          <c:xMode val="edge"/>
          <c:yMode val="edge"/>
          <c:x val="8.6306236113853518E-2"/>
          <c:y val="0.11663544262038912"/>
          <c:w val="0.90013892817182262"/>
          <c:h val="0.66582095883571624"/>
        </c:manualLayout>
      </c:layout>
      <c:lineChart>
        <c:grouping val="standard"/>
        <c:varyColors val="0"/>
        <c:ser>
          <c:idx val="1"/>
          <c:order val="0"/>
          <c:spPr>
            <a:ln>
              <a:solidFill>
                <a:srgbClr val="FF0000"/>
              </a:solidFill>
            </a:ln>
          </c:spPr>
          <c:marker>
            <c:symbol val="square"/>
            <c:size val="5"/>
          </c:marker>
          <c:cat>
            <c:numRef>
              <c:f>Лист1!$B$44:$B$58</c:f>
              <c:numCache>
                <c:formatCode>m/d/yyyy</c:formatCode>
                <c:ptCount val="15"/>
                <c:pt idx="0">
                  <c:v>43102</c:v>
                </c:pt>
                <c:pt idx="1">
                  <c:v>43105</c:v>
                </c:pt>
                <c:pt idx="2">
                  <c:v>43109</c:v>
                </c:pt>
                <c:pt idx="3">
                  <c:v>43112</c:v>
                </c:pt>
                <c:pt idx="4">
                  <c:v>43119</c:v>
                </c:pt>
                <c:pt idx="5">
                  <c:v>43126</c:v>
                </c:pt>
                <c:pt idx="6">
                  <c:v>43133</c:v>
                </c:pt>
                <c:pt idx="7">
                  <c:v>43140</c:v>
                </c:pt>
                <c:pt idx="8">
                  <c:v>43147</c:v>
                </c:pt>
                <c:pt idx="9">
                  <c:v>43154</c:v>
                </c:pt>
                <c:pt idx="10">
                  <c:v>43161</c:v>
                </c:pt>
                <c:pt idx="11">
                  <c:v>43168</c:v>
                </c:pt>
                <c:pt idx="12">
                  <c:v>43175</c:v>
                </c:pt>
                <c:pt idx="13">
                  <c:v>43182</c:v>
                </c:pt>
                <c:pt idx="14">
                  <c:v>43187</c:v>
                </c:pt>
              </c:numCache>
            </c:numRef>
          </c:cat>
          <c:val>
            <c:numRef>
              <c:f>Лист1!$R$44:$R$58</c:f>
              <c:numCache>
                <c:formatCode>0.0</c:formatCode>
                <c:ptCount val="15"/>
                <c:pt idx="0">
                  <c:v>61.2</c:v>
                </c:pt>
                <c:pt idx="1">
                  <c:v>32.64</c:v>
                </c:pt>
                <c:pt idx="2">
                  <c:v>32.64</c:v>
                </c:pt>
                <c:pt idx="3">
                  <c:v>112.2</c:v>
                </c:pt>
                <c:pt idx="4">
                  <c:v>61.2</c:v>
                </c:pt>
                <c:pt idx="5">
                  <c:v>46.92</c:v>
                </c:pt>
                <c:pt idx="6">
                  <c:v>91.8</c:v>
                </c:pt>
                <c:pt idx="7">
                  <c:v>193.8</c:v>
                </c:pt>
                <c:pt idx="8">
                  <c:v>142.80000000000001</c:v>
                </c:pt>
                <c:pt idx="9">
                  <c:v>122.4</c:v>
                </c:pt>
                <c:pt idx="10">
                  <c:v>153</c:v>
                </c:pt>
                <c:pt idx="11">
                  <c:v>255</c:v>
                </c:pt>
                <c:pt idx="12">
                  <c:v>255</c:v>
                </c:pt>
                <c:pt idx="13">
                  <c:v>612</c:v>
                </c:pt>
                <c:pt idx="14">
                  <c:v>173.4</c:v>
                </c:pt>
              </c:numCache>
            </c:numRef>
          </c:val>
          <c:smooth val="0"/>
        </c:ser>
        <c:dLbls>
          <c:showLegendKey val="0"/>
          <c:showVal val="0"/>
          <c:showCatName val="0"/>
          <c:showSerName val="0"/>
          <c:showPercent val="0"/>
          <c:showBubbleSize val="0"/>
        </c:dLbls>
        <c:marker val="1"/>
        <c:smooth val="0"/>
        <c:axId val="58111488"/>
        <c:axId val="58113024"/>
      </c:lineChart>
      <c:catAx>
        <c:axId val="58111488"/>
        <c:scaling>
          <c:orientation val="minMax"/>
        </c:scaling>
        <c:delete val="0"/>
        <c:axPos val="b"/>
        <c:majorGridlines/>
        <c:numFmt formatCode="m/d/yyyy" sourceLinked="0"/>
        <c:majorTickMark val="in"/>
        <c:minorTickMark val="none"/>
        <c:tickLblPos val="nextTo"/>
        <c:txPr>
          <a:bodyPr rot="-5400000" vert="horz"/>
          <a:lstStyle/>
          <a:p>
            <a:pPr>
              <a:defRPr sz="900"/>
            </a:pPr>
            <a:endParaRPr lang="ru-RU"/>
          </a:p>
        </c:txPr>
        <c:crossAx val="58113024"/>
        <c:crossesAt val="0"/>
        <c:auto val="0"/>
        <c:lblAlgn val="ctr"/>
        <c:lblOffset val="100"/>
        <c:noMultiLvlLbl val="0"/>
      </c:catAx>
      <c:valAx>
        <c:axId val="58113024"/>
        <c:scaling>
          <c:orientation val="minMax"/>
        </c:scaling>
        <c:delete val="0"/>
        <c:axPos val="l"/>
        <c:majorGridlines/>
        <c:title>
          <c:tx>
            <c:rich>
              <a:bodyPr/>
              <a:lstStyle/>
              <a:p>
                <a:pPr>
                  <a:defRPr/>
                </a:pPr>
                <a:r>
                  <a:rPr lang="ru-RU"/>
                  <a:t>мл/л</a:t>
                </a:r>
              </a:p>
            </c:rich>
          </c:tx>
          <c:layout>
            <c:manualLayout>
              <c:xMode val="edge"/>
              <c:yMode val="edge"/>
              <c:x val="0"/>
              <c:y val="0.37478462016522551"/>
            </c:manualLayout>
          </c:layout>
          <c:overlay val="0"/>
        </c:title>
        <c:numFmt formatCode="0" sourceLinked="0"/>
        <c:majorTickMark val="none"/>
        <c:minorTickMark val="none"/>
        <c:tickLblPos val="low"/>
        <c:spPr>
          <a:ln w="31750">
            <a:noFill/>
          </a:ln>
        </c:spPr>
        <c:txPr>
          <a:bodyPr/>
          <a:lstStyle/>
          <a:p>
            <a:pPr>
              <a:defRPr sz="900"/>
            </a:pPr>
            <a:endParaRPr lang="ru-RU"/>
          </a:p>
        </c:txPr>
        <c:crossAx val="58111488"/>
        <c:crossesAt val="20"/>
        <c:crossBetween val="between"/>
      </c:valAx>
      <c:spPr>
        <a:solidFill>
          <a:schemeClr val="bg1"/>
        </a:solidFill>
        <a:ln>
          <a:solidFill>
            <a:schemeClr val="bg1"/>
          </a:solidFill>
        </a:ln>
      </c:spPr>
    </c:plotArea>
    <c:plotVisOnly val="1"/>
    <c:dispBlanksAs val="gap"/>
    <c:showDLblsOverMax val="0"/>
  </c:chart>
  <c:spPr>
    <a:gradFill flip="none" rotWithShape="1">
      <a:gsLst>
        <a:gs pos="0">
          <a:srgbClr val="00B0F0">
            <a:tint val="66000"/>
            <a:satMod val="160000"/>
          </a:srgbClr>
        </a:gs>
        <a:gs pos="50000">
          <a:srgbClr val="00B0F0">
            <a:tint val="44500"/>
            <a:satMod val="160000"/>
          </a:srgbClr>
        </a:gs>
        <a:gs pos="100000">
          <a:srgbClr val="00B0F0">
            <a:tint val="23500"/>
            <a:satMod val="160000"/>
          </a:srgbClr>
        </a:gs>
      </a:gsLst>
      <a:lin ang="8100000" scaled="1"/>
      <a:tileRect/>
    </a:gradFill>
    <a:ln>
      <a:noFill/>
    </a:ln>
    <a:effectLst/>
  </c:spPr>
  <c:txPr>
    <a:bodyPr/>
    <a:lstStyle/>
    <a:p>
      <a:pPr>
        <a:defRPr sz="1000">
          <a:solidFill>
            <a:sysClr val="windowText" lastClr="000000"/>
          </a:solidFill>
          <a:latin typeface="+mj-lt"/>
          <a:cs typeface="Times New Roman" panose="02020603050405020304" pitchFamily="18" charset="0"/>
        </a:defRPr>
      </a:pPr>
      <a:endParaRPr lang="ru-RU"/>
    </a:p>
  </c:txPr>
  <c:externalData r:id="rId1">
    <c:autoUpdate val="0"/>
  </c:externalData>
  <c:userShapes r:id="rId2"/>
</c:chartSpace>
</file>

<file path=ppt/charts/colors1.xml><?xml version="1.0" encoding="utf-8"?>
<cs:colorStyle xmlns:cs="http://schemas.microsoft.com/office/drawing/2012/chartStyle" xmlns:a="http://schemas.openxmlformats.org/drawingml/2006/main" meth="cycle" id="12">
  <a:schemeClr val="accent2"/>
  <a:schemeClr val="accent4"/>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0.24643</cdr:x>
      <cdr:y>0.13148</cdr:y>
    </cdr:from>
    <cdr:to>
      <cdr:x>0.83884</cdr:x>
      <cdr:y>0.22374</cdr:y>
    </cdr:to>
    <cdr:sp macro="" textlink="">
      <cdr:nvSpPr>
        <cdr:cNvPr id="2" name="TextBox 1"/>
        <cdr:cNvSpPr txBox="1"/>
      </cdr:nvSpPr>
      <cdr:spPr>
        <a:xfrm xmlns:a="http://schemas.openxmlformats.org/drawingml/2006/main">
          <a:off x="1705752" y="466783"/>
          <a:ext cx="4100573" cy="327543"/>
        </a:xfrm>
        <a:prstGeom xmlns:a="http://schemas.openxmlformats.org/drawingml/2006/main" prst="rect">
          <a:avLst/>
        </a:prstGeom>
        <a:solidFill xmlns:a="http://schemas.openxmlformats.org/drawingml/2006/main">
          <a:schemeClr val="bg1"/>
        </a:solidFill>
      </cdr:spPr>
      <cdr:txBody>
        <a:bodyPr xmlns:a="http://schemas.openxmlformats.org/drawingml/2006/main" vertOverflow="clip" wrap="square" rtlCol="0"/>
        <a:lstStyle xmlns:a="http://schemas.openxmlformats.org/drawingml/2006/main"/>
        <a:p xmlns:a="http://schemas.openxmlformats.org/drawingml/2006/main">
          <a:pPr algn="ctr"/>
          <a:r>
            <a:rPr lang="ru-RU" sz="1200" b="1" dirty="0" smtClean="0">
              <a:latin typeface="Arial Narrow" panose="020B0606020202030204" pitchFamily="34" charset="0"/>
            </a:rPr>
            <a:t>Пониженные участки вдоль трассы ГСК</a:t>
          </a:r>
          <a:endParaRPr lang="ru-RU" sz="1200" b="1" dirty="0">
            <a:latin typeface="Arial Narrow" panose="020B0606020202030204" pitchFamily="34" charset="0"/>
          </a:endParaRPr>
        </a:p>
      </cdr:txBody>
    </cdr:sp>
  </cdr:relSizeAnchor>
  <cdr:relSizeAnchor xmlns:cdr="http://schemas.openxmlformats.org/drawingml/2006/chartDrawing">
    <cdr:from>
      <cdr:x>0.11087</cdr:x>
      <cdr:y>0.23692</cdr:y>
    </cdr:from>
    <cdr:to>
      <cdr:x>0.33419</cdr:x>
      <cdr:y>0.69634</cdr:y>
    </cdr:to>
    <cdr:cxnSp macro="">
      <cdr:nvCxnSpPr>
        <cdr:cNvPr id="4" name="Прямая со стрелкой 3"/>
        <cdr:cNvCxnSpPr/>
      </cdr:nvCxnSpPr>
      <cdr:spPr bwMode="auto">
        <a:xfrm xmlns:a="http://schemas.openxmlformats.org/drawingml/2006/main" flipH="1">
          <a:off x="767426" y="841118"/>
          <a:ext cx="1545787" cy="1631043"/>
        </a:xfrm>
        <a:prstGeom xmlns:a="http://schemas.openxmlformats.org/drawingml/2006/main" prst="straightConnector1">
          <a:avLst/>
        </a:prstGeom>
        <a:ln xmlns:a="http://schemas.openxmlformats.org/drawingml/2006/main">
          <a:tailEnd type="triangle"/>
        </a:ln>
        <a:extLst xmlns:a="http://schemas.openxmlformats.org/drawingml/2006/main"/>
      </cdr:spPr>
      <cdr:style>
        <a:lnRef xmlns:a="http://schemas.openxmlformats.org/drawingml/2006/main" idx="1">
          <a:schemeClr val="dk1"/>
        </a:lnRef>
        <a:fillRef xmlns:a="http://schemas.openxmlformats.org/drawingml/2006/main" idx="0">
          <a:schemeClr val="dk1"/>
        </a:fillRef>
        <a:effectRef xmlns:a="http://schemas.openxmlformats.org/drawingml/2006/main" idx="0">
          <a:schemeClr val="dk1"/>
        </a:effectRef>
        <a:fontRef xmlns:a="http://schemas.openxmlformats.org/drawingml/2006/main" idx="minor">
          <a:schemeClr val="tx1"/>
        </a:fontRef>
      </cdr:style>
    </cdr:cxnSp>
  </cdr:relSizeAnchor>
  <cdr:relSizeAnchor xmlns:cdr="http://schemas.openxmlformats.org/drawingml/2006/chartDrawing">
    <cdr:from>
      <cdr:x>0.20573</cdr:x>
      <cdr:y>0.25898</cdr:y>
    </cdr:from>
    <cdr:to>
      <cdr:x>0.37113</cdr:x>
      <cdr:y>0.8191</cdr:y>
    </cdr:to>
    <cdr:cxnSp macro="">
      <cdr:nvCxnSpPr>
        <cdr:cNvPr id="7" name="Прямая со стрелкой 6"/>
        <cdr:cNvCxnSpPr/>
      </cdr:nvCxnSpPr>
      <cdr:spPr bwMode="auto">
        <a:xfrm xmlns:a="http://schemas.openxmlformats.org/drawingml/2006/main" flipH="1">
          <a:off x="1413134" y="689572"/>
          <a:ext cx="1136090" cy="1491412"/>
        </a:xfrm>
        <a:prstGeom xmlns:a="http://schemas.openxmlformats.org/drawingml/2006/main" prst="straightConnector1">
          <a:avLst/>
        </a:prstGeom>
        <a:ln xmlns:a="http://schemas.openxmlformats.org/drawingml/2006/main">
          <a:tailEnd type="triangle"/>
        </a:ln>
        <a:extLst xmlns:a="http://schemas.openxmlformats.org/drawingml/2006/main"/>
      </cdr:spPr>
      <cdr:style>
        <a:lnRef xmlns:a="http://schemas.openxmlformats.org/drawingml/2006/main" idx="1">
          <a:schemeClr val="dk1"/>
        </a:lnRef>
        <a:fillRef xmlns:a="http://schemas.openxmlformats.org/drawingml/2006/main" idx="0">
          <a:schemeClr val="dk1"/>
        </a:fillRef>
        <a:effectRef xmlns:a="http://schemas.openxmlformats.org/drawingml/2006/main" idx="0">
          <a:schemeClr val="dk1"/>
        </a:effectRef>
        <a:fontRef xmlns:a="http://schemas.openxmlformats.org/drawingml/2006/main" idx="minor">
          <a:schemeClr val="tx1"/>
        </a:fontRef>
      </cdr:style>
    </cdr:cxnSp>
  </cdr:relSizeAnchor>
  <cdr:relSizeAnchor xmlns:cdr="http://schemas.openxmlformats.org/drawingml/2006/chartDrawing">
    <cdr:from>
      <cdr:x>0.3391</cdr:x>
      <cdr:y>0.25974</cdr:y>
    </cdr:from>
    <cdr:to>
      <cdr:x>0.41663</cdr:x>
      <cdr:y>0.70816</cdr:y>
    </cdr:to>
    <cdr:cxnSp macro="">
      <cdr:nvCxnSpPr>
        <cdr:cNvPr id="10" name="Прямая со стрелкой 9"/>
        <cdr:cNvCxnSpPr/>
      </cdr:nvCxnSpPr>
      <cdr:spPr bwMode="auto">
        <a:xfrm xmlns:a="http://schemas.openxmlformats.org/drawingml/2006/main" flipH="1">
          <a:off x="2329180" y="691613"/>
          <a:ext cx="532533" cy="1193993"/>
        </a:xfrm>
        <a:prstGeom xmlns:a="http://schemas.openxmlformats.org/drawingml/2006/main" prst="straightConnector1">
          <a:avLst/>
        </a:prstGeom>
        <a:ln xmlns:a="http://schemas.openxmlformats.org/drawingml/2006/main">
          <a:tailEnd type="triangle"/>
        </a:ln>
        <a:extLst xmlns:a="http://schemas.openxmlformats.org/drawingml/2006/main"/>
      </cdr:spPr>
      <cdr:style>
        <a:lnRef xmlns:a="http://schemas.openxmlformats.org/drawingml/2006/main" idx="1">
          <a:schemeClr val="dk1"/>
        </a:lnRef>
        <a:fillRef xmlns:a="http://schemas.openxmlformats.org/drawingml/2006/main" idx="0">
          <a:schemeClr val="dk1"/>
        </a:fillRef>
        <a:effectRef xmlns:a="http://schemas.openxmlformats.org/drawingml/2006/main" idx="0">
          <a:schemeClr val="dk1"/>
        </a:effectRef>
        <a:fontRef xmlns:a="http://schemas.openxmlformats.org/drawingml/2006/main" idx="minor">
          <a:schemeClr val="tx1"/>
        </a:fontRef>
      </cdr:style>
    </cdr:cxnSp>
  </cdr:relSizeAnchor>
  <cdr:relSizeAnchor xmlns:cdr="http://schemas.openxmlformats.org/drawingml/2006/chartDrawing">
    <cdr:from>
      <cdr:x>0.53117</cdr:x>
      <cdr:y>0.24495</cdr:y>
    </cdr:from>
    <cdr:to>
      <cdr:x>0.53214</cdr:x>
      <cdr:y>0.60107</cdr:y>
    </cdr:to>
    <cdr:cxnSp macro="">
      <cdr:nvCxnSpPr>
        <cdr:cNvPr id="12" name="Прямая со стрелкой 11"/>
        <cdr:cNvCxnSpPr/>
      </cdr:nvCxnSpPr>
      <cdr:spPr bwMode="auto">
        <a:xfrm xmlns:a="http://schemas.openxmlformats.org/drawingml/2006/main">
          <a:off x="3676679" y="869627"/>
          <a:ext cx="6715" cy="1264304"/>
        </a:xfrm>
        <a:prstGeom xmlns:a="http://schemas.openxmlformats.org/drawingml/2006/main" prst="straightConnector1">
          <a:avLst/>
        </a:prstGeom>
        <a:ln xmlns:a="http://schemas.openxmlformats.org/drawingml/2006/main">
          <a:tailEnd type="triangle"/>
        </a:ln>
        <a:extLst xmlns:a="http://schemas.openxmlformats.org/drawingml/2006/main"/>
      </cdr:spPr>
      <cdr:style>
        <a:lnRef xmlns:a="http://schemas.openxmlformats.org/drawingml/2006/main" idx="1">
          <a:schemeClr val="dk1"/>
        </a:lnRef>
        <a:fillRef xmlns:a="http://schemas.openxmlformats.org/drawingml/2006/main" idx="0">
          <a:schemeClr val="dk1"/>
        </a:fillRef>
        <a:effectRef xmlns:a="http://schemas.openxmlformats.org/drawingml/2006/main" idx="0">
          <a:schemeClr val="dk1"/>
        </a:effectRef>
        <a:fontRef xmlns:a="http://schemas.openxmlformats.org/drawingml/2006/main" idx="minor">
          <a:schemeClr val="tx1"/>
        </a:fontRef>
      </cdr:style>
    </cdr:cxnSp>
  </cdr:relSizeAnchor>
  <cdr:relSizeAnchor xmlns:cdr="http://schemas.openxmlformats.org/drawingml/2006/chartDrawing">
    <cdr:from>
      <cdr:x>0.63652</cdr:x>
      <cdr:y>0.24495</cdr:y>
    </cdr:from>
    <cdr:to>
      <cdr:x>0.66124</cdr:x>
      <cdr:y>0.58523</cdr:y>
    </cdr:to>
    <cdr:cxnSp macro="">
      <cdr:nvCxnSpPr>
        <cdr:cNvPr id="14" name="Прямая со стрелкой 13"/>
        <cdr:cNvCxnSpPr/>
      </cdr:nvCxnSpPr>
      <cdr:spPr bwMode="auto">
        <a:xfrm xmlns:a="http://schemas.openxmlformats.org/drawingml/2006/main">
          <a:off x="4405896" y="869627"/>
          <a:ext cx="171109" cy="1208069"/>
        </a:xfrm>
        <a:prstGeom xmlns:a="http://schemas.openxmlformats.org/drawingml/2006/main" prst="straightConnector1">
          <a:avLst/>
        </a:prstGeom>
        <a:ln xmlns:a="http://schemas.openxmlformats.org/drawingml/2006/main">
          <a:tailEnd type="triangle"/>
        </a:ln>
        <a:extLst xmlns:a="http://schemas.openxmlformats.org/drawingml/2006/main"/>
      </cdr:spPr>
      <cdr:style>
        <a:lnRef xmlns:a="http://schemas.openxmlformats.org/drawingml/2006/main" idx="1">
          <a:schemeClr val="dk1"/>
        </a:lnRef>
        <a:fillRef xmlns:a="http://schemas.openxmlformats.org/drawingml/2006/main" idx="0">
          <a:schemeClr val="dk1"/>
        </a:fillRef>
        <a:effectRef xmlns:a="http://schemas.openxmlformats.org/drawingml/2006/main" idx="0">
          <a:schemeClr val="dk1"/>
        </a:effectRef>
        <a:fontRef xmlns:a="http://schemas.openxmlformats.org/drawingml/2006/main" idx="minor">
          <a:schemeClr val="tx1"/>
        </a:fontRef>
      </cdr:style>
    </cdr:cxnSp>
  </cdr:relSizeAnchor>
  <cdr:relSizeAnchor xmlns:cdr="http://schemas.openxmlformats.org/drawingml/2006/chartDrawing">
    <cdr:from>
      <cdr:x>0.65315</cdr:x>
      <cdr:y>0.24171</cdr:y>
    </cdr:from>
    <cdr:to>
      <cdr:x>0.75312</cdr:x>
      <cdr:y>0.70351</cdr:y>
    </cdr:to>
    <cdr:cxnSp macro="">
      <cdr:nvCxnSpPr>
        <cdr:cNvPr id="16" name="Прямая со стрелкой 15"/>
        <cdr:cNvCxnSpPr/>
      </cdr:nvCxnSpPr>
      <cdr:spPr bwMode="auto">
        <a:xfrm xmlns:a="http://schemas.openxmlformats.org/drawingml/2006/main">
          <a:off x="4486336" y="643592"/>
          <a:ext cx="686668" cy="1229618"/>
        </a:xfrm>
        <a:prstGeom xmlns:a="http://schemas.openxmlformats.org/drawingml/2006/main" prst="straightConnector1">
          <a:avLst/>
        </a:prstGeom>
        <a:ln xmlns:a="http://schemas.openxmlformats.org/drawingml/2006/main">
          <a:tailEnd type="triangle"/>
        </a:ln>
        <a:extLst xmlns:a="http://schemas.openxmlformats.org/drawingml/2006/main"/>
      </cdr:spPr>
      <cdr:style>
        <a:lnRef xmlns:a="http://schemas.openxmlformats.org/drawingml/2006/main" idx="1">
          <a:schemeClr val="dk1"/>
        </a:lnRef>
        <a:fillRef xmlns:a="http://schemas.openxmlformats.org/drawingml/2006/main" idx="0">
          <a:schemeClr val="dk1"/>
        </a:fillRef>
        <a:effectRef xmlns:a="http://schemas.openxmlformats.org/drawingml/2006/main" idx="0">
          <a:schemeClr val="dk1"/>
        </a:effectRef>
        <a:fontRef xmlns:a="http://schemas.openxmlformats.org/drawingml/2006/main" idx="minor">
          <a:schemeClr val="tx1"/>
        </a:fontRef>
      </cdr:style>
    </cdr:cxnSp>
  </cdr:relSizeAnchor>
  <cdr:relSizeAnchor xmlns:cdr="http://schemas.openxmlformats.org/drawingml/2006/chartDrawing">
    <cdr:from>
      <cdr:x>0.29269</cdr:x>
      <cdr:y>0.12056</cdr:y>
    </cdr:from>
    <cdr:to>
      <cdr:x>0.79258</cdr:x>
      <cdr:y>0.22374</cdr:y>
    </cdr:to>
    <cdr:sp macro="" textlink="">
      <cdr:nvSpPr>
        <cdr:cNvPr id="21" name="Скругленный прямоугольник 20"/>
        <cdr:cNvSpPr/>
      </cdr:nvSpPr>
      <cdr:spPr bwMode="auto">
        <a:xfrm xmlns:a="http://schemas.openxmlformats.org/drawingml/2006/main">
          <a:off x="2025957" y="428015"/>
          <a:ext cx="3460164" cy="366311"/>
        </a:xfrm>
        <a:prstGeom xmlns:a="http://schemas.openxmlformats.org/drawingml/2006/main" prst="roundRect">
          <a:avLst/>
        </a:prstGeom>
        <a:noFill xmlns:a="http://schemas.openxmlformats.org/drawingml/2006/main"/>
        <a:ln xmlns:a="http://schemas.openxmlformats.org/drawingml/2006/main" w="9525" cap="flat" cmpd="sng" algn="ctr">
          <a:solidFill>
            <a:srgbClr val="FF0000"/>
          </a:solidFill>
          <a:prstDash val="solid"/>
          <a:round/>
          <a:headEnd type="none" w="med" len="med"/>
          <a:tailEnd type="none" w="med" len="med"/>
        </a:ln>
        <a:effectLst xmlns:a="http://schemas.openxmlformats.org/drawingml/2006/main"/>
        <a:extLst xmlns:a="http://schemas.openxmlformats.org/drawingml/2006/main">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cdr:spPr>
      <cdr:txBody>
        <a:bodyPr xmlns:a="http://schemas.openxmlformats.org/drawingml/2006/main" vertOverflow="clip" vert="horz" wrap="square" lIns="0" tIns="0" rIns="0" bIns="0" numCol="1" anchor="ctr" anchorCtr="0" compatLnSpc="1">
          <a:prstTxWarp prst="textNoShape">
            <a:avLst/>
          </a:prstTxWarp>
        </a:bodyPr>
        <a:lstStyle xmlns:a="http://schemas.openxmlformats.org/drawingml/2006/main"/>
        <a:p xmlns:a="http://schemas.openxmlformats.org/drawingml/2006/main">
          <a:endParaRPr lang="ru-RU"/>
        </a:p>
      </cdr:txBody>
    </cdr:sp>
  </cdr:relSizeAnchor>
  <cdr:relSizeAnchor xmlns:cdr="http://schemas.openxmlformats.org/drawingml/2006/chartDrawing">
    <cdr:from>
      <cdr:x>0.68289</cdr:x>
      <cdr:y>0.23388</cdr:y>
    </cdr:from>
    <cdr:to>
      <cdr:x>0.72503</cdr:x>
      <cdr:y>0.45559</cdr:y>
    </cdr:to>
    <cdr:cxnSp macro="">
      <cdr:nvCxnSpPr>
        <cdr:cNvPr id="35" name="Прямая со стрелкой 34"/>
        <cdr:cNvCxnSpPr/>
      </cdr:nvCxnSpPr>
      <cdr:spPr bwMode="auto">
        <a:xfrm xmlns:a="http://schemas.openxmlformats.org/drawingml/2006/main">
          <a:off x="4690596" y="622744"/>
          <a:ext cx="289481" cy="590340"/>
        </a:xfrm>
        <a:prstGeom xmlns:a="http://schemas.openxmlformats.org/drawingml/2006/main" prst="straightConnector1">
          <a:avLst/>
        </a:prstGeom>
        <a:ln xmlns:a="http://schemas.openxmlformats.org/drawingml/2006/main">
          <a:tailEnd type="triangle"/>
        </a:ln>
        <a:extLst xmlns:a="http://schemas.openxmlformats.org/drawingml/2006/main"/>
      </cdr:spPr>
      <cdr:style>
        <a:lnRef xmlns:a="http://schemas.openxmlformats.org/drawingml/2006/main" idx="1">
          <a:schemeClr val="dk1"/>
        </a:lnRef>
        <a:fillRef xmlns:a="http://schemas.openxmlformats.org/drawingml/2006/main" idx="0">
          <a:schemeClr val="dk1"/>
        </a:fillRef>
        <a:effectRef xmlns:a="http://schemas.openxmlformats.org/drawingml/2006/main" idx="0">
          <a:schemeClr val="dk1"/>
        </a:effectRef>
        <a:fontRef xmlns:a="http://schemas.openxmlformats.org/drawingml/2006/main" idx="minor">
          <a:schemeClr val="tx1"/>
        </a:fontRef>
      </cdr:style>
    </cdr:cxnSp>
  </cdr:relSizeAnchor>
  <cdr:relSizeAnchor xmlns:cdr="http://schemas.openxmlformats.org/drawingml/2006/chartDrawing">
    <cdr:from>
      <cdr:x>0.72749</cdr:x>
      <cdr:y>0.22677</cdr:y>
    </cdr:from>
    <cdr:to>
      <cdr:x>0.81993</cdr:x>
      <cdr:y>0.60177</cdr:y>
    </cdr:to>
    <cdr:cxnSp macro="">
      <cdr:nvCxnSpPr>
        <cdr:cNvPr id="39" name="Прямая со стрелкой 38"/>
        <cdr:cNvCxnSpPr/>
      </cdr:nvCxnSpPr>
      <cdr:spPr bwMode="auto">
        <a:xfrm xmlns:a="http://schemas.openxmlformats.org/drawingml/2006/main">
          <a:off x="4996942" y="603802"/>
          <a:ext cx="634947" cy="998499"/>
        </a:xfrm>
        <a:prstGeom xmlns:a="http://schemas.openxmlformats.org/drawingml/2006/main" prst="straightConnector1">
          <a:avLst/>
        </a:prstGeom>
        <a:ln xmlns:a="http://schemas.openxmlformats.org/drawingml/2006/main">
          <a:tailEnd type="triangle"/>
        </a:ln>
        <a:extLst xmlns:a="http://schemas.openxmlformats.org/drawingml/2006/main"/>
      </cdr:spPr>
      <cdr:style>
        <a:lnRef xmlns:a="http://schemas.openxmlformats.org/drawingml/2006/main" idx="1">
          <a:schemeClr val="dk1"/>
        </a:lnRef>
        <a:fillRef xmlns:a="http://schemas.openxmlformats.org/drawingml/2006/main" idx="0">
          <a:schemeClr val="dk1"/>
        </a:fillRef>
        <a:effectRef xmlns:a="http://schemas.openxmlformats.org/drawingml/2006/main" idx="0">
          <a:schemeClr val="dk1"/>
        </a:effectRef>
        <a:fontRef xmlns:a="http://schemas.openxmlformats.org/drawingml/2006/main" idx="minor">
          <a:schemeClr val="tx1"/>
        </a:fontRef>
      </cdr:style>
    </cdr:cxnSp>
  </cdr:relSizeAnchor>
  <cdr:relSizeAnchor xmlns:cdr="http://schemas.openxmlformats.org/drawingml/2006/chartDrawing">
    <cdr:from>
      <cdr:x>0.46201</cdr:x>
      <cdr:y>0.22374</cdr:y>
    </cdr:from>
    <cdr:to>
      <cdr:x>0.47175</cdr:x>
      <cdr:y>0.61695</cdr:y>
    </cdr:to>
    <cdr:cxnSp macro="">
      <cdr:nvCxnSpPr>
        <cdr:cNvPr id="13" name="Прямая со стрелкой 12"/>
        <cdr:cNvCxnSpPr/>
      </cdr:nvCxnSpPr>
      <cdr:spPr bwMode="auto">
        <a:xfrm xmlns:a="http://schemas.openxmlformats.org/drawingml/2006/main" flipH="1">
          <a:off x="3197964" y="794326"/>
          <a:ext cx="67419" cy="1395983"/>
        </a:xfrm>
        <a:prstGeom xmlns:a="http://schemas.openxmlformats.org/drawingml/2006/main" prst="straightConnector1">
          <a:avLst/>
        </a:prstGeom>
        <a:ln xmlns:a="http://schemas.openxmlformats.org/drawingml/2006/main">
          <a:tailEnd type="triangle"/>
        </a:ln>
        <a:extLst xmlns:a="http://schemas.openxmlformats.org/drawingml/2006/main"/>
      </cdr:spPr>
      <cdr:style>
        <a:lnRef xmlns:a="http://schemas.openxmlformats.org/drawingml/2006/main" idx="1">
          <a:schemeClr val="dk1"/>
        </a:lnRef>
        <a:fillRef xmlns:a="http://schemas.openxmlformats.org/drawingml/2006/main" idx="0">
          <a:schemeClr val="dk1"/>
        </a:fillRef>
        <a:effectRef xmlns:a="http://schemas.openxmlformats.org/drawingml/2006/main" idx="0">
          <a:schemeClr val="dk1"/>
        </a:effectRef>
        <a:fontRef xmlns:a="http://schemas.openxmlformats.org/drawingml/2006/main" idx="minor">
          <a:schemeClr val="tx1"/>
        </a:fontRef>
      </cdr:style>
    </cdr:cxnSp>
  </cdr:relSizeAnchor>
  <cdr:relSizeAnchor xmlns:cdr="http://schemas.openxmlformats.org/drawingml/2006/chartDrawing">
    <cdr:from>
      <cdr:x>0.76055</cdr:x>
      <cdr:y>0.22374</cdr:y>
    </cdr:from>
    <cdr:to>
      <cdr:x>0.93583</cdr:x>
      <cdr:y>0.37398</cdr:y>
    </cdr:to>
    <cdr:cxnSp macro="">
      <cdr:nvCxnSpPr>
        <cdr:cNvPr id="15" name="Прямая со стрелкой 14"/>
        <cdr:cNvCxnSpPr/>
      </cdr:nvCxnSpPr>
      <cdr:spPr bwMode="auto">
        <a:xfrm xmlns:a="http://schemas.openxmlformats.org/drawingml/2006/main">
          <a:off x="5264414" y="794326"/>
          <a:ext cx="1213261" cy="533386"/>
        </a:xfrm>
        <a:prstGeom xmlns:a="http://schemas.openxmlformats.org/drawingml/2006/main" prst="straightConnector1">
          <a:avLst/>
        </a:prstGeom>
        <a:ln xmlns:a="http://schemas.openxmlformats.org/drawingml/2006/main">
          <a:tailEnd type="triangle"/>
        </a:ln>
        <a:extLst xmlns:a="http://schemas.openxmlformats.org/drawingml/2006/main"/>
      </cdr:spPr>
      <cdr:style>
        <a:lnRef xmlns:a="http://schemas.openxmlformats.org/drawingml/2006/main" idx="1">
          <a:schemeClr val="dk1"/>
        </a:lnRef>
        <a:fillRef xmlns:a="http://schemas.openxmlformats.org/drawingml/2006/main" idx="0">
          <a:schemeClr val="dk1"/>
        </a:fillRef>
        <a:effectRef xmlns:a="http://schemas.openxmlformats.org/drawingml/2006/main" idx="0">
          <a:schemeClr val="dk1"/>
        </a:effectRef>
        <a:fontRef xmlns:a="http://schemas.openxmlformats.org/drawingml/2006/main" idx="minor">
          <a:schemeClr val="tx1"/>
        </a:fontRef>
      </cdr:style>
    </cdr:cxnSp>
  </cdr:relSizeAnchor>
</c:userShapes>
</file>

<file path=ppt/drawings/drawing2.xml><?xml version="1.0" encoding="utf-8"?>
<c:userShapes xmlns:c="http://schemas.openxmlformats.org/drawingml/2006/chart">
  <cdr:relSizeAnchor xmlns:cdr="http://schemas.openxmlformats.org/drawingml/2006/chartDrawing">
    <cdr:from>
      <cdr:x>0.42784</cdr:x>
      <cdr:y>0.11144</cdr:y>
    </cdr:from>
    <cdr:to>
      <cdr:x>0.85741</cdr:x>
      <cdr:y>0.77607</cdr:y>
    </cdr:to>
    <cdr:sp macro="" textlink="">
      <cdr:nvSpPr>
        <cdr:cNvPr id="4" name="Прямоугольник 3"/>
        <cdr:cNvSpPr/>
      </cdr:nvSpPr>
      <cdr:spPr bwMode="auto">
        <a:xfrm xmlns:a="http://schemas.openxmlformats.org/drawingml/2006/main">
          <a:off x="2388656" y="292201"/>
          <a:ext cx="2398373" cy="1742646"/>
        </a:xfrm>
        <a:prstGeom xmlns:a="http://schemas.openxmlformats.org/drawingml/2006/main" prst="rect">
          <a:avLst/>
        </a:prstGeom>
        <a:solidFill xmlns:a="http://schemas.openxmlformats.org/drawingml/2006/main">
          <a:srgbClr val="92D050">
            <a:alpha val="20000"/>
          </a:srgbClr>
        </a:solidFill>
        <a:ln xmlns:a="http://schemas.openxmlformats.org/drawingml/2006/main">
          <a:noFill/>
        </a:ln>
        <a:effectLst xmlns:a="http://schemas.openxmlformats.org/drawingml/2006/main"/>
        <a:extLst xmlns:a="http://schemas.openxmlformats.org/drawingml/2006/main"/>
      </cdr:spPr>
      <cdr:txBody>
        <a:bodyPr xmlns:a="http://schemas.openxmlformats.org/drawingml/2006/main" vertOverflow="clip" vert="horz" wrap="square" lIns="0" tIns="0" rIns="0" bIns="0" numCol="1" anchor="ctr" anchorCtr="0" compatLnSpc="1">
          <a:prstTxWarp prst="textNoShape">
            <a:avLst/>
          </a:prstTxWarp>
        </a:bodyPr>
        <a:lstStyle xmlns:a="http://schemas.openxmlformats.org/drawingml/2006/main"/>
        <a:p xmlns:a="http://schemas.openxmlformats.org/drawingml/2006/main">
          <a:endParaRPr lang="ru-RU"/>
        </a:p>
      </cdr:txBody>
    </cdr:sp>
  </cdr:relSizeAnchor>
  <cdr:relSizeAnchor xmlns:cdr="http://schemas.openxmlformats.org/drawingml/2006/chartDrawing">
    <cdr:from>
      <cdr:x>0.08445</cdr:x>
      <cdr:y>0.11552</cdr:y>
    </cdr:from>
    <cdr:to>
      <cdr:x>0.42601</cdr:x>
      <cdr:y>0.77974</cdr:y>
    </cdr:to>
    <cdr:sp macro="" textlink="">
      <cdr:nvSpPr>
        <cdr:cNvPr id="5" name="Прямоугольник 4"/>
        <cdr:cNvSpPr/>
      </cdr:nvSpPr>
      <cdr:spPr bwMode="auto">
        <a:xfrm xmlns:a="http://schemas.openxmlformats.org/drawingml/2006/main">
          <a:off x="471487" y="302886"/>
          <a:ext cx="1906997" cy="1741586"/>
        </a:xfrm>
        <a:prstGeom xmlns:a="http://schemas.openxmlformats.org/drawingml/2006/main" prst="rect">
          <a:avLst/>
        </a:prstGeom>
        <a:solidFill xmlns:a="http://schemas.openxmlformats.org/drawingml/2006/main">
          <a:srgbClr val="FFC000">
            <a:alpha val="20000"/>
          </a:srgbClr>
        </a:solidFill>
        <a:ln xmlns:a="http://schemas.openxmlformats.org/drawingml/2006/main">
          <a:noFill/>
        </a:ln>
        <a:effectLst xmlns:a="http://schemas.openxmlformats.org/drawingml/2006/main"/>
        <a:extLst xmlns:a="http://schemas.openxmlformats.org/drawingml/2006/main"/>
      </cdr:spPr>
      <cdr:txBody>
        <a:bodyPr xmlns:a="http://schemas.openxmlformats.org/drawingml/2006/main" vert="horz" wrap="square" lIns="0" tIns="0" rIns="0" bIns="0" numCol="1" anchor="ctr" anchorCtr="0" compatLnSpc="1">
          <a:prstTxWarp prst="textNoShape">
            <a:avLst/>
          </a:prstTxWarp>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endParaRPr lang="ru-RU"/>
        </a:p>
      </cdr:txBody>
    </cdr:sp>
  </cdr:relSizeAnchor>
  <cdr:relSizeAnchor xmlns:cdr="http://schemas.openxmlformats.org/drawingml/2006/chartDrawing">
    <cdr:from>
      <cdr:x>0.8538</cdr:x>
      <cdr:y>0.1138</cdr:y>
    </cdr:from>
    <cdr:to>
      <cdr:x>0.98966</cdr:x>
      <cdr:y>0.78288</cdr:y>
    </cdr:to>
    <cdr:sp macro="" textlink="">
      <cdr:nvSpPr>
        <cdr:cNvPr id="6" name="Прямоугольник 5"/>
        <cdr:cNvSpPr/>
      </cdr:nvSpPr>
      <cdr:spPr bwMode="auto">
        <a:xfrm xmlns:a="http://schemas.openxmlformats.org/drawingml/2006/main">
          <a:off x="4766858" y="366186"/>
          <a:ext cx="758522" cy="2152886"/>
        </a:xfrm>
        <a:prstGeom xmlns:a="http://schemas.openxmlformats.org/drawingml/2006/main" prst="rect">
          <a:avLst/>
        </a:prstGeom>
        <a:solidFill xmlns:a="http://schemas.openxmlformats.org/drawingml/2006/main">
          <a:srgbClr val="7030A0">
            <a:alpha val="20000"/>
          </a:srgbClr>
        </a:solidFill>
        <a:ln xmlns:a="http://schemas.openxmlformats.org/drawingml/2006/main">
          <a:noFill/>
        </a:ln>
        <a:effectLst xmlns:a="http://schemas.openxmlformats.org/drawingml/2006/main"/>
        <a:extLst xmlns:a="http://schemas.openxmlformats.org/drawingml/2006/main"/>
      </cdr:spPr>
      <cdr:txBody>
        <a:bodyPr xmlns:a="http://schemas.openxmlformats.org/drawingml/2006/main" vert="horz" wrap="square" lIns="0" tIns="0" rIns="0" bIns="0" numCol="1" anchor="ctr" anchorCtr="0" compatLnSpc="1">
          <a:prstTxWarp prst="textNoShape">
            <a:avLst/>
          </a:prstTxWarp>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endParaRPr lang="ru-RU"/>
        </a:p>
      </cdr:txBody>
    </cdr:sp>
  </cdr:relSizeAnchor>
  <cdr:relSizeAnchor xmlns:cdr="http://schemas.openxmlformats.org/drawingml/2006/chartDrawing">
    <cdr:from>
      <cdr:x>0.20097</cdr:x>
      <cdr:y>0.11479</cdr:y>
    </cdr:from>
    <cdr:to>
      <cdr:x>0.35652</cdr:x>
      <cdr:y>0.20837</cdr:y>
    </cdr:to>
    <cdr:sp macro="" textlink="">
      <cdr:nvSpPr>
        <cdr:cNvPr id="7" name="TextBox 6"/>
        <cdr:cNvSpPr txBox="1"/>
      </cdr:nvSpPr>
      <cdr:spPr>
        <a:xfrm xmlns:a="http://schemas.openxmlformats.org/drawingml/2006/main">
          <a:off x="1193843" y="330550"/>
          <a:ext cx="924025" cy="26950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ru-RU" dirty="0" smtClean="0"/>
            <a:t>1 период</a:t>
          </a:r>
          <a:endParaRPr lang="ru-RU" sz="1100" dirty="0"/>
        </a:p>
      </cdr:txBody>
    </cdr:sp>
  </cdr:relSizeAnchor>
  <cdr:relSizeAnchor xmlns:cdr="http://schemas.openxmlformats.org/drawingml/2006/chartDrawing">
    <cdr:from>
      <cdr:x>0.57897</cdr:x>
      <cdr:y>0.11237</cdr:y>
    </cdr:from>
    <cdr:to>
      <cdr:x>0.73452</cdr:x>
      <cdr:y>0.20596</cdr:y>
    </cdr:to>
    <cdr:sp macro="" textlink="">
      <cdr:nvSpPr>
        <cdr:cNvPr id="8" name="TextBox 1"/>
        <cdr:cNvSpPr txBox="1"/>
      </cdr:nvSpPr>
      <cdr:spPr>
        <a:xfrm xmlns:a="http://schemas.openxmlformats.org/drawingml/2006/main">
          <a:off x="3439350" y="323599"/>
          <a:ext cx="924025" cy="269508"/>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ru-RU" dirty="0"/>
            <a:t>2</a:t>
          </a:r>
          <a:r>
            <a:rPr lang="ru-RU" dirty="0" smtClean="0"/>
            <a:t> период</a:t>
          </a:r>
          <a:endParaRPr lang="ru-RU" sz="1100" dirty="0"/>
        </a:p>
      </cdr:txBody>
    </cdr:sp>
  </cdr:relSizeAnchor>
  <cdr:relSizeAnchor xmlns:cdr="http://schemas.openxmlformats.org/drawingml/2006/chartDrawing">
    <cdr:from>
      <cdr:x>0.84437</cdr:x>
      <cdr:y>0.09607</cdr:y>
    </cdr:from>
    <cdr:to>
      <cdr:x>0.99992</cdr:x>
      <cdr:y>0.18966</cdr:y>
    </cdr:to>
    <cdr:sp macro="" textlink="">
      <cdr:nvSpPr>
        <cdr:cNvPr id="9" name="TextBox 1"/>
        <cdr:cNvSpPr txBox="1"/>
      </cdr:nvSpPr>
      <cdr:spPr>
        <a:xfrm xmlns:a="http://schemas.openxmlformats.org/drawingml/2006/main">
          <a:off x="4502926" y="226932"/>
          <a:ext cx="829518" cy="221065"/>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ru-RU" dirty="0"/>
            <a:t>3</a:t>
          </a:r>
          <a:r>
            <a:rPr lang="ru-RU" dirty="0" smtClean="0"/>
            <a:t> период</a:t>
          </a:r>
          <a:endParaRPr lang="ru-RU" sz="1100" dirty="0"/>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8.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3DBE431C-8C36-4D7E-B9EF-A81810C5439C}" type="datetimeFigureOut">
              <a:rPr lang="ru-RU" smtClean="0"/>
              <a:pPr/>
              <a:t>30.05.2018</a:t>
            </a:fld>
            <a:endParaRPr lang="ru-RU"/>
          </a:p>
        </p:txBody>
      </p:sp>
      <p:sp>
        <p:nvSpPr>
          <p:cNvPr id="4" name="Нижний колонтитул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5" name="Номер слайда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BF2F8D38-B759-4F71-8C75-97855087A880}" type="slidenum">
              <a:rPr lang="ru-RU" smtClean="0"/>
              <a:pPr/>
              <a:t>‹#›</a:t>
            </a:fld>
            <a:endParaRPr lang="ru-RU"/>
          </a:p>
        </p:txBody>
      </p:sp>
    </p:spTree>
    <p:extLst>
      <p:ext uri="{BB962C8B-B14F-4D97-AF65-F5344CB8AC3E}">
        <p14:creationId xmlns:p14="http://schemas.microsoft.com/office/powerpoint/2010/main" val="112162697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270C1DF-F1E7-4F55-A84B-C146222D7CE7}" type="datetimeFigureOut">
              <a:rPr lang="ru-RU" smtClean="0"/>
              <a:pPr/>
              <a:t>30.05.2018</a:t>
            </a:fld>
            <a:endParaRPr lang="ru-RU"/>
          </a:p>
        </p:txBody>
      </p:sp>
      <p:sp>
        <p:nvSpPr>
          <p:cNvPr id="4" name="Образ слайда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82185DB-A00E-4AF3-B661-15E025881028}" type="slidenum">
              <a:rPr lang="ru-RU" smtClean="0"/>
              <a:pPr/>
              <a:t>‹#›</a:t>
            </a:fld>
            <a:endParaRPr lang="ru-RU"/>
          </a:p>
        </p:txBody>
      </p:sp>
    </p:spTree>
    <p:extLst>
      <p:ext uri="{BB962C8B-B14F-4D97-AF65-F5344CB8AC3E}">
        <p14:creationId xmlns:p14="http://schemas.microsoft.com/office/powerpoint/2010/main" val="63484383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282185DB-A00E-4AF3-B661-15E025881028}" type="slidenum">
              <a:rPr lang="ru-RU" smtClean="0"/>
              <a:pPr/>
              <a:t>0</a:t>
            </a:fld>
            <a:endParaRPr lang="ru-RU"/>
          </a:p>
        </p:txBody>
      </p:sp>
    </p:spTree>
    <p:extLst>
      <p:ext uri="{BB962C8B-B14F-4D97-AF65-F5344CB8AC3E}">
        <p14:creationId xmlns:p14="http://schemas.microsoft.com/office/powerpoint/2010/main" val="336485780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90488" y="744538"/>
            <a:ext cx="6616700" cy="3722687"/>
          </a:xfrm>
        </p:spPr>
      </p:sp>
      <p:sp>
        <p:nvSpPr>
          <p:cNvPr id="3" name="Заметки 2"/>
          <p:cNvSpPr>
            <a:spLocks noGrp="1"/>
          </p:cNvSpPr>
          <p:nvPr>
            <p:ph type="body" idx="1"/>
          </p:nvPr>
        </p:nvSpPr>
        <p:spPr>
          <a:xfrm>
            <a:off x="312821" y="4570413"/>
            <a:ext cx="6256421" cy="3442619"/>
          </a:xfrm>
        </p:spPr>
        <p:txBody>
          <a:bodyPr>
            <a:normAutofit/>
          </a:bodyPr>
          <a:lstStyle/>
          <a:p>
            <a:pPr algn="just"/>
            <a:r>
              <a:rPr lang="ru-RU" sz="1050" dirty="0" smtClean="0">
                <a:solidFill>
                  <a:schemeClr val="tx2"/>
                </a:solidFill>
                <a:latin typeface="Arial Narrow" panose="020B0606020202030204" pitchFamily="34" charset="0"/>
              </a:rPr>
              <a:t>Сухопутная часть газосборного коллектора неоднородна, имеет 10 пониженных участков как потенциальных мест скопления жидкости, где возможна пассивная коррозия как в период работы так и в период останова газового промысла</a:t>
            </a:r>
            <a:r>
              <a:rPr lang="en-US" sz="1050" dirty="0" smtClean="0">
                <a:solidFill>
                  <a:schemeClr val="tx2"/>
                </a:solidFill>
                <a:latin typeface="Arial Narrow" panose="020B0606020202030204" pitchFamily="34" charset="0"/>
              </a:rPr>
              <a:t>.</a:t>
            </a:r>
          </a:p>
          <a:p>
            <a:pPr algn="just"/>
            <a:r>
              <a:rPr lang="ru-RU" sz="1050" dirty="0" smtClean="0">
                <a:solidFill>
                  <a:schemeClr val="tx2"/>
                </a:solidFill>
                <a:latin typeface="Arial Narrow" panose="020B0606020202030204" pitchFamily="34" charset="0"/>
              </a:rPr>
              <a:t>Согласно договору на оказание сервисных услуг  </a:t>
            </a:r>
            <a:r>
              <a:rPr lang="ru-RU" sz="1050" baseline="0" dirty="0" smtClean="0">
                <a:solidFill>
                  <a:schemeClr val="tx2"/>
                </a:solidFill>
                <a:latin typeface="Arial Narrow" panose="020B0606020202030204" pitchFamily="34" charset="0"/>
              </a:rPr>
              <a:t>ГДШ-2441.04.18 от 24.04.2018, в период проведения ППР в 2018 году </a:t>
            </a:r>
            <a:r>
              <a:rPr lang="ru-RU" sz="1050" dirty="0" smtClean="0">
                <a:solidFill>
                  <a:schemeClr val="tx2"/>
                </a:solidFill>
                <a:latin typeface="Arial Narrow" panose="020B0606020202030204" pitchFamily="34" charset="0"/>
              </a:rPr>
              <a:t> будет</a:t>
            </a:r>
            <a:r>
              <a:rPr lang="ru-RU" sz="1050" baseline="0" dirty="0" smtClean="0">
                <a:solidFill>
                  <a:schemeClr val="tx2"/>
                </a:solidFill>
                <a:latin typeface="Arial Narrow" panose="020B0606020202030204" pitchFamily="34" charset="0"/>
              </a:rPr>
              <a:t> произведена</a:t>
            </a:r>
            <a:r>
              <a:rPr lang="ru-RU" sz="1050" dirty="0" smtClean="0">
                <a:solidFill>
                  <a:schemeClr val="tx2"/>
                </a:solidFill>
                <a:latin typeface="Arial Narrow" panose="020B0606020202030204" pitchFamily="34" charset="0"/>
              </a:rPr>
              <a:t> ультразвуковая </a:t>
            </a:r>
            <a:r>
              <a:rPr lang="ru-RU" sz="1050" dirty="0" err="1" smtClean="0">
                <a:solidFill>
                  <a:schemeClr val="tx2"/>
                </a:solidFill>
                <a:latin typeface="Arial Narrow" panose="020B0606020202030204" pitchFamily="34" charset="0"/>
              </a:rPr>
              <a:t>толщинометрия</a:t>
            </a:r>
            <a:r>
              <a:rPr lang="ru-RU" sz="1050" dirty="0" smtClean="0">
                <a:solidFill>
                  <a:schemeClr val="tx2"/>
                </a:solidFill>
                <a:latin typeface="Arial Narrow" panose="020B0606020202030204" pitchFamily="34" charset="0"/>
              </a:rPr>
              <a:t> технологического оборудования и трубопроводов в</a:t>
            </a:r>
            <a:r>
              <a:rPr lang="ru-RU" sz="1050" baseline="0" dirty="0" smtClean="0">
                <a:solidFill>
                  <a:schemeClr val="tx2"/>
                </a:solidFill>
                <a:latin typeface="Arial Narrow" panose="020B0606020202030204" pitchFamily="34" charset="0"/>
              </a:rPr>
              <a:t> составе объектов производственного фонда Киринского ГКМ, а именно,</a:t>
            </a:r>
          </a:p>
          <a:p>
            <a:pPr algn="just"/>
            <a:r>
              <a:rPr lang="ru-RU" sz="1050" baseline="0" dirty="0" smtClean="0">
                <a:solidFill>
                  <a:schemeClr val="tx2"/>
                </a:solidFill>
                <a:latin typeface="Arial Narrow" panose="020B0606020202030204" pitchFamily="34" charset="0"/>
              </a:rPr>
              <a:t>Оборудования и трубопроводов входящих:</a:t>
            </a:r>
          </a:p>
          <a:p>
            <a:pPr marL="171450" indent="-171450" algn="just">
              <a:buFont typeface="Arial" panose="020B0604020202020204" pitchFamily="34" charset="0"/>
              <a:buChar char="•"/>
            </a:pPr>
            <a:r>
              <a:rPr lang="ru-RU" sz="1050" baseline="0" dirty="0" smtClean="0">
                <a:solidFill>
                  <a:schemeClr val="tx2"/>
                </a:solidFill>
                <a:latin typeface="Arial Narrow" panose="020B0606020202030204" pitchFamily="34" charset="0"/>
              </a:rPr>
              <a:t>В цех подготовки газа;</a:t>
            </a:r>
          </a:p>
          <a:p>
            <a:pPr marL="171450" indent="-171450" algn="just">
              <a:buFont typeface="Arial" panose="020B0604020202020204" pitchFamily="34" charset="0"/>
              <a:buChar char="•"/>
            </a:pPr>
            <a:r>
              <a:rPr lang="ru-RU" sz="1050" baseline="0" dirty="0" smtClean="0">
                <a:solidFill>
                  <a:schemeClr val="tx2"/>
                </a:solidFill>
                <a:latin typeface="Arial Narrow" panose="020B0606020202030204" pitchFamily="34" charset="0"/>
              </a:rPr>
              <a:t>В цех стабилизации конденсата;</a:t>
            </a:r>
          </a:p>
          <a:p>
            <a:pPr marL="171450" indent="-171450" algn="just">
              <a:buFont typeface="Arial" panose="020B0604020202020204" pitchFamily="34" charset="0"/>
              <a:buChar char="•"/>
            </a:pPr>
            <a:r>
              <a:rPr lang="ru-RU" sz="1050" baseline="0" dirty="0" smtClean="0">
                <a:solidFill>
                  <a:schemeClr val="tx2"/>
                </a:solidFill>
                <a:latin typeface="Arial Narrow" panose="020B0606020202030204" pitchFamily="34" charset="0"/>
              </a:rPr>
              <a:t>В цех регенерации МЭГ в том числе линия рефлюксной воды;</a:t>
            </a:r>
          </a:p>
          <a:p>
            <a:pPr marL="171450" indent="-171450" algn="just">
              <a:buFont typeface="Arial" panose="020B0604020202020204" pitchFamily="34" charset="0"/>
              <a:buChar char="•"/>
            </a:pPr>
            <a:r>
              <a:rPr lang="ru-RU" sz="1050" baseline="0" dirty="0" smtClean="0">
                <a:solidFill>
                  <a:schemeClr val="tx2"/>
                </a:solidFill>
                <a:latin typeface="Arial Narrow" panose="020B0606020202030204" pitchFamily="34" charset="0"/>
              </a:rPr>
              <a:t>В систему вертикального и горизонтального факелов;</a:t>
            </a:r>
          </a:p>
          <a:p>
            <a:pPr marL="171450" indent="-171450" algn="just">
              <a:buFont typeface="Arial" panose="020B0604020202020204" pitchFamily="34" charset="0"/>
              <a:buChar char="•"/>
            </a:pPr>
            <a:r>
              <a:rPr lang="ru-RU" sz="1050" baseline="0" dirty="0" smtClean="0">
                <a:solidFill>
                  <a:schemeClr val="tx2"/>
                </a:solidFill>
                <a:latin typeface="Arial Narrow" panose="020B0606020202030204" pitchFamily="34" charset="0"/>
              </a:rPr>
              <a:t>В цех </a:t>
            </a:r>
            <a:r>
              <a:rPr lang="ru-RU" sz="1050" baseline="0" dirty="0" err="1" smtClean="0">
                <a:solidFill>
                  <a:schemeClr val="tx2"/>
                </a:solidFill>
                <a:latin typeface="Arial Narrow" panose="020B0606020202030204" pitchFamily="34" charset="0"/>
              </a:rPr>
              <a:t>компримирования</a:t>
            </a:r>
            <a:r>
              <a:rPr lang="ru-RU" sz="1050" baseline="0" dirty="0" smtClean="0">
                <a:solidFill>
                  <a:schemeClr val="tx2"/>
                </a:solidFill>
                <a:latin typeface="Arial Narrow" panose="020B0606020202030204" pitchFamily="34" charset="0"/>
              </a:rPr>
              <a:t> газа;</a:t>
            </a:r>
          </a:p>
          <a:p>
            <a:pPr marL="171450" indent="-171450" algn="just">
              <a:buFont typeface="Arial" panose="020B0604020202020204" pitchFamily="34" charset="0"/>
              <a:buChar char="•"/>
            </a:pPr>
            <a:r>
              <a:rPr lang="ru-RU" sz="1050" baseline="0" dirty="0" smtClean="0">
                <a:solidFill>
                  <a:schemeClr val="tx2"/>
                </a:solidFill>
                <a:latin typeface="Arial Narrow" panose="020B0606020202030204" pitchFamily="34" charset="0"/>
              </a:rPr>
              <a:t>В резервуарный парк стабильного конденсата;</a:t>
            </a:r>
          </a:p>
          <a:p>
            <a:pPr marL="171450" indent="-171450" algn="just">
              <a:buFont typeface="Arial" panose="020B0604020202020204" pitchFamily="34" charset="0"/>
              <a:buChar char="•"/>
            </a:pPr>
            <a:r>
              <a:rPr lang="ru-RU" sz="1050" baseline="0" dirty="0" smtClean="0">
                <a:solidFill>
                  <a:schemeClr val="tx2"/>
                </a:solidFill>
                <a:latin typeface="Arial Narrow" panose="020B0606020202030204" pitchFamily="34" charset="0"/>
              </a:rPr>
              <a:t>В узел подготовки импульсного и топливного газа;</a:t>
            </a:r>
          </a:p>
          <a:p>
            <a:pPr marL="171450" indent="-171450" algn="just">
              <a:buFont typeface="Arial" panose="020B0604020202020204" pitchFamily="34" charset="0"/>
              <a:buChar char="•"/>
            </a:pPr>
            <a:r>
              <a:rPr lang="ru-RU" sz="1050" baseline="0" dirty="0" smtClean="0">
                <a:solidFill>
                  <a:schemeClr val="tx2"/>
                </a:solidFill>
                <a:latin typeface="Arial Narrow" panose="020B0606020202030204" pitchFamily="34" charset="0"/>
              </a:rPr>
              <a:t>Оборудования, установленного на вспомогательной площадке ПДК за исключением установки высокого давления (</a:t>
            </a:r>
            <a:r>
              <a:rPr lang="en-US" sz="1050" baseline="0" dirty="0" smtClean="0">
                <a:solidFill>
                  <a:schemeClr val="tx2"/>
                </a:solidFill>
                <a:latin typeface="Arial Narrow" panose="020B0606020202030204" pitchFamily="34" charset="0"/>
              </a:rPr>
              <a:t>HPU)</a:t>
            </a:r>
            <a:r>
              <a:rPr lang="ru-RU" sz="1050" baseline="0" dirty="0" smtClean="0">
                <a:solidFill>
                  <a:schemeClr val="tx2"/>
                </a:solidFill>
                <a:latin typeface="Arial Narrow" panose="020B0606020202030204" pitchFamily="34" charset="0"/>
              </a:rPr>
              <a:t>;</a:t>
            </a:r>
          </a:p>
          <a:p>
            <a:pPr marL="171450" indent="-171450" algn="just">
              <a:buFont typeface="Arial" panose="020B0604020202020204" pitchFamily="34" charset="0"/>
              <a:buChar char="•"/>
            </a:pPr>
            <a:r>
              <a:rPr lang="ru-RU" sz="1050" baseline="0" dirty="0" smtClean="0">
                <a:solidFill>
                  <a:schemeClr val="tx2"/>
                </a:solidFill>
                <a:latin typeface="Arial Narrow" panose="020B0606020202030204" pitchFamily="34" charset="0"/>
              </a:rPr>
              <a:t>В комплекс термического </a:t>
            </a:r>
            <a:r>
              <a:rPr lang="ru-RU" sz="1050" baseline="0" dirty="0" err="1" smtClean="0">
                <a:solidFill>
                  <a:schemeClr val="tx2"/>
                </a:solidFill>
                <a:latin typeface="Arial Narrow" panose="020B0606020202030204" pitchFamily="34" charset="0"/>
              </a:rPr>
              <a:t>обесвреживания</a:t>
            </a:r>
            <a:r>
              <a:rPr lang="ru-RU" sz="1050" baseline="0" dirty="0" smtClean="0">
                <a:solidFill>
                  <a:schemeClr val="tx2"/>
                </a:solidFill>
                <a:latin typeface="Arial Narrow" panose="020B0606020202030204" pitchFamily="34" charset="0"/>
              </a:rPr>
              <a:t> (КОС КТО).</a:t>
            </a:r>
          </a:p>
          <a:p>
            <a:pPr marL="0" marR="0" lvl="0" indent="0" algn="just" defTabSz="914400" rtl="0" eaLnBrk="1" fontAlgn="auto" latinLnBrk="0" hangingPunct="1">
              <a:lnSpc>
                <a:spcPct val="100000"/>
              </a:lnSpc>
              <a:spcBef>
                <a:spcPts val="0"/>
              </a:spcBef>
              <a:spcAft>
                <a:spcPts val="0"/>
              </a:spcAft>
              <a:buClrTx/>
              <a:buSzTx/>
              <a:buFontTx/>
              <a:buNone/>
              <a:tabLst/>
              <a:defRPr/>
            </a:pPr>
            <a:endParaRPr lang="ru-RU" sz="1050" dirty="0" smtClean="0">
              <a:solidFill>
                <a:schemeClr val="tx2"/>
              </a:solidFill>
              <a:latin typeface="Arial Narrow" panose="020B0606020202030204" pitchFamily="34" charset="0"/>
            </a:endParaRPr>
          </a:p>
          <a:p>
            <a:pPr algn="just"/>
            <a:r>
              <a:rPr lang="ru-RU" sz="1050" dirty="0" smtClean="0">
                <a:solidFill>
                  <a:schemeClr val="tx2"/>
                </a:solidFill>
                <a:latin typeface="Arial Narrow" panose="020B0606020202030204" pitchFamily="34" charset="0"/>
              </a:rPr>
              <a:t>В</a:t>
            </a:r>
            <a:r>
              <a:rPr lang="en-US" sz="1050" dirty="0" smtClean="0">
                <a:solidFill>
                  <a:schemeClr val="tx2"/>
                </a:solidFill>
                <a:latin typeface="Arial Narrow" panose="020B0606020202030204" pitchFamily="34" charset="0"/>
              </a:rPr>
              <a:t> 2021</a:t>
            </a:r>
            <a:r>
              <a:rPr lang="ru-RU" sz="1050" dirty="0" smtClean="0">
                <a:solidFill>
                  <a:schemeClr val="tx2"/>
                </a:solidFill>
                <a:latin typeface="Arial Narrow" panose="020B0606020202030204" pitchFamily="34" charset="0"/>
              </a:rPr>
              <a:t> году планируется проведение работ по запуску очистного и исследовательского поршня в газосборный коллектор со входа в манифольд (подводная часть) до входа в УКПГ.</a:t>
            </a:r>
          </a:p>
        </p:txBody>
      </p:sp>
      <p:sp>
        <p:nvSpPr>
          <p:cNvPr id="4" name="Номер слайда 3"/>
          <p:cNvSpPr>
            <a:spLocks noGrp="1"/>
          </p:cNvSpPr>
          <p:nvPr>
            <p:ph type="sldNum" sz="quarter" idx="10"/>
          </p:nvPr>
        </p:nvSpPr>
        <p:spPr/>
        <p:txBody>
          <a:bodyPr/>
          <a:lstStyle/>
          <a:p>
            <a:fld id="{50CD1A80-96BC-4C47-B191-FD9C6D8D871A}" type="slidenum">
              <a:rPr lang="ru-RU" smtClean="0"/>
              <a:pPr/>
              <a:t>9</a:t>
            </a:fld>
            <a:endParaRPr lang="ru-RU"/>
          </a:p>
        </p:txBody>
      </p:sp>
    </p:spTree>
    <p:extLst>
      <p:ext uri="{BB962C8B-B14F-4D97-AF65-F5344CB8AC3E}">
        <p14:creationId xmlns:p14="http://schemas.microsoft.com/office/powerpoint/2010/main" val="246759527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90488" y="744538"/>
            <a:ext cx="6616700" cy="3722687"/>
          </a:xfrm>
        </p:spPr>
      </p:sp>
      <p:sp>
        <p:nvSpPr>
          <p:cNvPr id="3" name="Заметки 2"/>
          <p:cNvSpPr>
            <a:spLocks noGrp="1"/>
          </p:cNvSpPr>
          <p:nvPr>
            <p:ph type="body" idx="1"/>
          </p:nvPr>
        </p:nvSpPr>
        <p:spPr>
          <a:xfrm>
            <a:off x="264695" y="4570413"/>
            <a:ext cx="6304547" cy="3262145"/>
          </a:xfrm>
        </p:spPr>
        <p:txBody>
          <a:bodyPr>
            <a:normAutofit/>
          </a:bodyPr>
          <a:lstStyle/>
          <a:p>
            <a:pPr algn="just"/>
            <a:r>
              <a:rPr lang="ru-RU" sz="1000" kern="1200" dirty="0" smtClean="0">
                <a:solidFill>
                  <a:schemeClr val="tx2"/>
                </a:solidFill>
                <a:effectLst/>
                <a:latin typeface="Arial Narrow" panose="020B0606020202030204" pitchFamily="34" charset="0"/>
              </a:rPr>
              <a:t>Необходимо предусмотреть методы прямого и косвенного  контроля общей коррозии (коррозионного мониторинга), функционирующие без остановки (нарушения)  технологического режима соответствующего технологического оборудования и трубопроводов, включая обвязку устьев скважин; подводные </a:t>
            </a:r>
            <a:r>
              <a:rPr lang="ru-RU" sz="1000" kern="1200" dirty="0" err="1" smtClean="0">
                <a:solidFill>
                  <a:schemeClr val="tx2"/>
                </a:solidFill>
                <a:effectLst/>
                <a:latin typeface="Arial Narrow" panose="020B0606020202030204" pitchFamily="34" charset="0"/>
              </a:rPr>
              <a:t>манифольды</a:t>
            </a:r>
            <a:r>
              <a:rPr lang="ru-RU" sz="1000" kern="1200" dirty="0" smtClean="0">
                <a:solidFill>
                  <a:schemeClr val="tx2"/>
                </a:solidFill>
                <a:effectLst/>
                <a:latin typeface="Arial Narrow" panose="020B0606020202030204" pitchFamily="34" charset="0"/>
              </a:rPr>
              <a:t>; газопроводы- шлейфы от скважин; газосборные коллектора на входе и выходе установок комплексной подготовки газа; технологические аппараты всех видов со средой, содержащих минерализованную пластовую воду, а также газопаровую среду; факельные линии технологическое оборудование, подлежащее вовлечению в процесс коррозионного мониторинга:</a:t>
            </a:r>
          </a:p>
          <a:p>
            <a:pPr algn="just"/>
            <a:r>
              <a:rPr lang="ru-RU" sz="1000" b="1" kern="1200" dirty="0" smtClean="0">
                <a:solidFill>
                  <a:schemeClr val="tx2"/>
                </a:solidFill>
                <a:effectLst/>
                <a:latin typeface="Arial Narrow" panose="020B0606020202030204" pitchFamily="34" charset="0"/>
              </a:rPr>
              <a:t>Для обеспечения коррозионного мониторинга предусмотреть:</a:t>
            </a:r>
          </a:p>
          <a:p>
            <a:pPr algn="just"/>
            <a:r>
              <a:rPr lang="ru-RU" sz="1000" kern="1200" dirty="0" smtClean="0">
                <a:solidFill>
                  <a:schemeClr val="tx2"/>
                </a:solidFill>
                <a:effectLst/>
                <a:latin typeface="Arial Narrow" panose="020B0606020202030204" pitchFamily="34" charset="0"/>
              </a:rPr>
              <a:t>- процедуру систематического измерения толщины стенок  соответствующего технологического оборудования  с использованием ультразвукового или любого другого наружного метода;</a:t>
            </a:r>
          </a:p>
          <a:p>
            <a:pPr algn="just"/>
            <a:r>
              <a:rPr lang="ru-RU" sz="1000" kern="1200" dirty="0" smtClean="0">
                <a:solidFill>
                  <a:schemeClr val="tx2"/>
                </a:solidFill>
                <a:effectLst/>
                <a:latin typeface="Arial Narrow" panose="020B0606020202030204" pitchFamily="34" charset="0"/>
              </a:rPr>
              <a:t>- устройство узлов контроля скорости коррозии (УКСК) с устройствами ввода гравиметрических купонов;</a:t>
            </a:r>
          </a:p>
          <a:p>
            <a:pPr algn="just"/>
            <a:r>
              <a:rPr lang="ru-RU" sz="1000" kern="1200" dirty="0" smtClean="0">
                <a:solidFill>
                  <a:schemeClr val="tx2"/>
                </a:solidFill>
                <a:effectLst/>
                <a:latin typeface="Arial Narrow" panose="020B0606020202030204" pitchFamily="34" charset="0"/>
              </a:rPr>
              <a:t>-  Установку </a:t>
            </a:r>
            <a:r>
              <a:rPr lang="ru-RU" sz="1000" kern="1200" dirty="0" err="1" smtClean="0">
                <a:solidFill>
                  <a:schemeClr val="tx2"/>
                </a:solidFill>
                <a:effectLst/>
                <a:latin typeface="Arial Narrow" panose="020B0606020202030204" pitchFamily="34" charset="0"/>
              </a:rPr>
              <a:t>пробоотборных</a:t>
            </a:r>
            <a:r>
              <a:rPr lang="ru-RU" sz="1000" kern="1200" dirty="0" smtClean="0">
                <a:solidFill>
                  <a:schemeClr val="tx2"/>
                </a:solidFill>
                <a:effectLst/>
                <a:latin typeface="Arial Narrow" panose="020B0606020202030204" pitchFamily="34" charset="0"/>
              </a:rPr>
              <a:t> устройств;</a:t>
            </a:r>
          </a:p>
          <a:p>
            <a:pPr algn="just"/>
            <a:r>
              <a:rPr lang="ru-RU" sz="1000" kern="1200" dirty="0" smtClean="0">
                <a:solidFill>
                  <a:schemeClr val="tx2"/>
                </a:solidFill>
                <a:effectLst/>
                <a:latin typeface="Arial Narrow" panose="020B0606020202030204" pitchFamily="34" charset="0"/>
              </a:rPr>
              <a:t>- устройство датчиков электрического сопротивления (ER-датчиками) на технологических трубопроводах с выводом данных на верхний уровень в АСУТП в целях ранжирования по степени коррозионной опасности и определения эффективности ингибиторной защиты;</a:t>
            </a:r>
          </a:p>
          <a:p>
            <a:pPr algn="just"/>
            <a:r>
              <a:rPr lang="ru-RU" sz="1000" kern="1200" dirty="0" smtClean="0">
                <a:solidFill>
                  <a:schemeClr val="tx2"/>
                </a:solidFill>
                <a:effectLst/>
                <a:latin typeface="Arial Narrow" panose="020B0606020202030204" pitchFamily="34" charset="0"/>
              </a:rPr>
              <a:t>- размещение гравиметрических купонов в корпусном оборудовании;</a:t>
            </a:r>
          </a:p>
          <a:p>
            <a:pPr algn="just"/>
            <a:r>
              <a:rPr lang="ru-RU" sz="1000" kern="1200" dirty="0" smtClean="0">
                <a:solidFill>
                  <a:schemeClr val="tx2"/>
                </a:solidFill>
                <a:effectLst/>
                <a:latin typeface="Arial Narrow" panose="020B0606020202030204" pitchFamily="34" charset="0"/>
              </a:rPr>
              <a:t>-  проведение работ по определению остаточного содержания ингибитора коррозии в рабочих средах технологического процесса (Газе горючем природном, конденсате газовом нестабильном/стабильном, пластовой воде, насыщенном/регенерированном ингибиторе гидратообразования и др. необходимых средах;</a:t>
            </a:r>
          </a:p>
          <a:p>
            <a:pPr algn="just"/>
            <a:r>
              <a:rPr lang="ru-RU" sz="1000" kern="1200" dirty="0" smtClean="0">
                <a:solidFill>
                  <a:schemeClr val="tx2"/>
                </a:solidFill>
                <a:effectLst/>
                <a:latin typeface="Arial Narrow" panose="020B0606020202030204" pitchFamily="34" charset="0"/>
              </a:rPr>
              <a:t>- проведение работ по определению физико-химических параметров коррозионно-активной среды с последующим анализом степени их агрессивности</a:t>
            </a:r>
            <a:r>
              <a:rPr lang="ru-RU" sz="1000" dirty="0">
                <a:solidFill>
                  <a:schemeClr val="tx2"/>
                </a:solidFill>
                <a:latin typeface="Arial Narrow" panose="020B0606020202030204" pitchFamily="34" charset="0"/>
              </a:rPr>
              <a:t>.</a:t>
            </a:r>
            <a:endParaRPr lang="ru-RU" sz="1000" kern="1200" dirty="0" smtClean="0">
              <a:solidFill>
                <a:schemeClr val="tx2"/>
              </a:solidFill>
              <a:effectLst/>
              <a:latin typeface="Arial Narrow" panose="020B0606020202030204" pitchFamily="34" charset="0"/>
            </a:endParaRPr>
          </a:p>
        </p:txBody>
      </p:sp>
      <p:sp>
        <p:nvSpPr>
          <p:cNvPr id="4" name="Номер слайда 3"/>
          <p:cNvSpPr>
            <a:spLocks noGrp="1"/>
          </p:cNvSpPr>
          <p:nvPr>
            <p:ph type="sldNum" sz="quarter" idx="10"/>
          </p:nvPr>
        </p:nvSpPr>
        <p:spPr/>
        <p:txBody>
          <a:bodyPr/>
          <a:lstStyle/>
          <a:p>
            <a:fld id="{50CD1A80-96BC-4C47-B191-FD9C6D8D871A}" type="slidenum">
              <a:rPr lang="ru-RU" smtClean="0"/>
              <a:pPr/>
              <a:t>10</a:t>
            </a:fld>
            <a:endParaRPr lang="ru-RU"/>
          </a:p>
        </p:txBody>
      </p:sp>
    </p:spTree>
    <p:extLst>
      <p:ext uri="{BB962C8B-B14F-4D97-AF65-F5344CB8AC3E}">
        <p14:creationId xmlns:p14="http://schemas.microsoft.com/office/powerpoint/2010/main" val="409648427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50CD1A80-96BC-4C47-B191-FD9C6D8D871A}" type="slidenum">
              <a:rPr lang="ru-RU" smtClean="0"/>
              <a:pPr/>
              <a:t>11</a:t>
            </a:fld>
            <a:endParaRPr lang="ru-RU"/>
          </a:p>
        </p:txBody>
      </p:sp>
    </p:spTree>
    <p:extLst>
      <p:ext uri="{BB962C8B-B14F-4D97-AF65-F5344CB8AC3E}">
        <p14:creationId xmlns:p14="http://schemas.microsoft.com/office/powerpoint/2010/main" val="120035949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dirty="0" smtClean="0"/>
              <a:t>ООО «Газпром добыча шельф Южно-Сахалинск» решило задачу защиты от углекислотной коррозии, в условиях многократно превышающего проектное значение содержания  в газе СО2.</a:t>
            </a:r>
          </a:p>
          <a:p>
            <a:r>
              <a:rPr lang="ru-RU" dirty="0" smtClean="0"/>
              <a:t>В настоящее время Обществом ведется работа по подбору ингибитора коррозии наиболее подходящего под условия сбора и подготовки газа и конденсата Киринского ГКМ и перспективных месторождений блока Сахалин 3.</a:t>
            </a:r>
          </a:p>
          <a:p>
            <a:r>
              <a:rPr lang="ru-RU" dirty="0" smtClean="0"/>
              <a:t> Проводится работа по развитию и автоматизации системы коррозионного мониторинга.</a:t>
            </a:r>
          </a:p>
          <a:p>
            <a:r>
              <a:rPr lang="ru-RU" dirty="0" smtClean="0"/>
              <a:t>При этом практически все добычные дочерние общества ПАО «Газпром» столкнулись с подобными трудностями при освоении новых месторождений в своей зоне ответственности.</a:t>
            </a:r>
          </a:p>
          <a:p>
            <a:r>
              <a:rPr lang="ru-RU" dirty="0" smtClean="0"/>
              <a:t>Соответственно происходит накопление опыта и практических методик защиты оборудования от углекислотной коррозии.</a:t>
            </a:r>
          </a:p>
          <a:p>
            <a:r>
              <a:rPr lang="ru-RU" dirty="0" smtClean="0"/>
              <a:t>Появляются возможности по обмену этим опытом в рамках Компании.\</a:t>
            </a:r>
          </a:p>
          <a:p>
            <a:r>
              <a:rPr lang="ru-RU" dirty="0" smtClean="0"/>
              <a:t>Предлагаю рассмотреть возможность выделения секции, в рамках последующих отраслевых совещаниях по защите от коррозии Группы Газпром, посвященной вопросам защиты от углекислотной коррозии.</a:t>
            </a:r>
          </a:p>
        </p:txBody>
      </p:sp>
      <p:sp>
        <p:nvSpPr>
          <p:cNvPr id="4" name="Номер слайда 3"/>
          <p:cNvSpPr>
            <a:spLocks noGrp="1"/>
          </p:cNvSpPr>
          <p:nvPr>
            <p:ph type="sldNum" sz="quarter" idx="10"/>
          </p:nvPr>
        </p:nvSpPr>
        <p:spPr/>
        <p:txBody>
          <a:bodyPr/>
          <a:lstStyle/>
          <a:p>
            <a:fld id="{50CD1A80-96BC-4C47-B191-FD9C6D8D871A}" type="slidenum">
              <a:rPr lang="ru-RU" smtClean="0"/>
              <a:pPr/>
              <a:t>12</a:t>
            </a:fld>
            <a:endParaRPr lang="ru-RU"/>
          </a:p>
        </p:txBody>
      </p:sp>
    </p:spTree>
    <p:extLst>
      <p:ext uri="{BB962C8B-B14F-4D97-AF65-F5344CB8AC3E}">
        <p14:creationId xmlns:p14="http://schemas.microsoft.com/office/powerpoint/2010/main" val="307607762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282185DB-A00E-4AF3-B661-15E025881028}" type="slidenum">
              <a:rPr lang="ru-RU" smtClean="0"/>
              <a:pPr/>
              <a:t>13</a:t>
            </a:fld>
            <a:endParaRPr lang="ru-RU"/>
          </a:p>
        </p:txBody>
      </p:sp>
    </p:spTree>
    <p:extLst>
      <p:ext uri="{BB962C8B-B14F-4D97-AF65-F5344CB8AC3E}">
        <p14:creationId xmlns:p14="http://schemas.microsoft.com/office/powerpoint/2010/main" val="365435877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fld id="{282185DB-A00E-4AF3-B661-15E025881028}" type="slidenum">
              <a:rPr lang="ru-RU" smtClean="0"/>
              <a:pPr/>
              <a:t>14</a:t>
            </a:fld>
            <a:endParaRPr lang="ru-RU"/>
          </a:p>
        </p:txBody>
      </p:sp>
    </p:spTree>
    <p:extLst>
      <p:ext uri="{BB962C8B-B14F-4D97-AF65-F5344CB8AC3E}">
        <p14:creationId xmlns:p14="http://schemas.microsoft.com/office/powerpoint/2010/main" val="148869110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282185DB-A00E-4AF3-B661-15E025881028}" type="slidenum">
              <a:rPr lang="ru-RU" smtClean="0"/>
              <a:pPr/>
              <a:t>15</a:t>
            </a:fld>
            <a:endParaRPr lang="ru-RU"/>
          </a:p>
        </p:txBody>
      </p:sp>
    </p:spTree>
    <p:extLst>
      <p:ext uri="{BB962C8B-B14F-4D97-AF65-F5344CB8AC3E}">
        <p14:creationId xmlns:p14="http://schemas.microsoft.com/office/powerpoint/2010/main" val="146122478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pPr marL="68263" indent="0">
              <a:spcAft>
                <a:spcPts val="1793"/>
              </a:spcAft>
              <a:buClr>
                <a:srgbClr val="000000"/>
              </a:buClr>
              <a:buNone/>
              <a:defRPr/>
            </a:pPr>
            <a:r>
              <a:rPr lang="ru-RU" altLang="ru-RU" sz="1200" dirty="0" smtClean="0">
                <a:solidFill>
                  <a:schemeClr val="tx2"/>
                </a:solidFill>
                <a:latin typeface="Arial Narrow" panose="020B0606020202030204" pitchFamily="34" charset="0"/>
                <a:cs typeface="Arial" panose="020B0604020202020204" pitchFamily="34" charset="0"/>
              </a:rPr>
              <a:t>При освоении Киринского месторождения впервые в России используются подводные технологии добычи газа (газ поступает на берег по дну Охотского моря, поверхность которого 6 месяцев покрыта льдом) </a:t>
            </a:r>
          </a:p>
          <a:p>
            <a:pPr marL="68263" indent="0">
              <a:spcAft>
                <a:spcPts val="1793"/>
              </a:spcAft>
              <a:buClr>
                <a:srgbClr val="000000"/>
              </a:buClr>
              <a:buNone/>
              <a:defRPr/>
            </a:pPr>
            <a:r>
              <a:rPr lang="ru-RU" altLang="ru-RU" sz="1200" dirty="0" smtClean="0">
                <a:solidFill>
                  <a:schemeClr val="tx2"/>
                </a:solidFill>
                <a:latin typeface="Arial Narrow" panose="020B0606020202030204" pitchFamily="34" charset="0"/>
                <a:cs typeface="Arial" panose="020B0604020202020204" pitchFamily="34" charset="0"/>
              </a:rPr>
              <a:t>Краткая характеристика:</a:t>
            </a:r>
          </a:p>
          <a:p>
            <a:pPr marL="68263" indent="0">
              <a:spcAft>
                <a:spcPts val="1793"/>
              </a:spcAft>
              <a:buClr>
                <a:srgbClr val="000000"/>
              </a:buClr>
              <a:buNone/>
              <a:defRPr/>
            </a:pPr>
            <a:r>
              <a:rPr lang="ru-RU" altLang="ru-RU" sz="1200" dirty="0" smtClean="0">
                <a:solidFill>
                  <a:schemeClr val="tx2"/>
                </a:solidFill>
                <a:latin typeface="Arial Narrow" panose="020B0606020202030204" pitchFamily="34" charset="0"/>
                <a:cs typeface="Arial" panose="020B0604020202020204" pitchFamily="34" charset="0"/>
              </a:rPr>
              <a:t>Глубина моря 85-95 м</a:t>
            </a:r>
          </a:p>
          <a:p>
            <a:pPr marL="68263" indent="0">
              <a:spcAft>
                <a:spcPts val="1793"/>
              </a:spcAft>
              <a:buClr>
                <a:srgbClr val="000000"/>
              </a:buClr>
              <a:buNone/>
              <a:defRPr/>
            </a:pPr>
            <a:r>
              <a:rPr lang="ru-RU" altLang="ru-RU" sz="1200" dirty="0" smtClean="0">
                <a:solidFill>
                  <a:schemeClr val="tx2"/>
                </a:solidFill>
                <a:latin typeface="Arial Narrow" panose="020B0606020202030204" pitchFamily="34" charset="0"/>
                <a:cs typeface="Arial" panose="020B0604020202020204" pitchFamily="34" charset="0"/>
              </a:rPr>
              <a:t>Расстояние от берега – 29 км</a:t>
            </a:r>
          </a:p>
          <a:p>
            <a:pPr marL="68263" indent="0">
              <a:spcAft>
                <a:spcPts val="1793"/>
              </a:spcAft>
              <a:buClr>
                <a:srgbClr val="000000"/>
              </a:buClr>
              <a:buNone/>
              <a:defRPr/>
            </a:pPr>
            <a:r>
              <a:rPr lang="ru-RU" altLang="ru-RU" sz="1200" dirty="0" smtClean="0">
                <a:solidFill>
                  <a:schemeClr val="tx2"/>
                </a:solidFill>
                <a:latin typeface="Arial Narrow" panose="020B0606020202030204" pitchFamily="34" charset="0"/>
                <a:cs typeface="Arial" panose="020B0604020202020204" pitchFamily="34" charset="0"/>
              </a:rPr>
              <a:t>Введено в эксплуатацию в 2013 году</a:t>
            </a:r>
            <a:endParaRPr lang="ru-RU" altLang="ru-RU" sz="1200" b="1" dirty="0" smtClean="0">
              <a:solidFill>
                <a:schemeClr val="tx2"/>
              </a:solidFill>
              <a:latin typeface="Arial Narrow" panose="020B0606020202030204" pitchFamily="34" charset="0"/>
            </a:endParaRPr>
          </a:p>
          <a:p>
            <a:r>
              <a:rPr lang="ru-RU" sz="1200" b="1" i="1" u="sng" kern="1200" dirty="0" smtClean="0">
                <a:solidFill>
                  <a:schemeClr val="tx2"/>
                </a:solidFill>
                <a:effectLst/>
                <a:latin typeface="Arial Narrow" panose="020B0606020202030204" pitchFamily="34" charset="0"/>
              </a:rPr>
              <a:t>Цель доклада.</a:t>
            </a:r>
            <a:endParaRPr lang="ru-RU" sz="1200" kern="1200" dirty="0" smtClean="0">
              <a:solidFill>
                <a:schemeClr val="tx2"/>
              </a:solidFill>
              <a:effectLst/>
              <a:latin typeface="Arial Narrow" panose="020B0606020202030204" pitchFamily="34" charset="0"/>
            </a:endParaRPr>
          </a:p>
          <a:p>
            <a:r>
              <a:rPr lang="ru-RU" sz="1200" kern="1200" dirty="0" smtClean="0">
                <a:solidFill>
                  <a:schemeClr val="tx2"/>
                </a:solidFill>
                <a:effectLst/>
                <a:latin typeface="Arial Narrow" panose="020B0606020202030204" pitchFamily="34" charset="0"/>
              </a:rPr>
              <a:t>На примере освоения шельфового Киринского газоконденсатного месторождения (Киринское ГКМ) осветить вопросы коррозионной защиты шельфовой инфраструктуры на Сахалине.</a:t>
            </a:r>
          </a:p>
        </p:txBody>
      </p:sp>
      <p:sp>
        <p:nvSpPr>
          <p:cNvPr id="4" name="Номер слайда 3"/>
          <p:cNvSpPr>
            <a:spLocks noGrp="1"/>
          </p:cNvSpPr>
          <p:nvPr>
            <p:ph type="sldNum" sz="quarter" idx="10"/>
          </p:nvPr>
        </p:nvSpPr>
        <p:spPr/>
        <p:txBody>
          <a:bodyPr/>
          <a:lstStyle/>
          <a:p>
            <a:fld id="{282185DB-A00E-4AF3-B661-15E025881028}" type="slidenum">
              <a:rPr lang="ru-RU" smtClean="0"/>
              <a:pPr/>
              <a:t>1</a:t>
            </a:fld>
            <a:endParaRPr lang="ru-RU"/>
          </a:p>
        </p:txBody>
      </p:sp>
    </p:spTree>
    <p:extLst>
      <p:ext uri="{BB962C8B-B14F-4D97-AF65-F5344CB8AC3E}">
        <p14:creationId xmlns:p14="http://schemas.microsoft.com/office/powerpoint/2010/main" val="281655248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pPr algn="just">
              <a:buFontTx/>
              <a:buChar char="•"/>
            </a:pPr>
            <a:r>
              <a:rPr lang="ru-RU" altLang="ru-RU" sz="1200" dirty="0" smtClean="0">
                <a:solidFill>
                  <a:schemeClr val="tx2"/>
                </a:solidFill>
                <a:latin typeface="Arial Narrow" panose="020B0606020202030204" pitchFamily="34" charset="0"/>
                <a:cs typeface="Times New Roman" panose="02020603050405020304" pitchFamily="18" charset="0"/>
              </a:rPr>
              <a:t>На северо-восточном шельфе о. Сахалин ежегодно образуется мощный ледяной покров (0,8-1,1 м), который держится в среднем 6 месяцев в году.</a:t>
            </a:r>
            <a:endParaRPr lang="ru-RU" altLang="ru-RU" sz="400" dirty="0" smtClean="0">
              <a:solidFill>
                <a:schemeClr val="tx2"/>
              </a:solidFill>
              <a:latin typeface="Arial Narrow" panose="020B0606020202030204" pitchFamily="34" charset="0"/>
              <a:cs typeface="Times New Roman" panose="02020603050405020304" pitchFamily="18" charset="0"/>
            </a:endParaRPr>
          </a:p>
          <a:p>
            <a:pPr algn="just">
              <a:buFontTx/>
              <a:buChar char="•"/>
            </a:pPr>
            <a:r>
              <a:rPr lang="ru-RU" altLang="ru-RU" sz="1200" dirty="0" smtClean="0">
                <a:solidFill>
                  <a:schemeClr val="tx2"/>
                </a:solidFill>
                <a:latin typeface="Arial Narrow" panose="020B0606020202030204" pitchFamily="34" charset="0"/>
                <a:cs typeface="Times New Roman" panose="02020603050405020304" pitchFamily="18" charset="0"/>
              </a:rPr>
              <a:t>Высокая динамичность льда (скорость дрейфа льда 0,</a:t>
            </a:r>
            <a:r>
              <a:rPr lang="en-US" altLang="ru-RU" sz="1200" dirty="0" smtClean="0">
                <a:solidFill>
                  <a:schemeClr val="tx2"/>
                </a:solidFill>
                <a:latin typeface="Arial Narrow" panose="020B0606020202030204" pitchFamily="34" charset="0"/>
                <a:cs typeface="Times New Roman" panose="02020603050405020304" pitchFamily="18" charset="0"/>
              </a:rPr>
              <a:t>1</a:t>
            </a:r>
            <a:r>
              <a:rPr lang="ru-RU" altLang="ru-RU" sz="1200" dirty="0" smtClean="0">
                <a:solidFill>
                  <a:schemeClr val="tx2"/>
                </a:solidFill>
                <a:latin typeface="Arial Narrow" panose="020B0606020202030204" pitchFamily="34" charset="0"/>
                <a:cs typeface="Times New Roman" panose="02020603050405020304" pitchFamily="18" charset="0"/>
              </a:rPr>
              <a:t>-1,6 м/с, средняя – 0,4 м/с).</a:t>
            </a:r>
            <a:endParaRPr lang="ru-RU" altLang="ru-RU" sz="400" dirty="0" smtClean="0">
              <a:solidFill>
                <a:schemeClr val="tx2"/>
              </a:solidFill>
              <a:latin typeface="Arial Narrow" panose="020B0606020202030204" pitchFamily="34" charset="0"/>
              <a:cs typeface="Times New Roman" panose="02020603050405020304" pitchFamily="18" charset="0"/>
            </a:endParaRPr>
          </a:p>
          <a:p>
            <a:pPr algn="just">
              <a:buFontTx/>
              <a:buChar char="•"/>
            </a:pPr>
            <a:r>
              <a:rPr lang="ru-RU" altLang="ru-RU" sz="1200" dirty="0" smtClean="0">
                <a:solidFill>
                  <a:schemeClr val="tx2"/>
                </a:solidFill>
                <a:latin typeface="Arial Narrow" panose="020B0606020202030204" pitchFamily="34" charset="0"/>
                <a:cs typeface="Times New Roman" panose="02020603050405020304" pitchFamily="18" charset="0"/>
              </a:rPr>
              <a:t>Экстремальные  гидрометеорологические параметры (температура воздуха  до -44</a:t>
            </a:r>
            <a:r>
              <a:rPr lang="ru-RU" altLang="ru-RU" sz="1200" baseline="30000" dirty="0" smtClean="0">
                <a:solidFill>
                  <a:schemeClr val="tx2"/>
                </a:solidFill>
                <a:latin typeface="Arial Narrow" panose="020B0606020202030204" pitchFamily="34" charset="0"/>
                <a:cs typeface="Times New Roman" panose="02020603050405020304" pitchFamily="18" charset="0"/>
              </a:rPr>
              <a:t>0</a:t>
            </a:r>
            <a:r>
              <a:rPr lang="ru-RU" altLang="ru-RU" sz="1200" dirty="0" smtClean="0">
                <a:solidFill>
                  <a:schemeClr val="tx2"/>
                </a:solidFill>
                <a:latin typeface="Arial Narrow" panose="020B0606020202030204" pitchFamily="34" charset="0"/>
                <a:cs typeface="Times New Roman" panose="02020603050405020304" pitchFamily="18" charset="0"/>
              </a:rPr>
              <a:t>С, высокая влажность, сильный ветер, туманы и др.).</a:t>
            </a:r>
            <a:endParaRPr lang="ru-RU" altLang="ru-RU" sz="400" dirty="0" smtClean="0">
              <a:solidFill>
                <a:schemeClr val="tx2"/>
              </a:solidFill>
              <a:latin typeface="Arial Narrow" panose="020B0606020202030204" pitchFamily="34" charset="0"/>
              <a:cs typeface="Times New Roman" panose="02020603050405020304" pitchFamily="18" charset="0"/>
            </a:endParaRPr>
          </a:p>
          <a:p>
            <a:pPr algn="just">
              <a:buFontTx/>
              <a:buChar char="•"/>
            </a:pPr>
            <a:r>
              <a:rPr lang="ru-RU" altLang="ru-RU" sz="1200" dirty="0" smtClean="0">
                <a:solidFill>
                  <a:schemeClr val="tx2"/>
                </a:solidFill>
                <a:latin typeface="Arial Narrow" panose="020B0606020202030204" pitchFamily="34" charset="0"/>
                <a:cs typeface="Times New Roman" panose="02020603050405020304" pitchFamily="18" charset="0"/>
              </a:rPr>
              <a:t>Сильные штормовые волны осенью (сентябрь-ноябрь).</a:t>
            </a:r>
            <a:endParaRPr lang="ru-RU" altLang="ru-RU" sz="400" dirty="0" smtClean="0">
              <a:solidFill>
                <a:schemeClr val="tx2"/>
              </a:solidFill>
              <a:latin typeface="Arial Narrow" panose="020B0606020202030204" pitchFamily="34" charset="0"/>
              <a:cs typeface="Times New Roman" panose="02020603050405020304" pitchFamily="18" charset="0"/>
            </a:endParaRPr>
          </a:p>
          <a:p>
            <a:pPr algn="just">
              <a:buFontTx/>
              <a:buChar char="•"/>
            </a:pPr>
            <a:r>
              <a:rPr lang="ru-RU" altLang="ru-RU" sz="1200" dirty="0" smtClean="0">
                <a:solidFill>
                  <a:schemeClr val="tx2"/>
                </a:solidFill>
                <a:latin typeface="Arial Narrow" panose="020B0606020202030204" pitchFamily="34" charset="0"/>
                <a:cs typeface="Times New Roman" panose="02020603050405020304" pitchFamily="18" charset="0"/>
              </a:rPr>
              <a:t>Высокая сейсмическая активность региона (до 9 баллов по шкале МСК).</a:t>
            </a:r>
          </a:p>
        </p:txBody>
      </p:sp>
      <p:sp>
        <p:nvSpPr>
          <p:cNvPr id="4" name="Номер слайда 3"/>
          <p:cNvSpPr>
            <a:spLocks noGrp="1"/>
          </p:cNvSpPr>
          <p:nvPr>
            <p:ph type="sldNum" sz="quarter" idx="10"/>
          </p:nvPr>
        </p:nvSpPr>
        <p:spPr/>
        <p:txBody>
          <a:bodyPr/>
          <a:lstStyle/>
          <a:p>
            <a:fld id="{282185DB-A00E-4AF3-B661-15E025881028}" type="slidenum">
              <a:rPr lang="ru-RU" smtClean="0"/>
              <a:pPr/>
              <a:t>2</a:t>
            </a:fld>
            <a:endParaRPr lang="ru-RU"/>
          </a:p>
        </p:txBody>
      </p:sp>
    </p:spTree>
    <p:extLst>
      <p:ext uri="{BB962C8B-B14F-4D97-AF65-F5344CB8AC3E}">
        <p14:creationId xmlns:p14="http://schemas.microsoft.com/office/powerpoint/2010/main" val="335102977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a:xfrm>
            <a:off x="381000" y="4343400"/>
            <a:ext cx="6007768" cy="4114800"/>
          </a:xfrm>
        </p:spPr>
        <p:txBody>
          <a:bodyPr>
            <a:normAutofit/>
          </a:bodyPr>
          <a:lstStyle/>
          <a:p>
            <a:pPr algn="just"/>
            <a:r>
              <a:rPr lang="ru-RU" sz="1200" kern="1200" dirty="0" smtClean="0">
                <a:solidFill>
                  <a:schemeClr val="tx2"/>
                </a:solidFill>
                <a:effectLst/>
                <a:latin typeface="Arial Narrow" panose="020B0606020202030204" pitchFamily="34" charset="0"/>
              </a:rPr>
              <a:t>Эксплуатация Подводно-добычного комплекса (далее - ПДК) Киринского ГКМ: схема обустройства месторождения подразумевает применение только подводных объектов обустройства на акватории месторождения с использованием центрального сборного </a:t>
            </a:r>
            <a:r>
              <a:rPr lang="ru-RU" sz="1200" kern="1200" dirty="0" err="1" smtClean="0">
                <a:solidFill>
                  <a:schemeClr val="tx2"/>
                </a:solidFill>
                <a:effectLst/>
                <a:latin typeface="Arial Narrow" panose="020B0606020202030204" pitchFamily="34" charset="0"/>
              </a:rPr>
              <a:t>манифольда</a:t>
            </a:r>
            <a:r>
              <a:rPr lang="ru-RU" sz="1200" kern="1200" dirty="0" smtClean="0">
                <a:solidFill>
                  <a:schemeClr val="tx2"/>
                </a:solidFill>
                <a:effectLst/>
                <a:latin typeface="Arial Narrow" panose="020B0606020202030204" pitchFamily="34" charset="0"/>
              </a:rPr>
              <a:t> и скважин, соединяемых с </a:t>
            </a:r>
            <a:r>
              <a:rPr lang="ru-RU" sz="1200" kern="1200" dirty="0" err="1" smtClean="0">
                <a:solidFill>
                  <a:schemeClr val="tx2"/>
                </a:solidFill>
                <a:effectLst/>
                <a:latin typeface="Arial Narrow" panose="020B0606020202030204" pitchFamily="34" charset="0"/>
              </a:rPr>
              <a:t>манифольдом</a:t>
            </a:r>
            <a:r>
              <a:rPr lang="ru-RU" sz="1200" kern="1200" dirty="0" smtClean="0">
                <a:solidFill>
                  <a:schemeClr val="tx2"/>
                </a:solidFill>
                <a:effectLst/>
                <a:latin typeface="Arial Narrow" panose="020B0606020202030204" pitchFamily="34" charset="0"/>
              </a:rPr>
              <a:t> </a:t>
            </a:r>
            <a:r>
              <a:rPr lang="ru-RU" sz="1200" kern="1200" dirty="0" err="1" smtClean="0">
                <a:solidFill>
                  <a:schemeClr val="tx2"/>
                </a:solidFill>
                <a:effectLst/>
                <a:latin typeface="Arial Narrow" panose="020B0606020202030204" pitchFamily="34" charset="0"/>
              </a:rPr>
              <a:t>внутрипромысловыми</a:t>
            </a:r>
            <a:r>
              <a:rPr lang="ru-RU" sz="1200" kern="1200" dirty="0" smtClean="0">
                <a:solidFill>
                  <a:schemeClr val="tx2"/>
                </a:solidFill>
                <a:effectLst/>
                <a:latin typeface="Arial Narrow" panose="020B0606020202030204" pitchFamily="34" charset="0"/>
              </a:rPr>
              <a:t> трубопроводами и </a:t>
            </a:r>
            <a:r>
              <a:rPr lang="ru-RU" sz="1200" kern="1200" dirty="0" err="1" smtClean="0">
                <a:solidFill>
                  <a:schemeClr val="tx2"/>
                </a:solidFill>
                <a:effectLst/>
                <a:latin typeface="Arial Narrow" panose="020B0606020202030204" pitchFamily="34" charset="0"/>
              </a:rPr>
              <a:t>шлангокабелями</a:t>
            </a:r>
            <a:r>
              <a:rPr lang="ru-RU" sz="1200" kern="1200" dirty="0" smtClean="0">
                <a:solidFill>
                  <a:schemeClr val="tx2"/>
                </a:solidFill>
                <a:effectLst/>
                <a:latin typeface="Arial Narrow" panose="020B0606020202030204" pitchFamily="34" charset="0"/>
              </a:rPr>
              <a:t>. В связи с удаленностью, а также с тяжелыми ледовыми условиями в зимний период, управление подводным добычным комплексом предусмотрено с берега. Ведется круглосуточный мониторинг за показателями работы скважин и газосборного коллектора в режиме реального времени.</a:t>
            </a:r>
          </a:p>
          <a:p>
            <a:pPr marL="0" marR="0" lvl="0" indent="0" algn="just" defTabSz="914400" rtl="0" eaLnBrk="1" fontAlgn="auto" latinLnBrk="0" hangingPunct="1">
              <a:lnSpc>
                <a:spcPct val="100000"/>
              </a:lnSpc>
              <a:spcBef>
                <a:spcPts val="0"/>
              </a:spcBef>
              <a:spcAft>
                <a:spcPts val="0"/>
              </a:spcAft>
              <a:buClrTx/>
              <a:buSzTx/>
              <a:buFontTx/>
              <a:buNone/>
              <a:tabLst/>
              <a:defRPr/>
            </a:pPr>
            <a:r>
              <a:rPr lang="ru-RU" sz="1200" kern="1200" dirty="0" smtClean="0">
                <a:solidFill>
                  <a:schemeClr val="tx2"/>
                </a:solidFill>
                <a:effectLst/>
                <a:latin typeface="Arial Narrow" panose="020B0606020202030204" pitchFamily="34" charset="0"/>
              </a:rPr>
              <a:t>Выбор схемы обустройства месторождения - эксплуатация ПДК посредством дистанционного управления с берега, что обеспечивает добычу углеводородов без применения надводных сооружений (платформ) с применением технологии многофазного транспорта в трубопроводе протяженностью 45 км, с общим перепадом высот свыше 155 м.</a:t>
            </a:r>
          </a:p>
          <a:p>
            <a:pPr algn="just">
              <a:defRPr/>
            </a:pPr>
            <a:endParaRPr lang="ru-RU" sz="1200" dirty="0" smtClean="0">
              <a:solidFill>
                <a:schemeClr val="tx2"/>
              </a:solidFill>
              <a:latin typeface="Arial Narrow" panose="020B0606020202030204" pitchFamily="34" charset="0"/>
              <a:cs typeface="Times New Roman" panose="02020603050405020304" pitchFamily="18" charset="0"/>
            </a:endParaRPr>
          </a:p>
          <a:p>
            <a:pPr algn="just">
              <a:defRPr/>
            </a:pPr>
            <a:r>
              <a:rPr lang="ru-RU" sz="1200" dirty="0" smtClean="0">
                <a:solidFill>
                  <a:schemeClr val="tx2"/>
                </a:solidFill>
                <a:latin typeface="Arial Narrow" panose="020B0606020202030204" pitchFamily="34" charset="0"/>
                <a:cs typeface="Times New Roman" panose="02020603050405020304" pitchFamily="18" charset="0"/>
              </a:rPr>
              <a:t>В состав созданного ПДК входит следующее основное оборудование :</a:t>
            </a:r>
          </a:p>
          <a:p>
            <a:pPr marL="286121" indent="-286121" algn="just">
              <a:buFontTx/>
              <a:buChar char="-"/>
              <a:defRPr/>
            </a:pPr>
            <a:r>
              <a:rPr lang="ru-RU" sz="1200" dirty="0" smtClean="0">
                <a:solidFill>
                  <a:schemeClr val="tx2"/>
                </a:solidFill>
                <a:latin typeface="Arial Narrow" panose="020B0606020202030204" pitchFamily="34" charset="0"/>
                <a:cs typeface="Times New Roman" panose="02020603050405020304" pitchFamily="18" charset="0"/>
              </a:rPr>
              <a:t>устьевое оборудование для 7-и скважин, включающее фонтанные арматуры со штуцерными модулями и колонными головками;</a:t>
            </a:r>
          </a:p>
          <a:p>
            <a:pPr marL="286121" indent="-286121" algn="just">
              <a:buFontTx/>
              <a:buChar char="-"/>
              <a:defRPr/>
            </a:pPr>
            <a:r>
              <a:rPr lang="ru-RU" sz="1200" dirty="0" err="1" smtClean="0">
                <a:solidFill>
                  <a:schemeClr val="tx2"/>
                </a:solidFill>
                <a:latin typeface="Arial Narrow" panose="020B0606020202030204" pitchFamily="34" charset="0"/>
                <a:cs typeface="Times New Roman" panose="02020603050405020304" pitchFamily="18" charset="0"/>
              </a:rPr>
              <a:t>противотраловые</a:t>
            </a:r>
            <a:r>
              <a:rPr lang="ru-RU" sz="1200" dirty="0" smtClean="0">
                <a:solidFill>
                  <a:schemeClr val="tx2"/>
                </a:solidFill>
                <a:latin typeface="Arial Narrow" panose="020B0606020202030204" pitchFamily="34" charset="0"/>
                <a:cs typeface="Times New Roman" panose="02020603050405020304" pitchFamily="18" charset="0"/>
              </a:rPr>
              <a:t> защитные конструкции для устьевого оборудования скважин;</a:t>
            </a:r>
          </a:p>
          <a:p>
            <a:pPr marL="286121" indent="-286121" algn="just">
              <a:buFontTx/>
              <a:buChar char="-"/>
              <a:defRPr/>
            </a:pPr>
            <a:r>
              <a:rPr lang="ru-RU" sz="1200" dirty="0" smtClean="0">
                <a:solidFill>
                  <a:schemeClr val="tx2"/>
                </a:solidFill>
                <a:latin typeface="Arial Narrow" panose="020B0606020202030204" pitchFamily="34" charset="0"/>
                <a:cs typeface="Times New Roman" panose="02020603050405020304" pitchFamily="18" charset="0"/>
              </a:rPr>
              <a:t>подводный </a:t>
            </a:r>
            <a:r>
              <a:rPr lang="ru-RU" sz="1200" dirty="0" err="1" smtClean="0">
                <a:solidFill>
                  <a:schemeClr val="tx2"/>
                </a:solidFill>
                <a:latin typeface="Arial Narrow" panose="020B0606020202030204" pitchFamily="34" charset="0"/>
                <a:cs typeface="Times New Roman" panose="02020603050405020304" pitchFamily="18" charset="0"/>
              </a:rPr>
              <a:t>манифольд</a:t>
            </a:r>
            <a:r>
              <a:rPr lang="ru-RU" sz="1200" dirty="0" smtClean="0">
                <a:solidFill>
                  <a:schemeClr val="tx2"/>
                </a:solidFill>
                <a:latin typeface="Arial Narrow" panose="020B0606020202030204" pitchFamily="34" charset="0"/>
                <a:cs typeface="Times New Roman" panose="02020603050405020304" pitchFamily="18" charset="0"/>
              </a:rPr>
              <a:t> с интегрированной защитной конструкцией;</a:t>
            </a:r>
          </a:p>
          <a:p>
            <a:pPr marL="286121" indent="-286121" algn="just">
              <a:buFontTx/>
              <a:buChar char="-"/>
              <a:defRPr/>
            </a:pPr>
            <a:r>
              <a:rPr lang="ru-RU" sz="1200" dirty="0" smtClean="0">
                <a:solidFill>
                  <a:schemeClr val="tx2"/>
                </a:solidFill>
                <a:latin typeface="Arial Narrow" panose="020B0606020202030204" pitchFamily="34" charset="0"/>
                <a:cs typeface="Times New Roman" panose="02020603050405020304" pitchFamily="18" charset="0"/>
              </a:rPr>
              <a:t>оконечные устройства </a:t>
            </a:r>
            <a:r>
              <a:rPr lang="ru-RU" sz="1200" dirty="0" err="1" smtClean="0">
                <a:solidFill>
                  <a:schemeClr val="tx2"/>
                </a:solidFill>
                <a:latin typeface="Arial Narrow" panose="020B0606020202030204" pitchFamily="34" charset="0"/>
                <a:cs typeface="Times New Roman" panose="02020603050405020304" pitchFamily="18" charset="0"/>
              </a:rPr>
              <a:t>внутрипромысловых</a:t>
            </a:r>
            <a:r>
              <a:rPr lang="ru-RU" sz="1200" dirty="0" smtClean="0">
                <a:solidFill>
                  <a:schemeClr val="tx2"/>
                </a:solidFill>
                <a:latin typeface="Arial Narrow" panose="020B0606020202030204" pitchFamily="34" charset="0"/>
                <a:cs typeface="Times New Roman" panose="02020603050405020304" pitchFamily="18" charset="0"/>
              </a:rPr>
              <a:t> трубопроводов и сборного коллектора (</a:t>
            </a:r>
            <a:r>
              <a:rPr lang="en-US" sz="1200" dirty="0" smtClean="0">
                <a:solidFill>
                  <a:schemeClr val="tx2"/>
                </a:solidFill>
                <a:latin typeface="Arial Narrow" panose="020B0606020202030204" pitchFamily="34" charset="0"/>
                <a:cs typeface="Times New Roman" panose="02020603050405020304" pitchFamily="18" charset="0"/>
              </a:rPr>
              <a:t>PLEM, PLET,</a:t>
            </a:r>
            <a:r>
              <a:rPr lang="ru-RU" sz="1200" dirty="0" smtClean="0">
                <a:solidFill>
                  <a:schemeClr val="tx2"/>
                </a:solidFill>
                <a:latin typeface="Arial Narrow" panose="020B0606020202030204" pitchFamily="34" charset="0"/>
                <a:cs typeface="Times New Roman" panose="02020603050405020304" pitchFamily="18" charset="0"/>
              </a:rPr>
              <a:t> тройники);</a:t>
            </a:r>
          </a:p>
          <a:p>
            <a:pPr marL="286121" indent="-286121" algn="just">
              <a:buFontTx/>
              <a:buChar char="-"/>
              <a:defRPr/>
            </a:pPr>
            <a:r>
              <a:rPr lang="ru-RU" sz="1200" dirty="0" smtClean="0">
                <a:solidFill>
                  <a:schemeClr val="tx2"/>
                </a:solidFill>
                <a:latin typeface="Arial Narrow" panose="020B0606020202030204" pitchFamily="34" charset="0"/>
                <a:cs typeface="Times New Roman" panose="02020603050405020304" pitchFamily="18" charset="0"/>
              </a:rPr>
              <a:t>коннектора для подсоединения подводного оборудования типа </a:t>
            </a:r>
            <a:r>
              <a:rPr lang="en-US" sz="1200" dirty="0" smtClean="0">
                <a:solidFill>
                  <a:schemeClr val="tx2"/>
                </a:solidFill>
                <a:latin typeface="Arial Narrow" panose="020B0606020202030204" pitchFamily="34" charset="0"/>
                <a:cs typeface="Times New Roman" panose="02020603050405020304" pitchFamily="18" charset="0"/>
              </a:rPr>
              <a:t>UCON</a:t>
            </a:r>
            <a:r>
              <a:rPr lang="ru-RU" sz="1200" dirty="0" smtClean="0">
                <a:solidFill>
                  <a:schemeClr val="tx2"/>
                </a:solidFill>
                <a:latin typeface="Arial Narrow" panose="020B0606020202030204" pitchFamily="34" charset="0"/>
                <a:cs typeface="Times New Roman" panose="02020603050405020304" pitchFamily="18" charset="0"/>
              </a:rPr>
              <a:t>;</a:t>
            </a:r>
          </a:p>
          <a:p>
            <a:pPr marL="286121" indent="-286121" algn="just">
              <a:buFontTx/>
              <a:buChar char="-"/>
              <a:defRPr/>
            </a:pPr>
            <a:r>
              <a:rPr lang="ru-RU" sz="1200" dirty="0" err="1" smtClean="0">
                <a:solidFill>
                  <a:schemeClr val="tx2"/>
                </a:solidFill>
                <a:latin typeface="Arial Narrow" panose="020B0606020202030204" pitchFamily="34" charset="0"/>
                <a:cs typeface="Times New Roman" panose="02020603050405020304" pitchFamily="18" charset="0"/>
              </a:rPr>
              <a:t>внутрипромысловые</a:t>
            </a:r>
            <a:r>
              <a:rPr lang="ru-RU" sz="1200" dirty="0" smtClean="0">
                <a:solidFill>
                  <a:schemeClr val="tx2"/>
                </a:solidFill>
                <a:latin typeface="Arial Narrow" panose="020B0606020202030204" pitchFamily="34" charset="0"/>
                <a:cs typeface="Times New Roman" panose="02020603050405020304" pitchFamily="18" charset="0"/>
              </a:rPr>
              <a:t> </a:t>
            </a:r>
            <a:r>
              <a:rPr lang="ru-RU" sz="1200" dirty="0" err="1" smtClean="0">
                <a:solidFill>
                  <a:schemeClr val="tx2"/>
                </a:solidFill>
                <a:latin typeface="Arial Narrow" panose="020B0606020202030204" pitchFamily="34" charset="0"/>
                <a:cs typeface="Times New Roman" panose="02020603050405020304" pitchFamily="18" charset="0"/>
              </a:rPr>
              <a:t>шлангокабели</a:t>
            </a:r>
            <a:r>
              <a:rPr lang="ru-RU" sz="1200" dirty="0" smtClean="0">
                <a:solidFill>
                  <a:schemeClr val="tx2"/>
                </a:solidFill>
                <a:latin typeface="Arial Narrow" panose="020B0606020202030204" pitchFamily="34" charset="0"/>
                <a:cs typeface="Times New Roman" panose="02020603050405020304" pitchFamily="18" charset="0"/>
              </a:rPr>
              <a:t> и основной </a:t>
            </a:r>
            <a:r>
              <a:rPr lang="ru-RU" sz="1200" dirty="0" err="1" smtClean="0">
                <a:solidFill>
                  <a:schemeClr val="tx2"/>
                </a:solidFill>
                <a:latin typeface="Arial Narrow" panose="020B0606020202030204" pitchFamily="34" charset="0"/>
                <a:cs typeface="Times New Roman" panose="02020603050405020304" pitchFamily="18" charset="0"/>
              </a:rPr>
              <a:t>шлангокабель</a:t>
            </a:r>
            <a:r>
              <a:rPr lang="ru-RU" sz="1200" dirty="0" smtClean="0">
                <a:solidFill>
                  <a:schemeClr val="tx2"/>
                </a:solidFill>
                <a:latin typeface="Arial Narrow" panose="020B0606020202030204" pitchFamily="34" charset="0"/>
                <a:cs typeface="Times New Roman" panose="02020603050405020304" pitchFamily="18" charset="0"/>
              </a:rPr>
              <a:t> берег – подводный </a:t>
            </a:r>
            <a:r>
              <a:rPr lang="ru-RU" sz="1200" dirty="0" err="1" smtClean="0">
                <a:solidFill>
                  <a:schemeClr val="tx2"/>
                </a:solidFill>
                <a:latin typeface="Arial Narrow" panose="020B0606020202030204" pitchFamily="34" charset="0"/>
                <a:cs typeface="Times New Roman" panose="02020603050405020304" pitchFamily="18" charset="0"/>
              </a:rPr>
              <a:t>манифольд</a:t>
            </a:r>
            <a:r>
              <a:rPr lang="ru-RU" sz="1200" dirty="0" smtClean="0">
                <a:solidFill>
                  <a:schemeClr val="tx2"/>
                </a:solidFill>
                <a:latin typeface="Arial Narrow" panose="020B0606020202030204" pitchFamily="34" charset="0"/>
                <a:cs typeface="Times New Roman" panose="02020603050405020304" pitchFamily="18" charset="0"/>
              </a:rPr>
              <a:t>;</a:t>
            </a:r>
          </a:p>
          <a:p>
            <a:pPr marL="286121" indent="-286121" algn="just">
              <a:buFontTx/>
              <a:buChar char="-"/>
              <a:defRPr/>
            </a:pPr>
            <a:r>
              <a:rPr lang="ru-RU" sz="1200" dirty="0" smtClean="0">
                <a:solidFill>
                  <a:schemeClr val="tx2"/>
                </a:solidFill>
                <a:latin typeface="Arial Narrow" panose="020B0606020202030204" pitchFamily="34" charset="0"/>
                <a:cs typeface="Times New Roman" panose="02020603050405020304" pitchFamily="18" charset="0"/>
              </a:rPr>
              <a:t>береговая система управления ПДК.</a:t>
            </a:r>
          </a:p>
          <a:p>
            <a:pPr algn="just"/>
            <a:endParaRPr lang="ru-RU" altLang="ru-RU" sz="1200" dirty="0" smtClean="0">
              <a:solidFill>
                <a:schemeClr val="tx2"/>
              </a:solidFill>
              <a:latin typeface="Arial Narrow" panose="020B0606020202030204" pitchFamily="34" charset="0"/>
              <a:cs typeface="Times New Roman" panose="02020603050405020304" pitchFamily="18" charset="0"/>
            </a:endParaRPr>
          </a:p>
        </p:txBody>
      </p:sp>
      <p:sp>
        <p:nvSpPr>
          <p:cNvPr id="4" name="Номер слайда 3"/>
          <p:cNvSpPr>
            <a:spLocks noGrp="1"/>
          </p:cNvSpPr>
          <p:nvPr>
            <p:ph type="sldNum" sz="quarter" idx="10"/>
          </p:nvPr>
        </p:nvSpPr>
        <p:spPr/>
        <p:txBody>
          <a:bodyPr/>
          <a:lstStyle/>
          <a:p>
            <a:fld id="{282185DB-A00E-4AF3-B661-15E025881028}" type="slidenum">
              <a:rPr lang="ru-RU" smtClean="0"/>
              <a:pPr/>
              <a:t>3</a:t>
            </a:fld>
            <a:endParaRPr lang="ru-RU"/>
          </a:p>
        </p:txBody>
      </p:sp>
    </p:spTree>
    <p:extLst>
      <p:ext uri="{BB962C8B-B14F-4D97-AF65-F5344CB8AC3E}">
        <p14:creationId xmlns:p14="http://schemas.microsoft.com/office/powerpoint/2010/main" val="185261303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pPr algn="just"/>
            <a:r>
              <a:rPr lang="ru-RU" sz="1200" kern="1200" dirty="0" smtClean="0">
                <a:solidFill>
                  <a:schemeClr val="tx1"/>
                </a:solidFill>
                <a:effectLst/>
                <a:latin typeface="Arial Narrow" panose="020B0606020202030204" pitchFamily="34" charset="0"/>
              </a:rPr>
              <a:t>На УКПГ подготовка газа осуществляется методом низкотемпературной сепарации, подготовка конденсата газового стабильного – на установке стабилизации конденсата, кроме того выполняется регенерация раствора </a:t>
            </a:r>
            <a:r>
              <a:rPr lang="ru-RU" sz="1200" kern="1200" dirty="0" err="1" smtClean="0">
                <a:solidFill>
                  <a:schemeClr val="tx1"/>
                </a:solidFill>
                <a:effectLst/>
                <a:latin typeface="Arial Narrow" panose="020B0606020202030204" pitchFamily="34" charset="0"/>
              </a:rPr>
              <a:t>моноэтиленгликоля</a:t>
            </a:r>
            <a:r>
              <a:rPr lang="ru-RU" sz="1200" kern="1200" dirty="0" smtClean="0">
                <a:solidFill>
                  <a:schemeClr val="tx1"/>
                </a:solidFill>
                <a:effectLst/>
                <a:latin typeface="Arial Narrow" panose="020B0606020202030204" pitchFamily="34" charset="0"/>
              </a:rPr>
              <a:t> (МЭГ - ингибитора </a:t>
            </a:r>
            <a:r>
              <a:rPr lang="ru-RU" sz="1200" kern="1200" dirty="0" err="1" smtClean="0">
                <a:solidFill>
                  <a:schemeClr val="tx1"/>
                </a:solidFill>
                <a:effectLst/>
                <a:latin typeface="Arial Narrow" panose="020B0606020202030204" pitchFamily="34" charset="0"/>
              </a:rPr>
              <a:t>гидратообразования</a:t>
            </a:r>
            <a:r>
              <a:rPr lang="ru-RU" sz="1200" kern="1200" dirty="0" smtClean="0">
                <a:solidFill>
                  <a:schemeClr val="tx1"/>
                </a:solidFill>
                <a:effectLst/>
                <a:latin typeface="Arial Narrow" panose="020B0606020202030204" pitchFamily="34" charset="0"/>
              </a:rPr>
              <a:t>). Выведение солей из раствора МЭГ не предусмотрено.</a:t>
            </a:r>
          </a:p>
          <a:p>
            <a:pPr algn="just"/>
            <a:r>
              <a:rPr lang="ru-RU" sz="1200" kern="1200" dirty="0" smtClean="0">
                <a:solidFill>
                  <a:schemeClr val="tx1"/>
                </a:solidFill>
                <a:effectLst/>
                <a:latin typeface="Arial Narrow" panose="020B0606020202030204" pitchFamily="34" charset="0"/>
              </a:rPr>
              <a:t>От УКПГ газ горючий природный подается по магистральному газопроводу диаметром 1020 мм и протяженностью 1,97 км, который подключается к MГ «Газопровод БТК Киринского ГКМ – ГКС «Сахалин» диаметром 1020 мм и протяженностью 140 км. Конденсат газовый стабильный перекачивается по </a:t>
            </a:r>
            <a:r>
              <a:rPr lang="ru-RU" sz="1200" kern="1200" dirty="0" err="1" smtClean="0">
                <a:solidFill>
                  <a:schemeClr val="tx1"/>
                </a:solidFill>
                <a:effectLst/>
                <a:latin typeface="Arial Narrow" panose="020B0606020202030204" pitchFamily="34" charset="0"/>
              </a:rPr>
              <a:t>внутрипромысловому</a:t>
            </a:r>
            <a:r>
              <a:rPr lang="ru-RU" sz="1200" kern="1200" dirty="0" smtClean="0">
                <a:solidFill>
                  <a:schemeClr val="tx1"/>
                </a:solidFill>
                <a:effectLst/>
                <a:latin typeface="Arial Narrow" panose="020B0606020202030204" pitchFamily="34" charset="0"/>
              </a:rPr>
              <a:t> </a:t>
            </a:r>
            <a:r>
              <a:rPr lang="ru-RU" sz="1200" kern="1200" dirty="0" err="1" smtClean="0">
                <a:solidFill>
                  <a:schemeClr val="tx1"/>
                </a:solidFill>
                <a:effectLst/>
                <a:latin typeface="Arial Narrow" panose="020B0606020202030204" pitchFamily="34" charset="0"/>
              </a:rPr>
              <a:t>конденсатопроводу</a:t>
            </a:r>
            <a:r>
              <a:rPr lang="ru-RU" sz="1200" kern="1200" dirty="0" smtClean="0">
                <a:solidFill>
                  <a:schemeClr val="tx1"/>
                </a:solidFill>
                <a:effectLst/>
                <a:latin typeface="Arial Narrow" panose="020B0606020202030204" pitchFamily="34" charset="0"/>
              </a:rPr>
              <a:t> Ду200 протяженностью 9 км в нефтепровод «Сахалин </a:t>
            </a:r>
            <a:r>
              <a:rPr lang="ru-RU" sz="1200" kern="1200" dirty="0" err="1" smtClean="0">
                <a:solidFill>
                  <a:schemeClr val="tx1"/>
                </a:solidFill>
                <a:effectLst/>
                <a:latin typeface="Arial Narrow" panose="020B0606020202030204" pitchFamily="34" charset="0"/>
              </a:rPr>
              <a:t>Энерджи</a:t>
            </a:r>
            <a:r>
              <a:rPr lang="ru-RU" sz="1200" kern="1200" dirty="0" smtClean="0">
                <a:solidFill>
                  <a:schemeClr val="tx1"/>
                </a:solidFill>
                <a:effectLst/>
                <a:latin typeface="Arial Narrow" panose="020B0606020202030204" pitchFamily="34" charset="0"/>
              </a:rPr>
              <a:t> Инвест Компании Лтд» диаметром 610 мм.</a:t>
            </a:r>
          </a:p>
        </p:txBody>
      </p:sp>
      <p:sp>
        <p:nvSpPr>
          <p:cNvPr id="4" name="Номер слайда 3"/>
          <p:cNvSpPr>
            <a:spLocks noGrp="1"/>
          </p:cNvSpPr>
          <p:nvPr>
            <p:ph type="sldNum" sz="quarter" idx="10"/>
          </p:nvPr>
        </p:nvSpPr>
        <p:spPr/>
        <p:txBody>
          <a:bodyPr/>
          <a:lstStyle/>
          <a:p>
            <a:fld id="{282185DB-A00E-4AF3-B661-15E025881028}" type="slidenum">
              <a:rPr lang="ru-RU" smtClean="0"/>
              <a:pPr/>
              <a:t>4</a:t>
            </a:fld>
            <a:endParaRPr lang="ru-RU"/>
          </a:p>
        </p:txBody>
      </p:sp>
    </p:spTree>
    <p:extLst>
      <p:ext uri="{BB962C8B-B14F-4D97-AF65-F5344CB8AC3E}">
        <p14:creationId xmlns:p14="http://schemas.microsoft.com/office/powerpoint/2010/main" val="11620343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ru-RU" sz="1200" kern="1200" dirty="0" smtClean="0">
                <a:solidFill>
                  <a:schemeClr val="tx1"/>
                </a:solidFill>
                <a:effectLst/>
                <a:latin typeface="Arial Narrow" panose="020B0606020202030204" pitchFamily="34" charset="0"/>
              </a:rPr>
              <a:t>Выбор схемы обустройства месторождения - эксплуатация ПДК посредством дистанционного управления с берега, что обеспечивает добычу углеводородов без применения надводных сооружений (платформ) с применением технологии многофазного транспорта в трубопроводе протяженностью 45 км, с общим перепадом высот свыше 155 м.</a:t>
            </a:r>
          </a:p>
          <a:p>
            <a:pPr algn="just">
              <a:defRPr/>
            </a:pPr>
            <a:endParaRPr lang="ru-RU" sz="1200" dirty="0" smtClean="0">
              <a:latin typeface="Arial Narrow" panose="020B0606020202030204" pitchFamily="34" charset="0"/>
              <a:cs typeface="Times New Roman" panose="02020603050405020304" pitchFamily="18" charset="0"/>
            </a:endParaRPr>
          </a:p>
          <a:p>
            <a:pPr algn="just">
              <a:defRPr/>
            </a:pPr>
            <a:r>
              <a:rPr lang="ru-RU" sz="1200" dirty="0" smtClean="0">
                <a:latin typeface="Arial Narrow" panose="020B0606020202030204" pitchFamily="34" charset="0"/>
                <a:cs typeface="Times New Roman" panose="02020603050405020304" pitchFamily="18" charset="0"/>
              </a:rPr>
              <a:t>В состав созданного ПДК входит следующее основное оборудование :</a:t>
            </a:r>
          </a:p>
          <a:p>
            <a:pPr marL="286121" indent="-286121" algn="just">
              <a:buFontTx/>
              <a:buChar char="-"/>
              <a:defRPr/>
            </a:pPr>
            <a:r>
              <a:rPr lang="ru-RU" sz="1200" dirty="0" smtClean="0">
                <a:latin typeface="Arial Narrow" panose="020B0606020202030204" pitchFamily="34" charset="0"/>
                <a:cs typeface="Times New Roman" panose="02020603050405020304" pitchFamily="18" charset="0"/>
              </a:rPr>
              <a:t>устьевое оборудование для 7-и скважин, включающее фонтанные арматуры со штуцерными модулями и колонными головками;</a:t>
            </a:r>
          </a:p>
          <a:p>
            <a:pPr marL="286121" indent="-286121" algn="just">
              <a:buFontTx/>
              <a:buChar char="-"/>
              <a:defRPr/>
            </a:pPr>
            <a:r>
              <a:rPr lang="ru-RU" sz="1200" dirty="0" err="1" smtClean="0">
                <a:latin typeface="Arial Narrow" panose="020B0606020202030204" pitchFamily="34" charset="0"/>
                <a:cs typeface="Times New Roman" panose="02020603050405020304" pitchFamily="18" charset="0"/>
              </a:rPr>
              <a:t>противотраловые</a:t>
            </a:r>
            <a:r>
              <a:rPr lang="ru-RU" sz="1200" dirty="0" smtClean="0">
                <a:latin typeface="Arial Narrow" panose="020B0606020202030204" pitchFamily="34" charset="0"/>
                <a:cs typeface="Times New Roman" panose="02020603050405020304" pitchFamily="18" charset="0"/>
              </a:rPr>
              <a:t> защитные конструкции для устьевого оборудования скважин;</a:t>
            </a:r>
          </a:p>
          <a:p>
            <a:pPr marL="286121" indent="-286121" algn="just">
              <a:buFontTx/>
              <a:buChar char="-"/>
              <a:defRPr/>
            </a:pPr>
            <a:r>
              <a:rPr lang="ru-RU" sz="1200" dirty="0" smtClean="0">
                <a:latin typeface="Arial Narrow" panose="020B0606020202030204" pitchFamily="34" charset="0"/>
                <a:cs typeface="Times New Roman" panose="02020603050405020304" pitchFamily="18" charset="0"/>
              </a:rPr>
              <a:t>подводный </a:t>
            </a:r>
            <a:r>
              <a:rPr lang="ru-RU" sz="1200" dirty="0" err="1" smtClean="0">
                <a:latin typeface="Arial Narrow" panose="020B0606020202030204" pitchFamily="34" charset="0"/>
                <a:cs typeface="Times New Roman" panose="02020603050405020304" pitchFamily="18" charset="0"/>
              </a:rPr>
              <a:t>манифольд</a:t>
            </a:r>
            <a:r>
              <a:rPr lang="ru-RU" sz="1200" dirty="0" smtClean="0">
                <a:latin typeface="Arial Narrow" panose="020B0606020202030204" pitchFamily="34" charset="0"/>
                <a:cs typeface="Times New Roman" panose="02020603050405020304" pitchFamily="18" charset="0"/>
              </a:rPr>
              <a:t> с интегрированной защитной конструкцией;</a:t>
            </a:r>
          </a:p>
          <a:p>
            <a:pPr marL="286121" indent="-286121" algn="just">
              <a:buFontTx/>
              <a:buChar char="-"/>
              <a:defRPr/>
            </a:pPr>
            <a:r>
              <a:rPr lang="ru-RU" sz="1200" dirty="0" smtClean="0">
                <a:latin typeface="Arial Narrow" panose="020B0606020202030204" pitchFamily="34" charset="0"/>
                <a:cs typeface="Times New Roman" panose="02020603050405020304" pitchFamily="18" charset="0"/>
              </a:rPr>
              <a:t>оконечные устройства </a:t>
            </a:r>
            <a:r>
              <a:rPr lang="ru-RU" sz="1200" dirty="0" err="1" smtClean="0">
                <a:latin typeface="Arial Narrow" panose="020B0606020202030204" pitchFamily="34" charset="0"/>
                <a:cs typeface="Times New Roman" panose="02020603050405020304" pitchFamily="18" charset="0"/>
              </a:rPr>
              <a:t>внутрипромысловых</a:t>
            </a:r>
            <a:r>
              <a:rPr lang="ru-RU" sz="1200" dirty="0" smtClean="0">
                <a:latin typeface="Arial Narrow" panose="020B0606020202030204" pitchFamily="34" charset="0"/>
                <a:cs typeface="Times New Roman" panose="02020603050405020304" pitchFamily="18" charset="0"/>
              </a:rPr>
              <a:t> трубопроводов и сборного коллектора (</a:t>
            </a:r>
            <a:r>
              <a:rPr lang="en-US" sz="1200" dirty="0" smtClean="0">
                <a:latin typeface="Arial Narrow" panose="020B0606020202030204" pitchFamily="34" charset="0"/>
                <a:cs typeface="Times New Roman" panose="02020603050405020304" pitchFamily="18" charset="0"/>
              </a:rPr>
              <a:t>PLEM, PLET,</a:t>
            </a:r>
            <a:r>
              <a:rPr lang="ru-RU" sz="1200" dirty="0" smtClean="0">
                <a:latin typeface="Arial Narrow" panose="020B0606020202030204" pitchFamily="34" charset="0"/>
                <a:cs typeface="Times New Roman" panose="02020603050405020304" pitchFamily="18" charset="0"/>
              </a:rPr>
              <a:t> тройники);</a:t>
            </a:r>
          </a:p>
          <a:p>
            <a:pPr marL="286121" indent="-286121" algn="just">
              <a:buFontTx/>
              <a:buChar char="-"/>
              <a:defRPr/>
            </a:pPr>
            <a:r>
              <a:rPr lang="ru-RU" sz="1200" dirty="0" smtClean="0">
                <a:latin typeface="Arial Narrow" panose="020B0606020202030204" pitchFamily="34" charset="0"/>
                <a:cs typeface="Times New Roman" panose="02020603050405020304" pitchFamily="18" charset="0"/>
              </a:rPr>
              <a:t>коннектора для подсоединения подводного оборудования типа </a:t>
            </a:r>
            <a:r>
              <a:rPr lang="en-US" sz="1200" dirty="0" smtClean="0">
                <a:latin typeface="Arial Narrow" panose="020B0606020202030204" pitchFamily="34" charset="0"/>
                <a:cs typeface="Times New Roman" panose="02020603050405020304" pitchFamily="18" charset="0"/>
              </a:rPr>
              <a:t>UCON</a:t>
            </a:r>
            <a:r>
              <a:rPr lang="ru-RU" sz="1200" dirty="0" smtClean="0">
                <a:latin typeface="Arial Narrow" panose="020B0606020202030204" pitchFamily="34" charset="0"/>
                <a:cs typeface="Times New Roman" panose="02020603050405020304" pitchFamily="18" charset="0"/>
              </a:rPr>
              <a:t>;</a:t>
            </a:r>
          </a:p>
          <a:p>
            <a:pPr marL="286121" indent="-286121" algn="just">
              <a:buFontTx/>
              <a:buChar char="-"/>
              <a:defRPr/>
            </a:pPr>
            <a:r>
              <a:rPr lang="ru-RU" sz="1200" dirty="0" err="1" smtClean="0">
                <a:latin typeface="Arial Narrow" panose="020B0606020202030204" pitchFamily="34" charset="0"/>
                <a:cs typeface="Times New Roman" panose="02020603050405020304" pitchFamily="18" charset="0"/>
              </a:rPr>
              <a:t>внутрипромысловые</a:t>
            </a:r>
            <a:r>
              <a:rPr lang="ru-RU" sz="1200" dirty="0" smtClean="0">
                <a:latin typeface="Arial Narrow" panose="020B0606020202030204" pitchFamily="34" charset="0"/>
                <a:cs typeface="Times New Roman" panose="02020603050405020304" pitchFamily="18" charset="0"/>
              </a:rPr>
              <a:t> </a:t>
            </a:r>
            <a:r>
              <a:rPr lang="ru-RU" sz="1200" dirty="0" err="1" smtClean="0">
                <a:latin typeface="Arial Narrow" panose="020B0606020202030204" pitchFamily="34" charset="0"/>
                <a:cs typeface="Times New Roman" panose="02020603050405020304" pitchFamily="18" charset="0"/>
              </a:rPr>
              <a:t>шлангокабели</a:t>
            </a:r>
            <a:r>
              <a:rPr lang="ru-RU" sz="1200" dirty="0" smtClean="0">
                <a:latin typeface="Arial Narrow" panose="020B0606020202030204" pitchFamily="34" charset="0"/>
                <a:cs typeface="Times New Roman" panose="02020603050405020304" pitchFamily="18" charset="0"/>
              </a:rPr>
              <a:t> и основной </a:t>
            </a:r>
            <a:r>
              <a:rPr lang="ru-RU" sz="1200" dirty="0" err="1" smtClean="0">
                <a:latin typeface="Arial Narrow" panose="020B0606020202030204" pitchFamily="34" charset="0"/>
                <a:cs typeface="Times New Roman" panose="02020603050405020304" pitchFamily="18" charset="0"/>
              </a:rPr>
              <a:t>шлангокабель</a:t>
            </a:r>
            <a:r>
              <a:rPr lang="ru-RU" sz="1200" dirty="0" smtClean="0">
                <a:latin typeface="Arial Narrow" panose="020B0606020202030204" pitchFamily="34" charset="0"/>
                <a:cs typeface="Times New Roman" panose="02020603050405020304" pitchFamily="18" charset="0"/>
              </a:rPr>
              <a:t> берег – подводный </a:t>
            </a:r>
            <a:r>
              <a:rPr lang="ru-RU" sz="1200" dirty="0" err="1" smtClean="0">
                <a:latin typeface="Arial Narrow" panose="020B0606020202030204" pitchFamily="34" charset="0"/>
                <a:cs typeface="Times New Roman" panose="02020603050405020304" pitchFamily="18" charset="0"/>
              </a:rPr>
              <a:t>манифольд</a:t>
            </a:r>
            <a:r>
              <a:rPr lang="ru-RU" sz="1200" dirty="0" smtClean="0">
                <a:latin typeface="Arial Narrow" panose="020B0606020202030204" pitchFamily="34" charset="0"/>
                <a:cs typeface="Times New Roman" panose="02020603050405020304" pitchFamily="18" charset="0"/>
              </a:rPr>
              <a:t>;</a:t>
            </a:r>
          </a:p>
          <a:p>
            <a:pPr marL="286121" indent="-286121" algn="just">
              <a:buFontTx/>
              <a:buChar char="-"/>
              <a:defRPr/>
            </a:pPr>
            <a:r>
              <a:rPr lang="ru-RU" sz="1200" dirty="0" smtClean="0">
                <a:latin typeface="Arial Narrow" panose="020B0606020202030204" pitchFamily="34" charset="0"/>
                <a:cs typeface="Times New Roman" panose="02020603050405020304" pitchFamily="18" charset="0"/>
              </a:rPr>
              <a:t>береговая система управления ПДК.</a:t>
            </a:r>
          </a:p>
          <a:p>
            <a:pPr algn="just"/>
            <a:endParaRPr lang="ru-RU" dirty="0">
              <a:latin typeface="Arial Narrow" panose="020B0606020202030204" pitchFamily="34" charset="0"/>
            </a:endParaRPr>
          </a:p>
        </p:txBody>
      </p:sp>
      <p:sp>
        <p:nvSpPr>
          <p:cNvPr id="4" name="Номер слайда 3"/>
          <p:cNvSpPr>
            <a:spLocks noGrp="1"/>
          </p:cNvSpPr>
          <p:nvPr>
            <p:ph type="sldNum" sz="quarter" idx="10"/>
          </p:nvPr>
        </p:nvSpPr>
        <p:spPr/>
        <p:txBody>
          <a:bodyPr/>
          <a:lstStyle/>
          <a:p>
            <a:fld id="{282185DB-A00E-4AF3-B661-15E025881028}" type="slidenum">
              <a:rPr lang="ru-RU" smtClean="0"/>
              <a:pPr/>
              <a:t>5</a:t>
            </a:fld>
            <a:endParaRPr lang="ru-RU"/>
          </a:p>
        </p:txBody>
      </p:sp>
    </p:spTree>
    <p:extLst>
      <p:ext uri="{BB962C8B-B14F-4D97-AF65-F5344CB8AC3E}">
        <p14:creationId xmlns:p14="http://schemas.microsoft.com/office/powerpoint/2010/main" val="346982474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120650" y="226746"/>
            <a:ext cx="6616700" cy="3722687"/>
          </a:xfrm>
        </p:spPr>
      </p:sp>
      <p:sp>
        <p:nvSpPr>
          <p:cNvPr id="3" name="Заметки 2"/>
          <p:cNvSpPr>
            <a:spLocks noGrp="1"/>
          </p:cNvSpPr>
          <p:nvPr>
            <p:ph type="body" idx="1"/>
          </p:nvPr>
        </p:nvSpPr>
        <p:spPr>
          <a:xfrm>
            <a:off x="685800" y="4343400"/>
            <a:ext cx="5486400" cy="2454007"/>
          </a:xfrm>
        </p:spPr>
        <p:txBody>
          <a:bodyPr/>
          <a:lstStyle/>
          <a:p>
            <a:pPr algn="just"/>
            <a:r>
              <a:rPr lang="ru-RU" sz="1200" kern="1200" dirty="0" smtClean="0">
                <a:solidFill>
                  <a:schemeClr val="tx1"/>
                </a:solidFill>
                <a:effectLst/>
                <a:latin typeface="Arial Narrow" panose="020B0606020202030204" pitchFamily="34" charset="0"/>
              </a:rPr>
              <a:t>В соответствии с «Проектом разработки Киринского ГКМ» от 16.04.2010 содержание СО2 в газе Киринского газоконденсатного месторождения (КГКМ) принято на уровне 0,23% мол. по аналогии с </a:t>
            </a:r>
            <a:r>
              <a:rPr lang="ru-RU" sz="1200" kern="1200" dirty="0" err="1" smtClean="0">
                <a:solidFill>
                  <a:schemeClr val="tx1"/>
                </a:solidFill>
                <a:effectLst/>
                <a:latin typeface="Arial Narrow" panose="020B0606020202030204" pitchFamily="34" charset="0"/>
              </a:rPr>
              <a:t>Лунским</a:t>
            </a:r>
            <a:r>
              <a:rPr lang="ru-RU" sz="1200" kern="1200" dirty="0" smtClean="0">
                <a:solidFill>
                  <a:schemeClr val="tx1"/>
                </a:solidFill>
                <a:effectLst/>
                <a:latin typeface="Arial Narrow" panose="020B0606020202030204" pitchFamily="34" charset="0"/>
              </a:rPr>
              <a:t> месторождением, как наиболее близким по географическому признаку. </a:t>
            </a:r>
          </a:p>
          <a:p>
            <a:pPr algn="just"/>
            <a:endParaRPr lang="ru-RU" sz="1200" kern="1200" dirty="0" smtClean="0">
              <a:solidFill>
                <a:schemeClr val="tx1"/>
              </a:solidFill>
              <a:effectLst/>
              <a:latin typeface="Arial Narrow" panose="020B0606020202030204" pitchFamily="34" charset="0"/>
            </a:endParaRPr>
          </a:p>
          <a:p>
            <a:pPr algn="just"/>
            <a:r>
              <a:rPr lang="ru-RU" sz="1200" kern="1200" dirty="0" smtClean="0">
                <a:solidFill>
                  <a:schemeClr val="tx1"/>
                </a:solidFill>
                <a:effectLst/>
                <a:latin typeface="Arial Narrow" panose="020B0606020202030204" pitchFamily="34" charset="0"/>
              </a:rPr>
              <a:t>В соответствии с Протоколом заседания ЦКР от 09.04.2010 № 10-р/2010 содержание СО2 в газе КГКМ составляет 0,38-1,39%. </a:t>
            </a:r>
          </a:p>
          <a:p>
            <a:pPr algn="just"/>
            <a:r>
              <a:rPr lang="ru-RU" sz="1200" kern="1200" dirty="0" smtClean="0">
                <a:solidFill>
                  <a:schemeClr val="tx1"/>
                </a:solidFill>
                <a:effectLst/>
                <a:latin typeface="Arial Narrow" panose="020B0606020202030204" pitchFamily="34" charset="0"/>
              </a:rPr>
              <a:t>В октябре 2014 года по результатам исследования проб газа </a:t>
            </a:r>
            <a:r>
              <a:rPr lang="ru-RU" sz="1200" kern="1200" dirty="0" err="1" smtClean="0">
                <a:solidFill>
                  <a:schemeClr val="tx1"/>
                </a:solidFill>
                <a:effectLst/>
                <a:latin typeface="Arial Narrow" panose="020B0606020202030204" pitchFamily="34" charset="0"/>
              </a:rPr>
              <a:t>скв</a:t>
            </a:r>
            <a:r>
              <a:rPr lang="ru-RU" sz="1200" kern="1200" dirty="0" smtClean="0">
                <a:solidFill>
                  <a:schemeClr val="tx1"/>
                </a:solidFill>
                <a:effectLst/>
                <a:latin typeface="Arial Narrow" panose="020B0606020202030204" pitchFamily="34" charset="0"/>
              </a:rPr>
              <a:t>. Р6 №8-2014 PVT от 30.10.2014 ООО «РН-</a:t>
            </a:r>
            <a:r>
              <a:rPr lang="ru-RU" sz="1200" kern="1200" dirty="0" err="1" smtClean="0">
                <a:solidFill>
                  <a:schemeClr val="tx1"/>
                </a:solidFill>
                <a:effectLst/>
                <a:latin typeface="Arial Narrow" panose="020B0606020202030204" pitchFamily="34" charset="0"/>
              </a:rPr>
              <a:t>СахалинНИПИморнефть</a:t>
            </a:r>
            <a:r>
              <a:rPr lang="ru-RU" sz="1200" kern="1200" dirty="0" smtClean="0">
                <a:solidFill>
                  <a:schemeClr val="tx1"/>
                </a:solidFill>
                <a:effectLst/>
                <a:latin typeface="Arial Narrow" panose="020B0606020202030204" pitchFamily="34" charset="0"/>
              </a:rPr>
              <a:t>» (Освоение скважины) содержание СО2 составило - 2,376% мол.</a:t>
            </a:r>
          </a:p>
          <a:p>
            <a:pPr algn="just"/>
            <a:endParaRPr lang="ru-RU" dirty="0">
              <a:latin typeface="Arial Narrow" panose="020B0606020202030204" pitchFamily="34" charset="0"/>
            </a:endParaRPr>
          </a:p>
        </p:txBody>
      </p:sp>
      <p:sp>
        <p:nvSpPr>
          <p:cNvPr id="4" name="Номер слайда 3"/>
          <p:cNvSpPr>
            <a:spLocks noGrp="1"/>
          </p:cNvSpPr>
          <p:nvPr>
            <p:ph type="sldNum" sz="quarter" idx="10"/>
          </p:nvPr>
        </p:nvSpPr>
        <p:spPr/>
        <p:txBody>
          <a:bodyPr/>
          <a:lstStyle/>
          <a:p>
            <a:fld id="{50CD1A80-96BC-4C47-B191-FD9C6D8D871A}" type="slidenum">
              <a:rPr lang="ru-RU" smtClean="0"/>
              <a:pPr/>
              <a:t>6</a:t>
            </a:fld>
            <a:endParaRPr lang="ru-RU"/>
          </a:p>
        </p:txBody>
      </p:sp>
    </p:spTree>
    <p:extLst>
      <p:ext uri="{BB962C8B-B14F-4D97-AF65-F5344CB8AC3E}">
        <p14:creationId xmlns:p14="http://schemas.microsoft.com/office/powerpoint/2010/main" val="235492140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a:xfrm>
            <a:off x="381000" y="4343400"/>
            <a:ext cx="6096000" cy="4114800"/>
          </a:xfrm>
        </p:spPr>
        <p:txBody>
          <a:bodyPr>
            <a:normAutofit fontScale="70000" lnSpcReduction="20000"/>
          </a:bodyPr>
          <a:lstStyle/>
          <a:p>
            <a:pPr algn="just">
              <a:lnSpc>
                <a:spcPct val="120000"/>
              </a:lnSpc>
              <a:spcAft>
                <a:spcPts val="600"/>
              </a:spcAft>
            </a:pPr>
            <a:r>
              <a:rPr lang="ru-RU" sz="1200" b="1" dirty="0" smtClean="0">
                <a:solidFill>
                  <a:schemeClr val="tx2"/>
                </a:solidFill>
                <a:latin typeface="Arial Narrow" panose="020B0606020202030204" pitchFamily="34" charset="0"/>
              </a:rPr>
              <a:t>В соответствии с «Проектом разработки Киринского ГКМ» </a:t>
            </a:r>
            <a:r>
              <a:rPr lang="ru-RU" sz="1200" dirty="0" smtClean="0">
                <a:solidFill>
                  <a:schemeClr val="tx2"/>
                </a:solidFill>
                <a:latin typeface="Arial Narrow" panose="020B0606020202030204" pitchFamily="34" charset="0"/>
              </a:rPr>
              <a:t>от 16.04.2010 </a:t>
            </a:r>
            <a:r>
              <a:rPr lang="ru-RU" sz="1200" b="1" dirty="0" smtClean="0">
                <a:solidFill>
                  <a:schemeClr val="tx2"/>
                </a:solidFill>
                <a:latin typeface="Arial Narrow" panose="020B0606020202030204" pitchFamily="34" charset="0"/>
              </a:rPr>
              <a:t>содержание СО</a:t>
            </a:r>
            <a:r>
              <a:rPr lang="en-US" sz="1200" b="1" baseline="-25000" dirty="0" smtClean="0">
                <a:solidFill>
                  <a:schemeClr val="tx2"/>
                </a:solidFill>
                <a:latin typeface="Arial Narrow" panose="020B0606020202030204" pitchFamily="34" charset="0"/>
              </a:rPr>
              <a:t>2</a:t>
            </a:r>
            <a:r>
              <a:rPr lang="ru-RU" sz="1200" b="1" dirty="0" smtClean="0">
                <a:solidFill>
                  <a:schemeClr val="tx2"/>
                </a:solidFill>
                <a:latin typeface="Arial Narrow" panose="020B0606020202030204" pitchFamily="34" charset="0"/>
              </a:rPr>
              <a:t> </a:t>
            </a:r>
            <a:r>
              <a:rPr lang="ru-RU" sz="1200" dirty="0" smtClean="0">
                <a:solidFill>
                  <a:schemeClr val="tx2"/>
                </a:solidFill>
                <a:latin typeface="Arial Narrow" panose="020B0606020202030204" pitchFamily="34" charset="0"/>
              </a:rPr>
              <a:t>в газе Киринского газоконденсатного месторождения (КГКМ) </a:t>
            </a:r>
            <a:r>
              <a:rPr lang="ru-RU" sz="1200" b="1" dirty="0" smtClean="0">
                <a:solidFill>
                  <a:schemeClr val="tx2"/>
                </a:solidFill>
                <a:latin typeface="Arial Narrow" panose="020B0606020202030204" pitchFamily="34" charset="0"/>
              </a:rPr>
              <a:t>принято на уровне 0,23% мол. </a:t>
            </a:r>
            <a:r>
              <a:rPr lang="ru-RU" sz="1200" dirty="0" smtClean="0">
                <a:solidFill>
                  <a:schemeClr val="tx2"/>
                </a:solidFill>
                <a:latin typeface="Arial Narrow" panose="020B0606020202030204" pitchFamily="34" charset="0"/>
              </a:rPr>
              <a:t>по аналогии с </a:t>
            </a:r>
            <a:r>
              <a:rPr lang="ru-RU" sz="1200" dirty="0" err="1" smtClean="0">
                <a:solidFill>
                  <a:schemeClr val="tx2"/>
                </a:solidFill>
                <a:latin typeface="Arial Narrow" panose="020B0606020202030204" pitchFamily="34" charset="0"/>
              </a:rPr>
              <a:t>Лунским</a:t>
            </a:r>
            <a:r>
              <a:rPr lang="ru-RU" sz="1200" dirty="0" smtClean="0">
                <a:solidFill>
                  <a:schemeClr val="tx2"/>
                </a:solidFill>
                <a:latin typeface="Arial Narrow" panose="020B0606020202030204" pitchFamily="34" charset="0"/>
              </a:rPr>
              <a:t> месторождением, как наиболее близким по географическому признаку. </a:t>
            </a:r>
          </a:p>
          <a:p>
            <a:pPr algn="just">
              <a:lnSpc>
                <a:spcPct val="120000"/>
              </a:lnSpc>
              <a:spcAft>
                <a:spcPts val="600"/>
              </a:spcAft>
            </a:pPr>
            <a:r>
              <a:rPr lang="ru-RU" sz="1200" b="1" dirty="0" smtClean="0">
                <a:solidFill>
                  <a:schemeClr val="tx2"/>
                </a:solidFill>
                <a:latin typeface="Arial Narrow" panose="020B0606020202030204" pitchFamily="34" charset="0"/>
              </a:rPr>
              <a:t>В соответствии с Протоколом заседания ЦКР</a:t>
            </a:r>
            <a:r>
              <a:rPr lang="ru-RU" sz="1200" dirty="0" smtClean="0">
                <a:solidFill>
                  <a:schemeClr val="tx2"/>
                </a:solidFill>
                <a:latin typeface="Arial Narrow" panose="020B0606020202030204" pitchFamily="34" charset="0"/>
              </a:rPr>
              <a:t> от 09.04.2010 № 10-р/2010 </a:t>
            </a:r>
            <a:r>
              <a:rPr lang="ru-RU" sz="1200" b="1" dirty="0" smtClean="0">
                <a:solidFill>
                  <a:schemeClr val="tx2"/>
                </a:solidFill>
                <a:latin typeface="Arial Narrow" panose="020B0606020202030204" pitchFamily="34" charset="0"/>
              </a:rPr>
              <a:t>содержание СО</a:t>
            </a:r>
            <a:r>
              <a:rPr lang="en-US" sz="1200" b="1" baseline="-25000" dirty="0" smtClean="0">
                <a:solidFill>
                  <a:schemeClr val="tx2"/>
                </a:solidFill>
                <a:latin typeface="Arial Narrow" panose="020B0606020202030204" pitchFamily="34" charset="0"/>
              </a:rPr>
              <a:t>2</a:t>
            </a:r>
            <a:r>
              <a:rPr lang="ru-RU" sz="1200" baseline="-25000" dirty="0" smtClean="0">
                <a:solidFill>
                  <a:schemeClr val="tx2"/>
                </a:solidFill>
                <a:latin typeface="Arial Narrow" panose="020B0606020202030204" pitchFamily="34" charset="0"/>
              </a:rPr>
              <a:t> </a:t>
            </a:r>
            <a:r>
              <a:rPr lang="ru-RU" sz="1200" b="1" dirty="0" smtClean="0">
                <a:solidFill>
                  <a:schemeClr val="tx2"/>
                </a:solidFill>
                <a:latin typeface="Arial Narrow" panose="020B0606020202030204" pitchFamily="34" charset="0"/>
              </a:rPr>
              <a:t>в газе КГКМ составляет 0,38-1,39%. </a:t>
            </a:r>
            <a:endParaRPr lang="ru-RU" sz="1200" dirty="0" smtClean="0">
              <a:solidFill>
                <a:schemeClr val="tx2"/>
              </a:solidFill>
              <a:latin typeface="Arial Narrow" panose="020B0606020202030204" pitchFamily="34" charset="0"/>
            </a:endParaRPr>
          </a:p>
          <a:p>
            <a:pPr algn="just">
              <a:lnSpc>
                <a:spcPct val="120000"/>
              </a:lnSpc>
              <a:spcAft>
                <a:spcPts val="600"/>
              </a:spcAft>
            </a:pPr>
            <a:r>
              <a:rPr lang="ru-RU" sz="1200" b="1" dirty="0" smtClean="0">
                <a:solidFill>
                  <a:schemeClr val="tx2"/>
                </a:solidFill>
                <a:latin typeface="Arial Narrow" panose="020B0606020202030204" pitchFamily="34" charset="0"/>
              </a:rPr>
              <a:t>В декабре 2013 года результатам испытаний проб газа скв.Р5 </a:t>
            </a:r>
            <a:r>
              <a:rPr lang="ru-RU" sz="1200" dirty="0" smtClean="0">
                <a:solidFill>
                  <a:schemeClr val="tx2"/>
                </a:solidFill>
                <a:latin typeface="Arial Narrow" panose="020B0606020202030204" pitchFamily="34" charset="0"/>
              </a:rPr>
              <a:t>на ГКС «Сахалин» №397 от 03.12.2013 ООО «Газпром трансгаз Томск» (Работа в МГ на скв.Р5)</a:t>
            </a:r>
            <a:r>
              <a:rPr lang="ru-RU" sz="1200" b="1" dirty="0" smtClean="0">
                <a:solidFill>
                  <a:schemeClr val="tx2"/>
                </a:solidFill>
                <a:latin typeface="Arial Narrow" panose="020B0606020202030204" pitchFamily="34" charset="0"/>
              </a:rPr>
              <a:t> содержание СО</a:t>
            </a:r>
            <a:r>
              <a:rPr lang="en-US" sz="1200" b="1" baseline="-25000" dirty="0" smtClean="0">
                <a:solidFill>
                  <a:schemeClr val="tx2"/>
                </a:solidFill>
                <a:latin typeface="Arial Narrow" panose="020B0606020202030204" pitchFamily="34" charset="0"/>
              </a:rPr>
              <a:t>2</a:t>
            </a:r>
            <a:r>
              <a:rPr lang="ru-RU" sz="1200" b="1" dirty="0" smtClean="0">
                <a:solidFill>
                  <a:schemeClr val="tx2"/>
                </a:solidFill>
                <a:latin typeface="Arial Narrow" panose="020B0606020202030204" pitchFamily="34" charset="0"/>
              </a:rPr>
              <a:t> составило - 2,86% мол. </a:t>
            </a:r>
            <a:endParaRPr lang="ru-RU" sz="1200" dirty="0" smtClean="0">
              <a:solidFill>
                <a:schemeClr val="tx2"/>
              </a:solidFill>
              <a:latin typeface="Arial Narrow" panose="020B0606020202030204" pitchFamily="34" charset="0"/>
            </a:endParaRPr>
          </a:p>
          <a:p>
            <a:pPr algn="just">
              <a:lnSpc>
                <a:spcPct val="120000"/>
              </a:lnSpc>
              <a:spcAft>
                <a:spcPts val="600"/>
              </a:spcAft>
            </a:pPr>
            <a:r>
              <a:rPr lang="ru-RU" sz="1200" b="1" dirty="0" smtClean="0">
                <a:solidFill>
                  <a:schemeClr val="tx2"/>
                </a:solidFill>
                <a:latin typeface="Arial Narrow" panose="020B0606020202030204" pitchFamily="34" charset="0"/>
              </a:rPr>
              <a:t>В октябре 2014 года по результатам исследования проб газа скв. Р6 </a:t>
            </a:r>
            <a:r>
              <a:rPr lang="ru-RU" sz="1200" dirty="0" smtClean="0">
                <a:solidFill>
                  <a:schemeClr val="tx2"/>
                </a:solidFill>
                <a:latin typeface="Arial Narrow" panose="020B0606020202030204" pitchFamily="34" charset="0"/>
              </a:rPr>
              <a:t>№8-2014 PVT от 30.10.2014 ООО «РН-</a:t>
            </a:r>
            <a:r>
              <a:rPr lang="ru-RU" sz="1200" dirty="0" err="1" smtClean="0">
                <a:solidFill>
                  <a:schemeClr val="tx2"/>
                </a:solidFill>
                <a:latin typeface="Arial Narrow" panose="020B0606020202030204" pitchFamily="34" charset="0"/>
              </a:rPr>
              <a:t>СахалинНИПИморнефть</a:t>
            </a:r>
            <a:r>
              <a:rPr lang="ru-RU" sz="1200" dirty="0" smtClean="0">
                <a:solidFill>
                  <a:schemeClr val="tx2"/>
                </a:solidFill>
                <a:latin typeface="Arial Narrow" panose="020B0606020202030204" pitchFamily="34" charset="0"/>
              </a:rPr>
              <a:t>» (Освоение скважины) </a:t>
            </a:r>
            <a:r>
              <a:rPr lang="ru-RU" sz="1200" b="1" dirty="0" smtClean="0">
                <a:solidFill>
                  <a:schemeClr val="tx2"/>
                </a:solidFill>
                <a:latin typeface="Arial Narrow" panose="020B0606020202030204" pitchFamily="34" charset="0"/>
              </a:rPr>
              <a:t>содержание СО</a:t>
            </a:r>
            <a:r>
              <a:rPr lang="en-US" sz="1200" b="1" baseline="-25000" dirty="0" smtClean="0">
                <a:solidFill>
                  <a:schemeClr val="tx2"/>
                </a:solidFill>
                <a:latin typeface="Arial Narrow" panose="020B0606020202030204" pitchFamily="34" charset="0"/>
              </a:rPr>
              <a:t>2</a:t>
            </a:r>
            <a:r>
              <a:rPr lang="ru-RU" sz="1200" b="1" dirty="0" smtClean="0">
                <a:solidFill>
                  <a:schemeClr val="tx2"/>
                </a:solidFill>
                <a:latin typeface="Arial Narrow" panose="020B0606020202030204" pitchFamily="34" charset="0"/>
              </a:rPr>
              <a:t> составило - 2,376% мол.</a:t>
            </a:r>
          </a:p>
          <a:p>
            <a:pPr algn="just">
              <a:lnSpc>
                <a:spcPct val="120000"/>
              </a:lnSpc>
              <a:spcAft>
                <a:spcPts val="600"/>
              </a:spcAft>
            </a:pPr>
            <a:r>
              <a:rPr lang="ru-RU" sz="1200" b="1" dirty="0" smtClean="0">
                <a:solidFill>
                  <a:schemeClr val="tx2"/>
                </a:solidFill>
                <a:latin typeface="Arial Narrow" panose="020B0606020202030204" pitchFamily="34" charset="0"/>
              </a:rPr>
              <a:t>В эксплуатационном сезоне 2014-2015 гг. </a:t>
            </a:r>
            <a:r>
              <a:rPr lang="ru-RU" sz="1200" dirty="0" smtClean="0">
                <a:solidFill>
                  <a:schemeClr val="tx2"/>
                </a:solidFill>
                <a:latin typeface="Arial Narrow" panose="020B0606020202030204" pitchFamily="34" charset="0"/>
              </a:rPr>
              <a:t>в соответствии с паспортом качества газа горючего природного Киринского ГКМ №4 от 29.10.2014 </a:t>
            </a:r>
            <a:r>
              <a:rPr lang="ru-RU" sz="1200" b="1" dirty="0" smtClean="0">
                <a:solidFill>
                  <a:schemeClr val="tx2"/>
                </a:solidFill>
                <a:latin typeface="Arial Narrow" panose="020B0606020202030204" pitchFamily="34" charset="0"/>
              </a:rPr>
              <a:t>(работа скважин Р5 и Р6), содержание СО</a:t>
            </a:r>
            <a:r>
              <a:rPr lang="en-US" sz="1200" b="1" baseline="-25000" dirty="0" smtClean="0">
                <a:solidFill>
                  <a:schemeClr val="tx2"/>
                </a:solidFill>
                <a:latin typeface="Arial Narrow" panose="020B0606020202030204" pitchFamily="34" charset="0"/>
              </a:rPr>
              <a:t>2</a:t>
            </a:r>
            <a:r>
              <a:rPr lang="ru-RU" sz="1200" b="1" dirty="0" smtClean="0">
                <a:solidFill>
                  <a:schemeClr val="tx2"/>
                </a:solidFill>
                <a:latin typeface="Arial Narrow" panose="020B0606020202030204" pitchFamily="34" charset="0"/>
              </a:rPr>
              <a:t> составило – 2,642% мол.</a:t>
            </a:r>
          </a:p>
          <a:p>
            <a:pPr algn="just">
              <a:lnSpc>
                <a:spcPct val="120000"/>
              </a:lnSpc>
              <a:spcAft>
                <a:spcPts val="600"/>
              </a:spcAft>
            </a:pPr>
            <a:r>
              <a:rPr lang="ru-RU" sz="1200" b="1" dirty="0" smtClean="0">
                <a:solidFill>
                  <a:schemeClr val="tx2"/>
                </a:solidFill>
                <a:latin typeface="Arial Narrow" panose="020B0606020202030204" pitchFamily="34" charset="0"/>
              </a:rPr>
              <a:t>В феврале 2017 года </a:t>
            </a:r>
            <a:r>
              <a:rPr lang="ru-RU" sz="1200" dirty="0" smtClean="0">
                <a:solidFill>
                  <a:schemeClr val="tx2"/>
                </a:solidFill>
                <a:latin typeface="Arial Narrow" panose="020B0606020202030204" pitchFamily="34" charset="0"/>
              </a:rPr>
              <a:t>в соответствии с паспортом качества газа горючего природного по Киринскому ГКМ №2 от 28.02.2017 </a:t>
            </a:r>
            <a:r>
              <a:rPr lang="ru-RU" sz="1200" b="1" dirty="0" smtClean="0">
                <a:solidFill>
                  <a:schemeClr val="tx2"/>
                </a:solidFill>
                <a:latin typeface="Arial Narrow" panose="020B0606020202030204" pitchFamily="34" charset="0"/>
              </a:rPr>
              <a:t>(работа скважин Р5 и Р6), содержание СО</a:t>
            </a:r>
            <a:r>
              <a:rPr lang="en-US" sz="1200" b="1" baseline="-25000" dirty="0" smtClean="0">
                <a:solidFill>
                  <a:schemeClr val="tx2"/>
                </a:solidFill>
                <a:latin typeface="Arial Narrow" panose="020B0606020202030204" pitchFamily="34" charset="0"/>
              </a:rPr>
              <a:t>2</a:t>
            </a:r>
            <a:r>
              <a:rPr lang="ru-RU" sz="1200" b="1" dirty="0" smtClean="0">
                <a:solidFill>
                  <a:schemeClr val="tx2"/>
                </a:solidFill>
                <a:latin typeface="Arial Narrow" panose="020B0606020202030204" pitchFamily="34" charset="0"/>
              </a:rPr>
              <a:t> составило – 2,55% мол.</a:t>
            </a:r>
            <a:endParaRPr lang="en-US" sz="1200" b="1" dirty="0" smtClean="0">
              <a:solidFill>
                <a:schemeClr val="tx2"/>
              </a:solidFill>
              <a:latin typeface="Arial Narrow" panose="020B0606020202030204" pitchFamily="34" charset="0"/>
            </a:endParaRPr>
          </a:p>
          <a:p>
            <a:pPr algn="just">
              <a:lnSpc>
                <a:spcPct val="120000"/>
              </a:lnSpc>
              <a:spcAft>
                <a:spcPts val="600"/>
              </a:spcAft>
            </a:pPr>
            <a:r>
              <a:rPr lang="ru-RU" sz="1200" b="1" dirty="0" smtClean="0">
                <a:solidFill>
                  <a:schemeClr val="tx2"/>
                </a:solidFill>
                <a:latin typeface="Arial Narrow" panose="020B0606020202030204" pitchFamily="34" charset="0"/>
              </a:rPr>
              <a:t>В марте 2018 года </a:t>
            </a:r>
            <a:r>
              <a:rPr lang="ru-RU" sz="1200" dirty="0" smtClean="0">
                <a:solidFill>
                  <a:schemeClr val="tx2"/>
                </a:solidFill>
                <a:latin typeface="Arial Narrow" panose="020B0606020202030204" pitchFamily="34" charset="0"/>
              </a:rPr>
              <a:t>в соответствии с паспортом качества газа горючего природного по Киринскому ГКМ №3 от 1.04.2018 </a:t>
            </a:r>
            <a:r>
              <a:rPr lang="ru-RU" sz="1200" b="1" dirty="0" smtClean="0">
                <a:solidFill>
                  <a:schemeClr val="tx2"/>
                </a:solidFill>
                <a:latin typeface="Arial Narrow" panose="020B0606020202030204" pitchFamily="34" charset="0"/>
              </a:rPr>
              <a:t>(работа скважин Р5 и Р6), содержание СО</a:t>
            </a:r>
            <a:r>
              <a:rPr lang="en-US" sz="1200" b="1" baseline="-25000" dirty="0" smtClean="0">
                <a:solidFill>
                  <a:schemeClr val="tx2"/>
                </a:solidFill>
                <a:latin typeface="Arial Narrow" panose="020B0606020202030204" pitchFamily="34" charset="0"/>
              </a:rPr>
              <a:t>2</a:t>
            </a:r>
            <a:r>
              <a:rPr lang="ru-RU" sz="1200" b="1" dirty="0" smtClean="0">
                <a:solidFill>
                  <a:schemeClr val="tx2"/>
                </a:solidFill>
                <a:latin typeface="Arial Narrow" panose="020B0606020202030204" pitchFamily="34" charset="0"/>
              </a:rPr>
              <a:t> составило – 2,57% мол.</a:t>
            </a:r>
          </a:p>
          <a:p>
            <a:pPr algn="just">
              <a:lnSpc>
                <a:spcPct val="120000"/>
              </a:lnSpc>
              <a:spcAft>
                <a:spcPts val="600"/>
              </a:spcAft>
            </a:pPr>
            <a:r>
              <a:rPr lang="ru-RU" sz="1200" kern="1200" dirty="0" smtClean="0">
                <a:solidFill>
                  <a:schemeClr val="tx2"/>
                </a:solidFill>
                <a:effectLst/>
                <a:latin typeface="Arial Narrow" panose="020B0606020202030204" pitchFamily="34" charset="0"/>
              </a:rPr>
              <a:t>В соответствии с проектом «Обустройство Киринского ГКМ» для условий содержания СО2 в газе КГКМ на уровне 0,23% мол., в качестве ингибитора коррозии (ИК) проектом определен - </a:t>
            </a:r>
            <a:r>
              <a:rPr lang="ru-RU" sz="1200" kern="1200" dirty="0" err="1" smtClean="0">
                <a:solidFill>
                  <a:schemeClr val="tx2"/>
                </a:solidFill>
                <a:effectLst/>
                <a:latin typeface="Arial Narrow" panose="020B0606020202030204" pitchFamily="34" charset="0"/>
              </a:rPr>
              <a:t>Nalco</a:t>
            </a:r>
            <a:r>
              <a:rPr lang="ru-RU" sz="1200" kern="1200" dirty="0" smtClean="0">
                <a:solidFill>
                  <a:schemeClr val="tx2"/>
                </a:solidFill>
                <a:effectLst/>
                <a:latin typeface="Arial Narrow" panose="020B0606020202030204" pitchFamily="34" charset="0"/>
              </a:rPr>
              <a:t> 03VD042, на основании предложения ООО «</a:t>
            </a:r>
            <a:r>
              <a:rPr lang="ru-RU" sz="1200" kern="1200" dirty="0" err="1" smtClean="0">
                <a:solidFill>
                  <a:schemeClr val="tx2"/>
                </a:solidFill>
                <a:effectLst/>
                <a:latin typeface="Arial Narrow" panose="020B0606020202030204" pitchFamily="34" charset="0"/>
              </a:rPr>
              <a:t>ПитерГаз</a:t>
            </a:r>
            <a:r>
              <a:rPr lang="ru-RU" sz="1200" kern="1200" dirty="0" smtClean="0">
                <a:solidFill>
                  <a:schemeClr val="tx2"/>
                </a:solidFill>
                <a:effectLst/>
                <a:latin typeface="Arial Narrow" panose="020B0606020202030204" pitchFamily="34" charset="0"/>
              </a:rPr>
              <a:t>» к </a:t>
            </a:r>
            <a:r>
              <a:rPr lang="ru-RU" sz="1200" kern="1200" dirty="0" err="1" smtClean="0">
                <a:solidFill>
                  <a:schemeClr val="tx2"/>
                </a:solidFill>
                <a:effectLst/>
                <a:latin typeface="Arial Narrow" panose="020B0606020202030204" pitchFamily="34" charset="0"/>
              </a:rPr>
              <a:t>ПАО«ВНИПИгаздобыча</a:t>
            </a:r>
            <a:r>
              <a:rPr lang="ru-RU" sz="1200" kern="1200" dirty="0" smtClean="0">
                <a:solidFill>
                  <a:schemeClr val="tx2"/>
                </a:solidFill>
                <a:effectLst/>
                <a:latin typeface="Arial Narrow" panose="020B0606020202030204" pitchFamily="34" charset="0"/>
              </a:rPr>
              <a:t>» (письмо ООО «</a:t>
            </a:r>
            <a:r>
              <a:rPr lang="ru-RU" sz="1200" kern="1200" dirty="0" err="1" smtClean="0">
                <a:solidFill>
                  <a:schemeClr val="tx2"/>
                </a:solidFill>
                <a:effectLst/>
                <a:latin typeface="Arial Narrow" panose="020B0606020202030204" pitchFamily="34" charset="0"/>
              </a:rPr>
              <a:t>ПитерГаз</a:t>
            </a:r>
            <a:r>
              <a:rPr lang="ru-RU" sz="1200" kern="1200" dirty="0" smtClean="0">
                <a:solidFill>
                  <a:schemeClr val="tx2"/>
                </a:solidFill>
                <a:effectLst/>
                <a:latin typeface="Arial Narrow" panose="020B0606020202030204" pitchFamily="34" charset="0"/>
              </a:rPr>
              <a:t>» № 6061 от 22.10.2010 «О необходимости определения и включения в проектную документацию одного из ингибиторов коррозии производителей Инкоргаз и </a:t>
            </a:r>
            <a:r>
              <a:rPr lang="ru-RU" sz="1200" kern="1200" dirty="0" err="1" smtClean="0">
                <a:solidFill>
                  <a:schemeClr val="tx2"/>
                </a:solidFill>
                <a:effectLst/>
                <a:latin typeface="Arial Narrow" panose="020B0606020202030204" pitchFamily="34" charset="0"/>
              </a:rPr>
              <a:t>Nalco</a:t>
            </a:r>
            <a:r>
              <a:rPr lang="ru-RU" sz="1200" kern="1200" dirty="0" smtClean="0">
                <a:solidFill>
                  <a:schemeClr val="tx2"/>
                </a:solidFill>
                <a:effectLst/>
                <a:latin typeface="Arial Narrow" panose="020B0606020202030204" pitchFamily="34" charset="0"/>
              </a:rPr>
              <a:t>»). До 2016 применялся ИК </a:t>
            </a:r>
            <a:r>
              <a:rPr lang="ru-RU" sz="1200" kern="1200" dirty="0" err="1" smtClean="0">
                <a:solidFill>
                  <a:schemeClr val="tx2"/>
                </a:solidFill>
                <a:effectLst/>
                <a:latin typeface="Arial Narrow" panose="020B0606020202030204" pitchFamily="34" charset="0"/>
              </a:rPr>
              <a:t>Nalco</a:t>
            </a:r>
            <a:r>
              <a:rPr lang="ru-RU" sz="1200" kern="1200" dirty="0" smtClean="0">
                <a:solidFill>
                  <a:schemeClr val="tx2"/>
                </a:solidFill>
                <a:effectLst/>
                <a:latin typeface="Arial Narrow" panose="020B0606020202030204" pitchFamily="34" charset="0"/>
              </a:rPr>
              <a:t> 03VD042.</a:t>
            </a:r>
          </a:p>
          <a:p>
            <a:pPr algn="just">
              <a:lnSpc>
                <a:spcPct val="120000"/>
              </a:lnSpc>
              <a:spcAft>
                <a:spcPts val="600"/>
              </a:spcAft>
            </a:pPr>
            <a:r>
              <a:rPr lang="ru-RU" sz="1200" kern="1200" dirty="0" smtClean="0">
                <a:solidFill>
                  <a:schemeClr val="tx2"/>
                </a:solidFill>
                <a:effectLst/>
                <a:latin typeface="Arial Narrow" panose="020B0606020202030204" pitchFamily="34" charset="0"/>
              </a:rPr>
              <a:t>Письмом ПАО «ВНИПИгаздобыча» от 07.02.2015 № 10-62ДЯ-4565/1760 подтверждено, что применение проектного ИК не обеспечивает требуемого уровня защиты оборудования из-за содержания СО2 в пластовой продукции Киринского ГКМ, многократно превышающего проектное значение</a:t>
            </a:r>
            <a:r>
              <a:rPr lang="ru-RU" sz="1200" kern="1200" baseline="0" dirty="0" smtClean="0">
                <a:solidFill>
                  <a:schemeClr val="tx2"/>
                </a:solidFill>
                <a:effectLst/>
                <a:latin typeface="Arial Narrow" panose="020B0606020202030204" pitchFamily="34" charset="0"/>
              </a:rPr>
              <a:t> </a:t>
            </a:r>
            <a:r>
              <a:rPr lang="ru-RU" sz="1200" kern="1200" dirty="0" smtClean="0">
                <a:solidFill>
                  <a:schemeClr val="tx2"/>
                </a:solidFill>
                <a:effectLst/>
                <a:latin typeface="Arial Narrow" panose="020B0606020202030204" pitchFamily="34" charset="0"/>
              </a:rPr>
              <a:t>(до 3,2% мол.).</a:t>
            </a:r>
          </a:p>
          <a:p>
            <a:pPr algn="just">
              <a:lnSpc>
                <a:spcPct val="120000"/>
              </a:lnSpc>
              <a:spcAft>
                <a:spcPts val="600"/>
              </a:spcAft>
            </a:pPr>
            <a:r>
              <a:rPr lang="ru-RU" sz="1200" kern="1200" dirty="0" smtClean="0">
                <a:solidFill>
                  <a:schemeClr val="tx2"/>
                </a:solidFill>
                <a:effectLst/>
                <a:latin typeface="Arial Narrow" panose="020B0606020202030204" pitchFamily="34" charset="0"/>
              </a:rPr>
              <a:t>В связи с вышеизложенным и на основании решения протокола совещания ПАО «Газпром» от 17.02.2015 №03/07/04-9 ПАО «ВНИПИгаздобыча» было поручено провести работу по выбору нового ИК.</a:t>
            </a:r>
          </a:p>
          <a:p>
            <a:pPr algn="just">
              <a:lnSpc>
                <a:spcPct val="120000"/>
              </a:lnSpc>
              <a:spcAft>
                <a:spcPts val="600"/>
              </a:spcAft>
            </a:pPr>
            <a:r>
              <a:rPr lang="ru-RU" sz="1200" kern="1200" dirty="0" smtClean="0">
                <a:solidFill>
                  <a:schemeClr val="tx2"/>
                </a:solidFill>
                <a:effectLst/>
                <a:latin typeface="Arial Narrow" panose="020B0606020202030204" pitchFamily="34" charset="0"/>
              </a:rPr>
              <a:t>На текущий момент используется</a:t>
            </a:r>
            <a:r>
              <a:rPr lang="ru-RU" sz="1200" kern="1200" baseline="0" dirty="0" smtClean="0">
                <a:solidFill>
                  <a:schemeClr val="tx2"/>
                </a:solidFill>
                <a:effectLst/>
                <a:latin typeface="Arial Narrow" panose="020B0606020202030204" pitchFamily="34" charset="0"/>
              </a:rPr>
              <a:t> ингибитор коррозии «Инкоргаз-112».</a:t>
            </a:r>
            <a:endParaRPr lang="ru-RU" sz="1200" kern="1200" dirty="0" smtClean="0">
              <a:solidFill>
                <a:schemeClr val="tx2"/>
              </a:solidFill>
              <a:effectLst/>
              <a:latin typeface="Arial Narrow" panose="020B0606020202030204" pitchFamily="34" charset="0"/>
            </a:endParaRPr>
          </a:p>
        </p:txBody>
      </p:sp>
      <p:sp>
        <p:nvSpPr>
          <p:cNvPr id="4" name="Номер слайда 3"/>
          <p:cNvSpPr>
            <a:spLocks noGrp="1"/>
          </p:cNvSpPr>
          <p:nvPr>
            <p:ph type="sldNum" sz="quarter" idx="10"/>
          </p:nvPr>
        </p:nvSpPr>
        <p:spPr/>
        <p:txBody>
          <a:bodyPr/>
          <a:lstStyle/>
          <a:p>
            <a:fld id="{282185DB-A00E-4AF3-B661-15E025881028}" type="slidenum">
              <a:rPr lang="ru-RU" smtClean="0"/>
              <a:pPr/>
              <a:t>7</a:t>
            </a:fld>
            <a:endParaRPr lang="ru-RU"/>
          </a:p>
        </p:txBody>
      </p:sp>
    </p:spTree>
    <p:extLst>
      <p:ext uri="{BB962C8B-B14F-4D97-AF65-F5344CB8AC3E}">
        <p14:creationId xmlns:p14="http://schemas.microsoft.com/office/powerpoint/2010/main" val="144576664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90488" y="744538"/>
            <a:ext cx="6616700" cy="3722687"/>
          </a:xfrm>
        </p:spPr>
      </p:sp>
      <p:sp>
        <p:nvSpPr>
          <p:cNvPr id="3" name="Заметки 2"/>
          <p:cNvSpPr>
            <a:spLocks noGrp="1"/>
          </p:cNvSpPr>
          <p:nvPr>
            <p:ph type="body" idx="1"/>
          </p:nvPr>
        </p:nvSpPr>
        <p:spPr>
          <a:xfrm>
            <a:off x="655638" y="4872789"/>
            <a:ext cx="5486400" cy="2719137"/>
          </a:xfrm>
        </p:spPr>
        <p:txBody>
          <a:bodyPr/>
          <a:lstStyle/>
          <a:p>
            <a:pPr algn="just"/>
            <a:r>
              <a:rPr lang="ru-RU" dirty="0" smtClean="0">
                <a:solidFill>
                  <a:schemeClr val="tx2"/>
                </a:solidFill>
                <a:latin typeface="Arial Narrow" panose="020B0606020202030204" pitchFamily="34" charset="0"/>
              </a:rPr>
              <a:t>С февраля месяца 2018 года Филиалом Киринского ГМК организован мониторинг содержания ингибитора коррозии «ИНКОРГАЗ-112-10» в технологическом растворе р-МЭГ.</a:t>
            </a:r>
          </a:p>
          <a:p>
            <a:pPr marL="0" marR="0" lvl="0" indent="0" algn="just" defTabSz="914400" rtl="0" eaLnBrk="1" fontAlgn="auto" latinLnBrk="0" hangingPunct="1">
              <a:lnSpc>
                <a:spcPct val="100000"/>
              </a:lnSpc>
              <a:spcBef>
                <a:spcPts val="0"/>
              </a:spcBef>
              <a:spcAft>
                <a:spcPts val="0"/>
              </a:spcAft>
              <a:buClrTx/>
              <a:buSzTx/>
              <a:buFontTx/>
              <a:buNone/>
              <a:tabLst/>
              <a:defRPr/>
            </a:pPr>
            <a:r>
              <a:rPr lang="ru-RU" dirty="0" smtClean="0">
                <a:solidFill>
                  <a:schemeClr val="tx2"/>
                </a:solidFill>
                <a:latin typeface="Arial Narrow" panose="020B0606020202030204" pitchFamily="34" charset="0"/>
              </a:rPr>
              <a:t>По состоянию на 26.03.2018 проведено 6 лабораторных испытаний отобранных проб    р-МЭГ. По полученным результатам наблюдается рост содержания ингибитора коррозии. Концентрации колеблется в пределах ~ от 21 000  до 23 000 мг/л. </a:t>
            </a:r>
          </a:p>
          <a:p>
            <a:pPr marL="0" marR="0" lvl="0" indent="0" algn="just" defTabSz="914400" rtl="0" eaLnBrk="1" fontAlgn="auto" latinLnBrk="0" hangingPunct="1">
              <a:lnSpc>
                <a:spcPct val="100000"/>
              </a:lnSpc>
              <a:spcBef>
                <a:spcPts val="0"/>
              </a:spcBef>
              <a:spcAft>
                <a:spcPts val="0"/>
              </a:spcAft>
              <a:buClrTx/>
              <a:buSzTx/>
              <a:buFontTx/>
              <a:buNone/>
              <a:tabLst/>
              <a:defRPr/>
            </a:pPr>
            <a:r>
              <a:rPr lang="ru-RU" dirty="0" smtClean="0">
                <a:solidFill>
                  <a:schemeClr val="tx2"/>
                </a:solidFill>
                <a:latin typeface="Arial Narrow" panose="020B0606020202030204" pitchFamily="34" charset="0"/>
              </a:rPr>
              <a:t>Это указывает</a:t>
            </a:r>
            <a:r>
              <a:rPr lang="ru-RU" baseline="0" dirty="0" smtClean="0">
                <a:solidFill>
                  <a:schemeClr val="tx2"/>
                </a:solidFill>
                <a:latin typeface="Arial Narrow" panose="020B0606020202030204" pitchFamily="34" charset="0"/>
              </a:rPr>
              <a:t> на то, что активное вещество ингибитора коррозии «ИНКОРГАЗ 112-10» остается в растворе МЭГ после его регенерации. </a:t>
            </a:r>
          </a:p>
          <a:p>
            <a:pPr marL="0" marR="0" lvl="0" indent="0" algn="just" defTabSz="914400" rtl="0" eaLnBrk="1" fontAlgn="auto" latinLnBrk="0" hangingPunct="1">
              <a:lnSpc>
                <a:spcPct val="100000"/>
              </a:lnSpc>
              <a:spcBef>
                <a:spcPts val="0"/>
              </a:spcBef>
              <a:spcAft>
                <a:spcPts val="0"/>
              </a:spcAft>
              <a:buClrTx/>
              <a:buSzTx/>
              <a:buFontTx/>
              <a:buNone/>
              <a:tabLst/>
              <a:defRPr/>
            </a:pPr>
            <a:r>
              <a:rPr lang="ru-RU" baseline="0" dirty="0" smtClean="0">
                <a:solidFill>
                  <a:schemeClr val="tx2"/>
                </a:solidFill>
                <a:latin typeface="Arial Narrow" panose="020B0606020202030204" pitchFamily="34" charset="0"/>
              </a:rPr>
              <a:t>Накопление активного вещества ингибитора коррозии в р-ре МЭГ может оказать положительное влияние на дополнительную защиту оборудования газового промысла, и как следствие снижение расхода ингибитора коррозии, для этого необходимо провести исследование на сохранение ингибирующих свойств активного вещества «ИНКОРГАЗ 112» после регенерации МЭГ. Для более точной оценки изменений концентрации ингибитора необходимо продолжить мониторинг в долгосрочной перспективе.</a:t>
            </a:r>
            <a:endParaRPr lang="ru-RU" dirty="0" smtClean="0">
              <a:solidFill>
                <a:schemeClr val="tx2"/>
              </a:solidFill>
              <a:latin typeface="Arial Narrow" panose="020B0606020202030204" pitchFamily="34" charset="0"/>
            </a:endParaRPr>
          </a:p>
          <a:p>
            <a:pPr algn="just"/>
            <a:endParaRPr lang="ru-RU" dirty="0">
              <a:solidFill>
                <a:schemeClr val="tx2"/>
              </a:solidFill>
              <a:latin typeface="Arial Narrow" panose="020B0606020202030204" pitchFamily="34" charset="0"/>
            </a:endParaRPr>
          </a:p>
        </p:txBody>
      </p:sp>
      <p:sp>
        <p:nvSpPr>
          <p:cNvPr id="4" name="Номер слайда 3"/>
          <p:cNvSpPr>
            <a:spLocks noGrp="1"/>
          </p:cNvSpPr>
          <p:nvPr>
            <p:ph type="sldNum" sz="quarter" idx="10"/>
          </p:nvPr>
        </p:nvSpPr>
        <p:spPr/>
        <p:txBody>
          <a:bodyPr/>
          <a:lstStyle/>
          <a:p>
            <a:fld id="{50CD1A80-96BC-4C47-B191-FD9C6D8D871A}" type="slidenum">
              <a:rPr lang="ru-RU" smtClean="0"/>
              <a:pPr/>
              <a:t>8</a:t>
            </a:fld>
            <a:endParaRPr lang="ru-RU"/>
          </a:p>
        </p:txBody>
      </p:sp>
    </p:spTree>
    <p:extLst>
      <p:ext uri="{BB962C8B-B14F-4D97-AF65-F5344CB8AC3E}">
        <p14:creationId xmlns:p14="http://schemas.microsoft.com/office/powerpoint/2010/main" val="378710646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Заголовок и объект">
    <p:spTree>
      <p:nvGrpSpPr>
        <p:cNvPr id="1" name=""/>
        <p:cNvGrpSpPr/>
        <p:nvPr/>
      </p:nvGrpSpPr>
      <p:grpSpPr>
        <a:xfrm>
          <a:off x="0" y="0"/>
          <a:ext cx="0" cy="0"/>
          <a:chOff x="0" y="0"/>
          <a:chExt cx="0" cy="0"/>
        </a:xfrm>
      </p:grpSpPr>
      <p:sp>
        <p:nvSpPr>
          <p:cNvPr id="5" name="Заголовок 1"/>
          <p:cNvSpPr>
            <a:spLocks noGrp="1"/>
          </p:cNvSpPr>
          <p:nvPr>
            <p:ph type="title"/>
          </p:nvPr>
        </p:nvSpPr>
        <p:spPr>
          <a:xfrm>
            <a:off x="1551600" y="76199"/>
            <a:ext cx="7321551" cy="661039"/>
          </a:xfrm>
          <a:prstGeom prst="rect">
            <a:avLst/>
          </a:prstGeom>
        </p:spPr>
        <p:txBody>
          <a:bodyPr lIns="0" tIns="0" rIns="0" bIns="0" anchor="b" anchorCtr="0"/>
          <a:lstStyle/>
          <a:p>
            <a:pPr marL="0" marR="0" lvl="0" indent="0" algn="l" defTabSz="914400" rtl="0" eaLnBrk="1" fontAlgn="auto" latinLnBrk="0" hangingPunct="1">
              <a:lnSpc>
                <a:spcPct val="100000"/>
              </a:lnSpc>
              <a:spcBef>
                <a:spcPct val="0"/>
              </a:spcBef>
              <a:spcAft>
                <a:spcPts val="0"/>
              </a:spcAft>
              <a:buClrTx/>
              <a:buSzTx/>
              <a:buFontTx/>
              <a:buNone/>
              <a:tabLst/>
              <a:defRPr/>
            </a:pPr>
            <a:r>
              <a:rPr lang="ru-RU" dirty="0" smtClean="0"/>
              <a:t>Образец заголовка</a:t>
            </a:r>
            <a:endParaRPr lang="ru-RU" dirty="0"/>
          </a:p>
        </p:txBody>
      </p:sp>
      <p:sp>
        <p:nvSpPr>
          <p:cNvPr id="6" name="Текст 14"/>
          <p:cNvSpPr>
            <a:spLocks noGrp="1"/>
          </p:cNvSpPr>
          <p:nvPr>
            <p:ph type="body" sz="quarter" idx="11" hasCustomPrompt="1"/>
          </p:nvPr>
        </p:nvSpPr>
        <p:spPr>
          <a:xfrm>
            <a:off x="1551600" y="4859755"/>
            <a:ext cx="7321550" cy="215444"/>
          </a:xfrm>
          <a:prstGeom prst="rect">
            <a:avLst/>
          </a:prstGeom>
        </p:spPr>
        <p:txBody>
          <a:bodyPr wrap="square" anchor="ctr" anchorCtr="0">
            <a:spAutoFit/>
          </a:bodyPr>
          <a:lstStyle>
            <a:lvl1pPr marL="0" indent="0" algn="l" defTabSz="914400" rtl="0" eaLnBrk="1" latinLnBrk="0" hangingPunct="1">
              <a:spcBef>
                <a:spcPct val="20000"/>
              </a:spcBef>
              <a:buFont typeface="Arial" pitchFamily="34" charset="0"/>
              <a:buNone/>
              <a:defRPr lang="ru-RU" sz="1400" b="0" kern="1200" dirty="0" smtClean="0">
                <a:solidFill>
                  <a:schemeClr val="bg1"/>
                </a:solidFill>
                <a:latin typeface="Arial Narrow" pitchFamily="34" charset="0"/>
                <a:ea typeface="+mn-ea"/>
                <a:cs typeface="+mn-cs"/>
              </a:defRPr>
            </a:lvl1pPr>
          </a:lstStyle>
          <a:p>
            <a:pPr lvl="0"/>
            <a:r>
              <a:rPr lang="ru-RU" dirty="0" smtClean="0"/>
              <a:t>НАЗВАНИЕ ПРЕЗЕНТАЦИИ</a:t>
            </a:r>
            <a:endParaRPr lang="ru-RU" dirty="0"/>
          </a:p>
        </p:txBody>
      </p:sp>
      <p:sp>
        <p:nvSpPr>
          <p:cNvPr id="9" name="Содержимое 7"/>
          <p:cNvSpPr>
            <a:spLocks noGrp="1"/>
          </p:cNvSpPr>
          <p:nvPr>
            <p:ph sz="quarter" idx="12"/>
          </p:nvPr>
        </p:nvSpPr>
        <p:spPr>
          <a:xfrm>
            <a:off x="153988" y="914400"/>
            <a:ext cx="8816975" cy="3695700"/>
          </a:xfrm>
          <a:prstGeom prst="rect">
            <a:avLst/>
          </a:prstGeom>
        </p:spPr>
        <p:txBody>
          <a:bodyPr/>
          <a:lstStyle/>
          <a:p>
            <a:pPr lvl="0"/>
            <a:r>
              <a:rPr lang="ru-RU" dirty="0" smtClean="0"/>
              <a:t>Образец текста</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Заголовок и объект">
    <p:spTree>
      <p:nvGrpSpPr>
        <p:cNvPr id="1" name=""/>
        <p:cNvGrpSpPr/>
        <p:nvPr/>
      </p:nvGrpSpPr>
      <p:grpSpPr>
        <a:xfrm>
          <a:off x="0" y="0"/>
          <a:ext cx="0" cy="0"/>
          <a:chOff x="0" y="0"/>
          <a:chExt cx="0" cy="0"/>
        </a:xfrm>
      </p:grpSpPr>
      <p:sp>
        <p:nvSpPr>
          <p:cNvPr id="17" name="Текст 14"/>
          <p:cNvSpPr>
            <a:spLocks noGrp="1"/>
          </p:cNvSpPr>
          <p:nvPr>
            <p:ph type="body" sz="quarter" idx="11" hasCustomPrompt="1"/>
          </p:nvPr>
        </p:nvSpPr>
        <p:spPr>
          <a:xfrm>
            <a:off x="1551600" y="4859755"/>
            <a:ext cx="7321550" cy="215444"/>
          </a:xfrm>
        </p:spPr>
        <p:txBody>
          <a:bodyPr wrap="square" anchor="ctr" anchorCtr="0">
            <a:spAutoFit/>
          </a:bodyPr>
          <a:lstStyle>
            <a:lvl1pPr marL="0" indent="0" algn="l" defTabSz="914400" rtl="0" eaLnBrk="1" latinLnBrk="0" hangingPunct="1">
              <a:spcBef>
                <a:spcPct val="20000"/>
              </a:spcBef>
              <a:buFont typeface="Arial" pitchFamily="34" charset="0"/>
              <a:buNone/>
              <a:defRPr lang="ru-RU" sz="1400" b="0" kern="1200" dirty="0" smtClean="0">
                <a:solidFill>
                  <a:schemeClr val="bg1"/>
                </a:solidFill>
                <a:latin typeface="Arial Narrow" pitchFamily="34" charset="0"/>
                <a:ea typeface="+mn-ea"/>
                <a:cs typeface="+mn-cs"/>
              </a:defRPr>
            </a:lvl1pPr>
          </a:lstStyle>
          <a:p>
            <a:pPr lvl="0"/>
            <a:r>
              <a:rPr lang="ru-RU" dirty="0" smtClean="0"/>
              <a:t>НАЗВАНИЕ ПРЕЗЕНТАЦИИ</a:t>
            </a:r>
            <a:endParaRPr lang="ru-RU" dirty="0"/>
          </a:p>
        </p:txBody>
      </p:sp>
      <p:sp>
        <p:nvSpPr>
          <p:cNvPr id="15" name="Текст 4"/>
          <p:cNvSpPr>
            <a:spLocks noGrp="1"/>
          </p:cNvSpPr>
          <p:nvPr>
            <p:ph type="body" sz="quarter" idx="10"/>
          </p:nvPr>
        </p:nvSpPr>
        <p:spPr>
          <a:xfrm>
            <a:off x="150813" y="910908"/>
            <a:ext cx="8828087" cy="1162367"/>
          </a:xfrm>
        </p:spPr>
        <p:txBody>
          <a:bodyPr/>
          <a:lstStyle/>
          <a:p>
            <a:pPr lvl="0"/>
            <a:r>
              <a:rPr lang="ru-RU" dirty="0" smtClean="0"/>
              <a:t>Образец текста</a:t>
            </a:r>
          </a:p>
        </p:txBody>
      </p:sp>
      <p:sp>
        <p:nvSpPr>
          <p:cNvPr id="22" name="Заголовок 1"/>
          <p:cNvSpPr>
            <a:spLocks noGrp="1"/>
          </p:cNvSpPr>
          <p:nvPr>
            <p:ph type="title"/>
          </p:nvPr>
        </p:nvSpPr>
        <p:spPr>
          <a:xfrm>
            <a:off x="1551600" y="76199"/>
            <a:ext cx="7321551" cy="661039"/>
          </a:xfrm>
          <a:prstGeom prst="rect">
            <a:avLst/>
          </a:prstGeom>
        </p:spPr>
        <p:txBody>
          <a:bodyPr lIns="0" tIns="0" rIns="0" bIns="0" anchor="b" anchorCtr="0"/>
          <a:lstStyle>
            <a:lvl1pPr algn="l">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lang="ru-RU" dirty="0" smtClean="0"/>
              <a:t>Образец заголовка</a:t>
            </a:r>
            <a:endParaRPr lang="ru-RU"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Заголовок и объект">
    <p:spTree>
      <p:nvGrpSpPr>
        <p:cNvPr id="1" name=""/>
        <p:cNvGrpSpPr/>
        <p:nvPr/>
      </p:nvGrpSpPr>
      <p:grpSpPr>
        <a:xfrm>
          <a:off x="0" y="0"/>
          <a:ext cx="0" cy="0"/>
          <a:chOff x="0" y="0"/>
          <a:chExt cx="0" cy="0"/>
        </a:xfrm>
      </p:grpSpPr>
      <p:sp>
        <p:nvSpPr>
          <p:cNvPr id="12" name="Текст 4"/>
          <p:cNvSpPr>
            <a:spLocks noGrp="1"/>
          </p:cNvSpPr>
          <p:nvPr>
            <p:ph type="body" sz="quarter" idx="10"/>
          </p:nvPr>
        </p:nvSpPr>
        <p:spPr>
          <a:xfrm>
            <a:off x="150813" y="910908"/>
            <a:ext cx="8828087" cy="1162367"/>
          </a:xfrm>
        </p:spPr>
        <p:txBody>
          <a:bodyPr/>
          <a:lstStyle/>
          <a:p>
            <a:pPr lvl="0"/>
            <a:r>
              <a:rPr lang="ru-RU" dirty="0" smtClean="0"/>
              <a:t>Образец текста</a:t>
            </a:r>
          </a:p>
        </p:txBody>
      </p:sp>
      <p:sp>
        <p:nvSpPr>
          <p:cNvPr id="22" name="Заголовок 1"/>
          <p:cNvSpPr>
            <a:spLocks noGrp="1"/>
          </p:cNvSpPr>
          <p:nvPr>
            <p:ph type="title"/>
          </p:nvPr>
        </p:nvSpPr>
        <p:spPr>
          <a:xfrm>
            <a:off x="1551600" y="76199"/>
            <a:ext cx="7321551" cy="661039"/>
          </a:xfrm>
          <a:prstGeom prst="rect">
            <a:avLst/>
          </a:prstGeom>
        </p:spPr>
        <p:txBody>
          <a:bodyPr lIns="0" tIns="0" rIns="0" bIns="0" anchor="b" anchorCtr="0"/>
          <a:lstStyle>
            <a:lvl1pPr algn="l">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lang="ru-RU" dirty="0" smtClean="0"/>
              <a:t>Образец заголовка</a:t>
            </a:r>
            <a:endParaRPr lang="ru-RU" dirty="0"/>
          </a:p>
        </p:txBody>
      </p:sp>
      <p:sp>
        <p:nvSpPr>
          <p:cNvPr id="7" name="Текст 14"/>
          <p:cNvSpPr>
            <a:spLocks noGrp="1"/>
          </p:cNvSpPr>
          <p:nvPr>
            <p:ph type="body" sz="quarter" idx="11" hasCustomPrompt="1"/>
          </p:nvPr>
        </p:nvSpPr>
        <p:spPr>
          <a:xfrm>
            <a:off x="1551600" y="4859755"/>
            <a:ext cx="7321550" cy="215444"/>
          </a:xfrm>
        </p:spPr>
        <p:txBody>
          <a:bodyPr wrap="square" anchor="ctr" anchorCtr="0">
            <a:spAutoFit/>
          </a:bodyPr>
          <a:lstStyle>
            <a:lvl1pPr marL="0" indent="0" algn="l" defTabSz="914400" rtl="0" eaLnBrk="1" latinLnBrk="0" hangingPunct="1">
              <a:spcBef>
                <a:spcPct val="20000"/>
              </a:spcBef>
              <a:buFont typeface="Arial" pitchFamily="34" charset="0"/>
              <a:buNone/>
              <a:defRPr lang="ru-RU" sz="1400" b="0" kern="1200" dirty="0" smtClean="0">
                <a:solidFill>
                  <a:schemeClr val="bg1"/>
                </a:solidFill>
                <a:latin typeface="Arial Narrow" pitchFamily="34" charset="0"/>
                <a:ea typeface="+mn-ea"/>
                <a:cs typeface="+mn-cs"/>
              </a:defRPr>
            </a:lvl1pPr>
          </a:lstStyle>
          <a:p>
            <a:pPr lvl="0"/>
            <a:r>
              <a:rPr lang="ru-RU" dirty="0" smtClean="0"/>
              <a:t>НАЗВАНИЕ ПРЕЗЕНТАЦИИ</a:t>
            </a:r>
            <a:endParaRPr lang="ru-RU" dirty="0"/>
          </a:p>
        </p:txBody>
      </p:sp>
      <p:sp>
        <p:nvSpPr>
          <p:cNvPr id="6" name="Содержимое 7"/>
          <p:cNvSpPr>
            <a:spLocks noGrp="1"/>
          </p:cNvSpPr>
          <p:nvPr>
            <p:ph sz="quarter" idx="17"/>
          </p:nvPr>
        </p:nvSpPr>
        <p:spPr>
          <a:xfrm>
            <a:off x="1549667" y="2175308"/>
            <a:ext cx="7429100" cy="2421957"/>
          </a:xfrm>
          <a:prstGeom prst="rect">
            <a:avLst/>
          </a:prstGeom>
        </p:spPr>
        <p:txBody>
          <a:bodyPr/>
          <a:lstStyle/>
          <a:p>
            <a:pPr lvl="0"/>
            <a:r>
              <a:rPr lang="ru-RU" dirty="0" smtClean="0"/>
              <a:t>Образец текста</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Заголовок и объект">
    <p:spTree>
      <p:nvGrpSpPr>
        <p:cNvPr id="1" name=""/>
        <p:cNvGrpSpPr/>
        <p:nvPr/>
      </p:nvGrpSpPr>
      <p:grpSpPr>
        <a:xfrm>
          <a:off x="0" y="0"/>
          <a:ext cx="0" cy="0"/>
          <a:chOff x="0" y="0"/>
          <a:chExt cx="0" cy="0"/>
        </a:xfrm>
      </p:grpSpPr>
      <p:sp>
        <p:nvSpPr>
          <p:cNvPr id="15" name="Текст 4"/>
          <p:cNvSpPr>
            <a:spLocks noGrp="1"/>
          </p:cNvSpPr>
          <p:nvPr>
            <p:ph type="body" sz="quarter" idx="10"/>
          </p:nvPr>
        </p:nvSpPr>
        <p:spPr>
          <a:xfrm>
            <a:off x="150812" y="910908"/>
            <a:ext cx="2664000" cy="3691255"/>
          </a:xfrm>
        </p:spPr>
        <p:txBody>
          <a:bodyPr/>
          <a:lstStyle/>
          <a:p>
            <a:pPr lvl="0"/>
            <a:r>
              <a:rPr lang="ru-RU" dirty="0" smtClean="0"/>
              <a:t>Образец текста</a:t>
            </a:r>
          </a:p>
        </p:txBody>
      </p:sp>
      <p:sp>
        <p:nvSpPr>
          <p:cNvPr id="7" name="Заголовок 1"/>
          <p:cNvSpPr>
            <a:spLocks noGrp="1"/>
          </p:cNvSpPr>
          <p:nvPr>
            <p:ph type="title"/>
          </p:nvPr>
        </p:nvSpPr>
        <p:spPr>
          <a:xfrm>
            <a:off x="1551600" y="76199"/>
            <a:ext cx="7321551" cy="661039"/>
          </a:xfrm>
          <a:prstGeom prst="rect">
            <a:avLst/>
          </a:prstGeom>
        </p:spPr>
        <p:txBody>
          <a:bodyPr lIns="0" tIns="0" rIns="0" bIns="0" anchor="b" anchorCtr="0"/>
          <a:lstStyle/>
          <a:p>
            <a:pPr marL="0" marR="0" lvl="0" indent="0" algn="l" defTabSz="914400" rtl="0" eaLnBrk="1" fontAlgn="auto" latinLnBrk="0" hangingPunct="1">
              <a:lnSpc>
                <a:spcPct val="100000"/>
              </a:lnSpc>
              <a:spcBef>
                <a:spcPct val="0"/>
              </a:spcBef>
              <a:spcAft>
                <a:spcPts val="0"/>
              </a:spcAft>
              <a:buClrTx/>
              <a:buSzTx/>
              <a:buFontTx/>
              <a:buNone/>
              <a:tabLst/>
              <a:defRPr/>
            </a:pPr>
            <a:r>
              <a:rPr lang="ru-RU" dirty="0" smtClean="0"/>
              <a:t>Образец заголовка</a:t>
            </a:r>
            <a:endParaRPr lang="ru-RU" dirty="0"/>
          </a:p>
        </p:txBody>
      </p:sp>
      <p:sp>
        <p:nvSpPr>
          <p:cNvPr id="8" name="Текст 14"/>
          <p:cNvSpPr>
            <a:spLocks noGrp="1"/>
          </p:cNvSpPr>
          <p:nvPr>
            <p:ph type="body" sz="quarter" idx="11" hasCustomPrompt="1"/>
          </p:nvPr>
        </p:nvSpPr>
        <p:spPr>
          <a:xfrm>
            <a:off x="1551600" y="4859755"/>
            <a:ext cx="7321550" cy="215444"/>
          </a:xfrm>
        </p:spPr>
        <p:txBody>
          <a:bodyPr wrap="square" anchor="ctr" anchorCtr="0">
            <a:spAutoFit/>
          </a:bodyPr>
          <a:lstStyle>
            <a:lvl1pPr marL="0" indent="0" algn="l" defTabSz="914400" rtl="0" eaLnBrk="1" latinLnBrk="0" hangingPunct="1">
              <a:spcBef>
                <a:spcPct val="20000"/>
              </a:spcBef>
              <a:buFont typeface="Arial" pitchFamily="34" charset="0"/>
              <a:buNone/>
              <a:defRPr lang="ru-RU" sz="1400" b="0" kern="1200" dirty="0" smtClean="0">
                <a:solidFill>
                  <a:schemeClr val="bg1"/>
                </a:solidFill>
                <a:latin typeface="Arial Narrow" pitchFamily="34" charset="0"/>
                <a:ea typeface="+mn-ea"/>
                <a:cs typeface="+mn-cs"/>
              </a:defRPr>
            </a:lvl1pPr>
          </a:lstStyle>
          <a:p>
            <a:pPr lvl="0"/>
            <a:r>
              <a:rPr lang="ru-RU" dirty="0" smtClean="0"/>
              <a:t>НАЗВАНИЕ ПРЕЗЕНТАЦИИ</a:t>
            </a:r>
            <a:endParaRPr lang="ru-RU"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Заголовок и объект">
    <p:spTree>
      <p:nvGrpSpPr>
        <p:cNvPr id="1" name=""/>
        <p:cNvGrpSpPr/>
        <p:nvPr/>
      </p:nvGrpSpPr>
      <p:grpSpPr>
        <a:xfrm>
          <a:off x="0" y="0"/>
          <a:ext cx="0" cy="0"/>
          <a:chOff x="0" y="0"/>
          <a:chExt cx="0" cy="0"/>
        </a:xfrm>
      </p:grpSpPr>
      <p:sp>
        <p:nvSpPr>
          <p:cNvPr id="6" name="Заголовок 1"/>
          <p:cNvSpPr>
            <a:spLocks noGrp="1"/>
          </p:cNvSpPr>
          <p:nvPr>
            <p:ph type="title"/>
          </p:nvPr>
        </p:nvSpPr>
        <p:spPr>
          <a:xfrm>
            <a:off x="1551600" y="76199"/>
            <a:ext cx="7321551" cy="661039"/>
          </a:xfrm>
          <a:prstGeom prst="rect">
            <a:avLst/>
          </a:prstGeom>
        </p:spPr>
        <p:txBody>
          <a:bodyPr lIns="0" tIns="0" rIns="0" bIns="0" anchor="b" anchorCtr="0"/>
          <a:lstStyle/>
          <a:p>
            <a:pPr marL="0" marR="0" lvl="0" indent="0" algn="l" defTabSz="914400" rtl="0" eaLnBrk="1" fontAlgn="auto" latinLnBrk="0" hangingPunct="1">
              <a:lnSpc>
                <a:spcPct val="100000"/>
              </a:lnSpc>
              <a:spcBef>
                <a:spcPct val="0"/>
              </a:spcBef>
              <a:spcAft>
                <a:spcPts val="0"/>
              </a:spcAft>
              <a:buClrTx/>
              <a:buSzTx/>
              <a:buFontTx/>
              <a:buNone/>
              <a:tabLst/>
              <a:defRPr/>
            </a:pPr>
            <a:r>
              <a:rPr lang="ru-RU" dirty="0" smtClean="0"/>
              <a:t>Образец заголовка</a:t>
            </a:r>
            <a:endParaRPr lang="ru-RU" dirty="0"/>
          </a:p>
        </p:txBody>
      </p:sp>
      <p:sp>
        <p:nvSpPr>
          <p:cNvPr id="9" name="Текст 14"/>
          <p:cNvSpPr>
            <a:spLocks noGrp="1"/>
          </p:cNvSpPr>
          <p:nvPr>
            <p:ph type="body" sz="quarter" idx="11" hasCustomPrompt="1"/>
          </p:nvPr>
        </p:nvSpPr>
        <p:spPr>
          <a:xfrm>
            <a:off x="1551600" y="4859755"/>
            <a:ext cx="7321550" cy="215444"/>
          </a:xfrm>
        </p:spPr>
        <p:txBody>
          <a:bodyPr wrap="square" anchor="ctr" anchorCtr="0">
            <a:spAutoFit/>
          </a:bodyPr>
          <a:lstStyle>
            <a:lvl1pPr marL="0" indent="0" algn="l" defTabSz="914400" rtl="0" eaLnBrk="1" latinLnBrk="0" hangingPunct="1">
              <a:spcBef>
                <a:spcPct val="20000"/>
              </a:spcBef>
              <a:buFont typeface="Arial" pitchFamily="34" charset="0"/>
              <a:buNone/>
              <a:defRPr lang="ru-RU" sz="1400" b="0" kern="1200" dirty="0" smtClean="0">
                <a:solidFill>
                  <a:schemeClr val="bg1"/>
                </a:solidFill>
                <a:latin typeface="Arial Narrow" pitchFamily="34" charset="0"/>
                <a:ea typeface="+mn-ea"/>
                <a:cs typeface="+mn-cs"/>
              </a:defRPr>
            </a:lvl1pPr>
          </a:lstStyle>
          <a:p>
            <a:pPr lvl="0"/>
            <a:r>
              <a:rPr lang="ru-RU" dirty="0" smtClean="0"/>
              <a:t>НАЗВАНИЕ ПРЕЗЕНТАЦИИ</a:t>
            </a:r>
            <a:endParaRPr lang="ru-RU" dirty="0"/>
          </a:p>
        </p:txBody>
      </p:sp>
      <p:sp>
        <p:nvSpPr>
          <p:cNvPr id="7" name="Содержимое 7"/>
          <p:cNvSpPr>
            <a:spLocks noGrp="1"/>
          </p:cNvSpPr>
          <p:nvPr>
            <p:ph sz="quarter" idx="12"/>
          </p:nvPr>
        </p:nvSpPr>
        <p:spPr>
          <a:xfrm>
            <a:off x="3147461" y="914400"/>
            <a:ext cx="5823502" cy="3695700"/>
          </a:xfrm>
          <a:prstGeom prst="rect">
            <a:avLst/>
          </a:prstGeom>
        </p:spPr>
        <p:txBody>
          <a:bodyPr/>
          <a:lstStyle/>
          <a:p>
            <a:pPr lvl="0"/>
            <a:r>
              <a:rPr lang="ru-RU" dirty="0" smtClean="0"/>
              <a:t>Образец текста</a:t>
            </a:r>
          </a:p>
        </p:txBody>
      </p:sp>
      <p:sp>
        <p:nvSpPr>
          <p:cNvPr id="10" name="Содержимое 7"/>
          <p:cNvSpPr>
            <a:spLocks noGrp="1"/>
          </p:cNvSpPr>
          <p:nvPr>
            <p:ph sz="quarter" idx="13"/>
          </p:nvPr>
        </p:nvSpPr>
        <p:spPr>
          <a:xfrm>
            <a:off x="152400" y="912796"/>
            <a:ext cx="2687053" cy="3695700"/>
          </a:xfrm>
          <a:prstGeom prst="rect">
            <a:avLst/>
          </a:prstGeom>
        </p:spPr>
        <p:txBody>
          <a:bodyPr/>
          <a:lstStyle/>
          <a:p>
            <a:pPr lvl="0"/>
            <a:r>
              <a:rPr lang="ru-RU" dirty="0" smtClean="0"/>
              <a:t>Образец текста</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Заголовок и объект">
    <p:spTree>
      <p:nvGrpSpPr>
        <p:cNvPr id="1" name=""/>
        <p:cNvGrpSpPr/>
        <p:nvPr/>
      </p:nvGrpSpPr>
      <p:grpSpPr>
        <a:xfrm>
          <a:off x="0" y="0"/>
          <a:ext cx="0" cy="0"/>
          <a:chOff x="0" y="0"/>
          <a:chExt cx="0" cy="0"/>
        </a:xfrm>
      </p:grpSpPr>
      <p:sp>
        <p:nvSpPr>
          <p:cNvPr id="6" name="Заголовок 1"/>
          <p:cNvSpPr>
            <a:spLocks noGrp="1"/>
          </p:cNvSpPr>
          <p:nvPr>
            <p:ph type="title"/>
          </p:nvPr>
        </p:nvSpPr>
        <p:spPr>
          <a:xfrm>
            <a:off x="1551600" y="76199"/>
            <a:ext cx="7321551" cy="661039"/>
          </a:xfrm>
          <a:prstGeom prst="rect">
            <a:avLst/>
          </a:prstGeom>
        </p:spPr>
        <p:txBody>
          <a:bodyPr lIns="0" tIns="0" rIns="0" bIns="0" anchor="b" anchorCtr="0"/>
          <a:lstStyle/>
          <a:p>
            <a:pPr marL="0" marR="0" lvl="0" indent="0" algn="l" defTabSz="914400" rtl="0" eaLnBrk="1" fontAlgn="auto" latinLnBrk="0" hangingPunct="1">
              <a:lnSpc>
                <a:spcPct val="100000"/>
              </a:lnSpc>
              <a:spcBef>
                <a:spcPct val="0"/>
              </a:spcBef>
              <a:spcAft>
                <a:spcPts val="0"/>
              </a:spcAft>
              <a:buClrTx/>
              <a:buSzTx/>
              <a:buFontTx/>
              <a:buNone/>
              <a:tabLst/>
              <a:defRPr/>
            </a:pPr>
            <a:r>
              <a:rPr lang="ru-RU" dirty="0" smtClean="0"/>
              <a:t>Образец заголовка</a:t>
            </a:r>
            <a:endParaRPr lang="ru-RU" dirty="0"/>
          </a:p>
        </p:txBody>
      </p:sp>
      <p:sp>
        <p:nvSpPr>
          <p:cNvPr id="7" name="Текст 14"/>
          <p:cNvSpPr>
            <a:spLocks noGrp="1"/>
          </p:cNvSpPr>
          <p:nvPr>
            <p:ph type="body" sz="quarter" idx="11" hasCustomPrompt="1"/>
          </p:nvPr>
        </p:nvSpPr>
        <p:spPr>
          <a:xfrm>
            <a:off x="1551600" y="4859755"/>
            <a:ext cx="7321550" cy="215444"/>
          </a:xfrm>
        </p:spPr>
        <p:txBody>
          <a:bodyPr wrap="square" anchor="ctr" anchorCtr="0">
            <a:spAutoFit/>
          </a:bodyPr>
          <a:lstStyle>
            <a:lvl1pPr marL="0" indent="0" algn="l" defTabSz="914400" rtl="0" eaLnBrk="1" latinLnBrk="0" hangingPunct="1">
              <a:spcBef>
                <a:spcPct val="20000"/>
              </a:spcBef>
              <a:buFont typeface="Arial" pitchFamily="34" charset="0"/>
              <a:buNone/>
              <a:defRPr lang="ru-RU" sz="1400" b="0" kern="1200" dirty="0" smtClean="0">
                <a:solidFill>
                  <a:schemeClr val="bg1"/>
                </a:solidFill>
                <a:latin typeface="Arial Narrow" pitchFamily="34" charset="0"/>
                <a:ea typeface="+mn-ea"/>
                <a:cs typeface="+mn-cs"/>
              </a:defRPr>
            </a:lvl1pPr>
          </a:lstStyle>
          <a:p>
            <a:pPr lvl="0"/>
            <a:r>
              <a:rPr lang="ru-RU" dirty="0" smtClean="0"/>
              <a:t>НАЗВАНИЕ ПРЕЗЕНТАЦИИ</a:t>
            </a:r>
            <a:endParaRPr lang="ru-RU" dirty="0"/>
          </a:p>
        </p:txBody>
      </p:sp>
      <p:sp>
        <p:nvSpPr>
          <p:cNvPr id="5" name="Содержимое 7"/>
          <p:cNvSpPr>
            <a:spLocks noGrp="1"/>
          </p:cNvSpPr>
          <p:nvPr>
            <p:ph sz="quarter" idx="12"/>
          </p:nvPr>
        </p:nvSpPr>
        <p:spPr>
          <a:xfrm>
            <a:off x="153988" y="914400"/>
            <a:ext cx="8816975" cy="3695700"/>
          </a:xfrm>
          <a:prstGeom prst="rect">
            <a:avLst/>
          </a:prstGeom>
        </p:spPr>
        <p:txBody>
          <a:bodyPr/>
          <a:lstStyle/>
          <a:p>
            <a:pPr lvl="0"/>
            <a:r>
              <a:rPr lang="ru-RU" dirty="0" smtClean="0"/>
              <a:t>Образец текста</a:t>
            </a: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_Заголовок и объект">
    <p:spTree>
      <p:nvGrpSpPr>
        <p:cNvPr id="1" name=""/>
        <p:cNvGrpSpPr/>
        <p:nvPr/>
      </p:nvGrpSpPr>
      <p:grpSpPr>
        <a:xfrm>
          <a:off x="0" y="0"/>
          <a:ext cx="0" cy="0"/>
          <a:chOff x="0" y="0"/>
          <a:chExt cx="0" cy="0"/>
        </a:xfrm>
      </p:grpSpPr>
      <p:sp>
        <p:nvSpPr>
          <p:cNvPr id="7" name="Заголовок 1"/>
          <p:cNvSpPr>
            <a:spLocks noGrp="1"/>
          </p:cNvSpPr>
          <p:nvPr>
            <p:ph type="title"/>
          </p:nvPr>
        </p:nvSpPr>
        <p:spPr>
          <a:xfrm>
            <a:off x="1551600" y="76199"/>
            <a:ext cx="7321551" cy="661039"/>
          </a:xfrm>
          <a:prstGeom prst="rect">
            <a:avLst/>
          </a:prstGeom>
        </p:spPr>
        <p:txBody>
          <a:bodyPr lIns="0" tIns="0" rIns="0" bIns="0" anchor="b" anchorCtr="0"/>
          <a:lstStyle>
            <a:lvl1pPr algn="l">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lang="ru-RU" dirty="0" smtClean="0"/>
              <a:t>Образец заголовка</a:t>
            </a:r>
            <a:endParaRPr lang="ru-RU" dirty="0"/>
          </a:p>
        </p:txBody>
      </p:sp>
      <p:sp>
        <p:nvSpPr>
          <p:cNvPr id="8" name="Текст 14"/>
          <p:cNvSpPr>
            <a:spLocks noGrp="1"/>
          </p:cNvSpPr>
          <p:nvPr>
            <p:ph type="body" sz="quarter" idx="11" hasCustomPrompt="1"/>
          </p:nvPr>
        </p:nvSpPr>
        <p:spPr>
          <a:xfrm>
            <a:off x="1551600" y="4859755"/>
            <a:ext cx="7321550" cy="215444"/>
          </a:xfrm>
        </p:spPr>
        <p:txBody>
          <a:bodyPr wrap="square" anchor="ctr" anchorCtr="0">
            <a:spAutoFit/>
          </a:bodyPr>
          <a:lstStyle>
            <a:lvl1pPr marL="0" indent="0" algn="l" defTabSz="914400" rtl="0" eaLnBrk="1" latinLnBrk="0" hangingPunct="1">
              <a:spcBef>
                <a:spcPct val="20000"/>
              </a:spcBef>
              <a:buFont typeface="Arial" pitchFamily="34" charset="0"/>
              <a:buNone/>
              <a:defRPr lang="ru-RU" sz="1400" b="0" kern="1200" dirty="0" smtClean="0">
                <a:solidFill>
                  <a:schemeClr val="bg1"/>
                </a:solidFill>
                <a:latin typeface="Arial Narrow" pitchFamily="34" charset="0"/>
                <a:ea typeface="+mn-ea"/>
                <a:cs typeface="+mn-cs"/>
              </a:defRPr>
            </a:lvl1pPr>
          </a:lstStyle>
          <a:p>
            <a:pPr lvl="0"/>
            <a:r>
              <a:rPr lang="ru-RU" dirty="0" smtClean="0"/>
              <a:t>НАЗВАНИЕ ПРЕЗЕНТАЦИИ</a:t>
            </a:r>
            <a:endParaRPr lang="ru-RU" dirty="0"/>
          </a:p>
        </p:txBody>
      </p:sp>
      <p:sp>
        <p:nvSpPr>
          <p:cNvPr id="9" name="Содержимое 7"/>
          <p:cNvSpPr>
            <a:spLocks noGrp="1"/>
          </p:cNvSpPr>
          <p:nvPr>
            <p:ph sz="quarter" idx="15"/>
          </p:nvPr>
        </p:nvSpPr>
        <p:spPr>
          <a:xfrm>
            <a:off x="152400" y="911191"/>
            <a:ext cx="2841057" cy="3695700"/>
          </a:xfrm>
          <a:prstGeom prst="rect">
            <a:avLst/>
          </a:prstGeom>
        </p:spPr>
        <p:txBody>
          <a:bodyPr/>
          <a:lstStyle>
            <a:lvl1pPr algn="l">
              <a:defRPr/>
            </a:lvl1pPr>
          </a:lstStyle>
          <a:p>
            <a:pPr lvl="0"/>
            <a:r>
              <a:rPr lang="ru-RU" dirty="0" smtClean="0"/>
              <a:t>Образец текста</a:t>
            </a:r>
          </a:p>
        </p:txBody>
      </p:sp>
      <p:sp>
        <p:nvSpPr>
          <p:cNvPr id="10" name="Содержимое 7"/>
          <p:cNvSpPr>
            <a:spLocks noGrp="1"/>
          </p:cNvSpPr>
          <p:nvPr>
            <p:ph sz="quarter" idx="16"/>
          </p:nvPr>
        </p:nvSpPr>
        <p:spPr>
          <a:xfrm>
            <a:off x="3144253" y="911191"/>
            <a:ext cx="2841057" cy="3695700"/>
          </a:xfrm>
          <a:prstGeom prst="rect">
            <a:avLst/>
          </a:prstGeom>
        </p:spPr>
        <p:txBody>
          <a:bodyPr/>
          <a:lstStyle/>
          <a:p>
            <a:pPr lvl="0"/>
            <a:r>
              <a:rPr lang="ru-RU" dirty="0" smtClean="0"/>
              <a:t>Образец текста</a:t>
            </a:r>
          </a:p>
        </p:txBody>
      </p:sp>
      <p:sp>
        <p:nvSpPr>
          <p:cNvPr id="11" name="Содержимое 7"/>
          <p:cNvSpPr>
            <a:spLocks noGrp="1"/>
          </p:cNvSpPr>
          <p:nvPr>
            <p:ph sz="quarter" idx="17"/>
          </p:nvPr>
        </p:nvSpPr>
        <p:spPr>
          <a:xfrm>
            <a:off x="6137710" y="911191"/>
            <a:ext cx="2841057" cy="3695700"/>
          </a:xfrm>
          <a:prstGeom prst="rect">
            <a:avLst/>
          </a:prstGeom>
        </p:spPr>
        <p:txBody>
          <a:bodyPr/>
          <a:lstStyle/>
          <a:p>
            <a:pPr lvl="0"/>
            <a:r>
              <a:rPr lang="ru-RU" dirty="0" smtClean="0"/>
              <a:t>Образец текста</a:t>
            </a: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3_Заголовок и объект">
    <p:spTree>
      <p:nvGrpSpPr>
        <p:cNvPr id="1" name=""/>
        <p:cNvGrpSpPr/>
        <p:nvPr/>
      </p:nvGrpSpPr>
      <p:grpSpPr>
        <a:xfrm>
          <a:off x="0" y="0"/>
          <a:ext cx="0" cy="0"/>
          <a:chOff x="0" y="0"/>
          <a:chExt cx="0" cy="0"/>
        </a:xfrm>
      </p:grpSpPr>
      <p:sp>
        <p:nvSpPr>
          <p:cNvPr id="7" name="Заголовок 1"/>
          <p:cNvSpPr>
            <a:spLocks noGrp="1"/>
          </p:cNvSpPr>
          <p:nvPr>
            <p:ph type="title"/>
          </p:nvPr>
        </p:nvSpPr>
        <p:spPr>
          <a:xfrm>
            <a:off x="1551600" y="76199"/>
            <a:ext cx="7321551" cy="661039"/>
          </a:xfrm>
          <a:prstGeom prst="rect">
            <a:avLst/>
          </a:prstGeom>
        </p:spPr>
        <p:txBody>
          <a:bodyPr lIns="0" tIns="0" rIns="0" bIns="0" anchor="b" anchorCtr="0"/>
          <a:lstStyle>
            <a:lvl1pPr algn="l">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lang="ru-RU" dirty="0" smtClean="0"/>
              <a:t>Образец заголовка</a:t>
            </a:r>
            <a:endParaRPr lang="ru-RU" dirty="0"/>
          </a:p>
        </p:txBody>
      </p:sp>
      <p:sp>
        <p:nvSpPr>
          <p:cNvPr id="9" name="Текст 14"/>
          <p:cNvSpPr>
            <a:spLocks noGrp="1"/>
          </p:cNvSpPr>
          <p:nvPr>
            <p:ph type="body" sz="quarter" idx="11" hasCustomPrompt="1"/>
          </p:nvPr>
        </p:nvSpPr>
        <p:spPr>
          <a:xfrm>
            <a:off x="1551600" y="4859755"/>
            <a:ext cx="7321550" cy="215444"/>
          </a:xfrm>
        </p:spPr>
        <p:txBody>
          <a:bodyPr wrap="square" anchor="ctr" anchorCtr="0">
            <a:spAutoFit/>
          </a:bodyPr>
          <a:lstStyle>
            <a:lvl1pPr marL="0" indent="0" algn="l" defTabSz="914400" rtl="0" eaLnBrk="1" latinLnBrk="0" hangingPunct="1">
              <a:spcBef>
                <a:spcPct val="20000"/>
              </a:spcBef>
              <a:buFont typeface="Arial" pitchFamily="34" charset="0"/>
              <a:buNone/>
              <a:defRPr lang="ru-RU" sz="1400" b="0" kern="1200" dirty="0" smtClean="0">
                <a:solidFill>
                  <a:schemeClr val="bg1"/>
                </a:solidFill>
                <a:latin typeface="Arial Narrow" pitchFamily="34" charset="0"/>
                <a:ea typeface="+mn-ea"/>
                <a:cs typeface="+mn-cs"/>
              </a:defRPr>
            </a:lvl1pPr>
          </a:lstStyle>
          <a:p>
            <a:pPr lvl="0"/>
            <a:r>
              <a:rPr lang="ru-RU" dirty="0" smtClean="0"/>
              <a:t>НАЗВАНИЕ ПРЕЗЕНТАЦИИ</a:t>
            </a:r>
            <a:endParaRPr lang="ru-RU" dirty="0"/>
          </a:p>
        </p:txBody>
      </p:sp>
      <p:sp>
        <p:nvSpPr>
          <p:cNvPr id="6" name="Содержимое 7"/>
          <p:cNvSpPr>
            <a:spLocks noGrp="1"/>
          </p:cNvSpPr>
          <p:nvPr>
            <p:ph sz="quarter" idx="12"/>
          </p:nvPr>
        </p:nvSpPr>
        <p:spPr>
          <a:xfrm>
            <a:off x="3147461" y="914400"/>
            <a:ext cx="5823502" cy="3695700"/>
          </a:xfrm>
          <a:prstGeom prst="rect">
            <a:avLst/>
          </a:prstGeom>
        </p:spPr>
        <p:txBody>
          <a:bodyPr/>
          <a:lstStyle/>
          <a:p>
            <a:pPr lvl="0"/>
            <a:r>
              <a:rPr lang="ru-RU" dirty="0" smtClean="0"/>
              <a:t>Образец текста</a:t>
            </a:r>
          </a:p>
        </p:txBody>
      </p:sp>
      <p:sp>
        <p:nvSpPr>
          <p:cNvPr id="8" name="Содержимое 7"/>
          <p:cNvSpPr>
            <a:spLocks noGrp="1"/>
          </p:cNvSpPr>
          <p:nvPr>
            <p:ph sz="quarter" idx="13"/>
          </p:nvPr>
        </p:nvSpPr>
        <p:spPr>
          <a:xfrm>
            <a:off x="152400" y="912796"/>
            <a:ext cx="2841057" cy="3695700"/>
          </a:xfrm>
          <a:prstGeom prst="rect">
            <a:avLst/>
          </a:prstGeom>
        </p:spPr>
        <p:txBody>
          <a:bodyPr/>
          <a:lstStyle/>
          <a:p>
            <a:pPr lvl="0"/>
            <a:r>
              <a:rPr lang="ru-RU" dirty="0" smtClean="0"/>
              <a:t>Образец текста</a:t>
            </a: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2_Заголовок и объект">
    <p:spTree>
      <p:nvGrpSpPr>
        <p:cNvPr id="1" name=""/>
        <p:cNvGrpSpPr/>
        <p:nvPr/>
      </p:nvGrpSpPr>
      <p:grpSpPr>
        <a:xfrm>
          <a:off x="0" y="0"/>
          <a:ext cx="0" cy="0"/>
          <a:chOff x="0" y="0"/>
          <a:chExt cx="0" cy="0"/>
        </a:xfrm>
      </p:grpSpPr>
      <p:sp>
        <p:nvSpPr>
          <p:cNvPr id="11" name="Текст 4"/>
          <p:cNvSpPr>
            <a:spLocks noGrp="1"/>
          </p:cNvSpPr>
          <p:nvPr>
            <p:ph type="body" sz="quarter" idx="10"/>
          </p:nvPr>
        </p:nvSpPr>
        <p:spPr>
          <a:xfrm>
            <a:off x="150813" y="910908"/>
            <a:ext cx="8828087" cy="1162367"/>
          </a:xfrm>
        </p:spPr>
        <p:txBody>
          <a:bodyPr/>
          <a:lstStyle/>
          <a:p>
            <a:pPr lvl="0"/>
            <a:r>
              <a:rPr lang="ru-RU" dirty="0" smtClean="0"/>
              <a:t>Образец текста</a:t>
            </a:r>
          </a:p>
        </p:txBody>
      </p:sp>
      <p:sp>
        <p:nvSpPr>
          <p:cNvPr id="8" name="Заголовок 1"/>
          <p:cNvSpPr>
            <a:spLocks noGrp="1"/>
          </p:cNvSpPr>
          <p:nvPr>
            <p:ph type="title"/>
          </p:nvPr>
        </p:nvSpPr>
        <p:spPr>
          <a:xfrm>
            <a:off x="1551600" y="76199"/>
            <a:ext cx="7321551" cy="661039"/>
          </a:xfrm>
          <a:prstGeom prst="rect">
            <a:avLst/>
          </a:prstGeom>
        </p:spPr>
        <p:txBody>
          <a:bodyPr lIns="0" tIns="0" rIns="0" bIns="0" anchor="b" anchorCtr="0"/>
          <a:lstStyle>
            <a:lvl1pPr algn="l">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lang="ru-RU" dirty="0" smtClean="0"/>
              <a:t>Образец заголовка</a:t>
            </a:r>
            <a:endParaRPr lang="ru-RU" dirty="0"/>
          </a:p>
        </p:txBody>
      </p:sp>
      <p:sp>
        <p:nvSpPr>
          <p:cNvPr id="9" name="Текст 14"/>
          <p:cNvSpPr>
            <a:spLocks noGrp="1"/>
          </p:cNvSpPr>
          <p:nvPr>
            <p:ph type="body" sz="quarter" idx="11" hasCustomPrompt="1"/>
          </p:nvPr>
        </p:nvSpPr>
        <p:spPr>
          <a:xfrm>
            <a:off x="1551600" y="4859755"/>
            <a:ext cx="7321550" cy="215444"/>
          </a:xfrm>
        </p:spPr>
        <p:txBody>
          <a:bodyPr wrap="square" anchor="ctr" anchorCtr="0">
            <a:spAutoFit/>
          </a:bodyPr>
          <a:lstStyle>
            <a:lvl1pPr marL="0" indent="0" algn="l" defTabSz="914400" rtl="0" eaLnBrk="1" latinLnBrk="0" hangingPunct="1">
              <a:spcBef>
                <a:spcPct val="20000"/>
              </a:spcBef>
              <a:buFont typeface="Arial" pitchFamily="34" charset="0"/>
              <a:buNone/>
              <a:defRPr lang="ru-RU" sz="1400" b="0" kern="1200" dirty="0" smtClean="0">
                <a:solidFill>
                  <a:schemeClr val="bg1"/>
                </a:solidFill>
                <a:latin typeface="Arial Narrow" pitchFamily="34" charset="0"/>
                <a:ea typeface="+mn-ea"/>
                <a:cs typeface="+mn-cs"/>
              </a:defRPr>
            </a:lvl1pPr>
          </a:lstStyle>
          <a:p>
            <a:pPr lvl="0"/>
            <a:r>
              <a:rPr lang="ru-RU" dirty="0" smtClean="0"/>
              <a:t>НАЗВАНИЕ ПРЕЗЕНТАЦИИ</a:t>
            </a:r>
            <a:endParaRPr lang="ru-RU" dirty="0"/>
          </a:p>
        </p:txBody>
      </p:sp>
      <p:sp>
        <p:nvSpPr>
          <p:cNvPr id="6" name="Содержимое 7"/>
          <p:cNvSpPr>
            <a:spLocks noGrp="1"/>
          </p:cNvSpPr>
          <p:nvPr>
            <p:ph sz="quarter" idx="17"/>
          </p:nvPr>
        </p:nvSpPr>
        <p:spPr>
          <a:xfrm>
            <a:off x="154004" y="2175308"/>
            <a:ext cx="8824763" cy="2421957"/>
          </a:xfrm>
          <a:prstGeom prst="rect">
            <a:avLst/>
          </a:prstGeom>
        </p:spPr>
        <p:txBody>
          <a:bodyPr/>
          <a:lstStyle/>
          <a:p>
            <a:pPr lvl="0"/>
            <a:r>
              <a:rPr lang="ru-RU" dirty="0" smtClean="0"/>
              <a:t>Образец текста</a:t>
            </a: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4_Заголовок и объект">
    <p:spTree>
      <p:nvGrpSpPr>
        <p:cNvPr id="1" name=""/>
        <p:cNvGrpSpPr/>
        <p:nvPr/>
      </p:nvGrpSpPr>
      <p:grpSpPr>
        <a:xfrm>
          <a:off x="0" y="0"/>
          <a:ext cx="0" cy="0"/>
          <a:chOff x="0" y="0"/>
          <a:chExt cx="0" cy="0"/>
        </a:xfrm>
      </p:grpSpPr>
      <p:sp>
        <p:nvSpPr>
          <p:cNvPr id="6" name="Заголовок 1"/>
          <p:cNvSpPr>
            <a:spLocks noGrp="1"/>
          </p:cNvSpPr>
          <p:nvPr>
            <p:ph type="title"/>
          </p:nvPr>
        </p:nvSpPr>
        <p:spPr>
          <a:xfrm>
            <a:off x="1551600" y="76199"/>
            <a:ext cx="7321551" cy="661039"/>
          </a:xfrm>
          <a:prstGeom prst="rect">
            <a:avLst/>
          </a:prstGeom>
        </p:spPr>
        <p:txBody>
          <a:bodyPr lIns="0" tIns="0" rIns="0" bIns="0" anchor="b" anchorCtr="0"/>
          <a:lstStyle>
            <a:lvl1pPr algn="l">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lang="ru-RU" dirty="0" smtClean="0"/>
              <a:t>Образец заголовка</a:t>
            </a:r>
            <a:endParaRPr lang="ru-RU" dirty="0"/>
          </a:p>
        </p:txBody>
      </p:sp>
      <p:sp>
        <p:nvSpPr>
          <p:cNvPr id="7" name="Текст 14"/>
          <p:cNvSpPr>
            <a:spLocks noGrp="1"/>
          </p:cNvSpPr>
          <p:nvPr>
            <p:ph type="body" sz="quarter" idx="11" hasCustomPrompt="1"/>
          </p:nvPr>
        </p:nvSpPr>
        <p:spPr>
          <a:xfrm>
            <a:off x="1551600" y="4859755"/>
            <a:ext cx="7321550" cy="215444"/>
          </a:xfrm>
        </p:spPr>
        <p:txBody>
          <a:bodyPr wrap="square" anchor="ctr" anchorCtr="0">
            <a:spAutoFit/>
          </a:bodyPr>
          <a:lstStyle>
            <a:lvl1pPr marL="0" indent="0" algn="l" defTabSz="914400" rtl="0" eaLnBrk="1" latinLnBrk="0" hangingPunct="1">
              <a:spcBef>
                <a:spcPct val="20000"/>
              </a:spcBef>
              <a:buFont typeface="Arial" pitchFamily="34" charset="0"/>
              <a:buNone/>
              <a:defRPr lang="ru-RU" sz="1400" b="0" kern="1200" dirty="0" smtClean="0">
                <a:solidFill>
                  <a:schemeClr val="bg1"/>
                </a:solidFill>
                <a:latin typeface="Arial Narrow" pitchFamily="34" charset="0"/>
                <a:ea typeface="+mn-ea"/>
                <a:cs typeface="+mn-cs"/>
              </a:defRPr>
            </a:lvl1pPr>
          </a:lstStyle>
          <a:p>
            <a:pPr lvl="0"/>
            <a:r>
              <a:rPr lang="ru-RU" dirty="0" smtClean="0"/>
              <a:t>НАЗВАНИЕ ПРЕЗЕНТАЦИИ</a:t>
            </a:r>
            <a:endParaRPr lang="ru-RU" dirty="0"/>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_Заголовок и объект">
    <p:spTree>
      <p:nvGrpSpPr>
        <p:cNvPr id="1" name=""/>
        <p:cNvGrpSpPr/>
        <p:nvPr/>
      </p:nvGrpSpPr>
      <p:grpSpPr>
        <a:xfrm>
          <a:off x="0" y="0"/>
          <a:ext cx="0" cy="0"/>
          <a:chOff x="0" y="0"/>
          <a:chExt cx="0" cy="0"/>
        </a:xfrm>
      </p:grpSpPr>
      <p:sp>
        <p:nvSpPr>
          <p:cNvPr id="17" name="Текст 14"/>
          <p:cNvSpPr>
            <a:spLocks noGrp="1"/>
          </p:cNvSpPr>
          <p:nvPr>
            <p:ph type="body" sz="quarter" idx="11" hasCustomPrompt="1"/>
          </p:nvPr>
        </p:nvSpPr>
        <p:spPr>
          <a:xfrm>
            <a:off x="1551600" y="4859755"/>
            <a:ext cx="7321550" cy="215444"/>
          </a:xfrm>
        </p:spPr>
        <p:txBody>
          <a:bodyPr wrap="square">
            <a:spAutoFit/>
          </a:bodyPr>
          <a:lstStyle>
            <a:lvl1pPr marL="0" indent="0" algn="l" defTabSz="914400" rtl="0" eaLnBrk="1" latinLnBrk="0" hangingPunct="1">
              <a:spcBef>
                <a:spcPct val="20000"/>
              </a:spcBef>
              <a:buFont typeface="Arial" pitchFamily="34" charset="0"/>
              <a:buNone/>
              <a:defRPr lang="ru-RU" sz="1400" b="0" kern="1200" dirty="0" smtClean="0">
                <a:solidFill>
                  <a:schemeClr val="bg1"/>
                </a:solidFill>
                <a:latin typeface="Arial Narrow" pitchFamily="34" charset="0"/>
                <a:ea typeface="+mn-ea"/>
                <a:cs typeface="+mn-cs"/>
              </a:defRPr>
            </a:lvl1pPr>
          </a:lstStyle>
          <a:p>
            <a:pPr lvl="0"/>
            <a:r>
              <a:rPr lang="ru-RU" dirty="0" smtClean="0"/>
              <a:t>НАЗВАНИЕ МЕРОПРИЯТИЯ</a:t>
            </a:r>
            <a:endParaRPr lang="ru-RU" dirty="0"/>
          </a:p>
        </p:txBody>
      </p:sp>
      <p:sp>
        <p:nvSpPr>
          <p:cNvPr id="15" name="Текст 4"/>
          <p:cNvSpPr>
            <a:spLocks noGrp="1"/>
          </p:cNvSpPr>
          <p:nvPr>
            <p:ph type="body" sz="quarter" idx="10" hasCustomPrompt="1"/>
          </p:nvPr>
        </p:nvSpPr>
        <p:spPr>
          <a:xfrm>
            <a:off x="1551600" y="979488"/>
            <a:ext cx="7321550" cy="3622675"/>
          </a:xfrm>
        </p:spPr>
        <p:txBody>
          <a:bodyPr/>
          <a:lstStyle/>
          <a:p>
            <a:pPr lvl="0"/>
            <a:r>
              <a:rPr lang="ru-RU" dirty="0" smtClean="0"/>
              <a:t>НАЗВАНИЕ ПРЕЗЕНТАЦИИ</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Заголовок и объект">
    <p:spTree>
      <p:nvGrpSpPr>
        <p:cNvPr id="1" name=""/>
        <p:cNvGrpSpPr/>
        <p:nvPr/>
      </p:nvGrpSpPr>
      <p:grpSpPr>
        <a:xfrm>
          <a:off x="0" y="0"/>
          <a:ext cx="0" cy="0"/>
          <a:chOff x="0" y="0"/>
          <a:chExt cx="0" cy="0"/>
        </a:xfrm>
      </p:grpSpPr>
      <p:sp>
        <p:nvSpPr>
          <p:cNvPr id="7" name="Текст 14"/>
          <p:cNvSpPr>
            <a:spLocks noGrp="1"/>
          </p:cNvSpPr>
          <p:nvPr>
            <p:ph type="body" sz="quarter" idx="11" hasCustomPrompt="1"/>
          </p:nvPr>
        </p:nvSpPr>
        <p:spPr>
          <a:xfrm>
            <a:off x="1551600" y="4859755"/>
            <a:ext cx="7321550" cy="215444"/>
          </a:xfrm>
          <a:prstGeom prst="rect">
            <a:avLst/>
          </a:prstGeom>
        </p:spPr>
        <p:txBody>
          <a:bodyPr wrap="square" anchor="ctr" anchorCtr="0">
            <a:spAutoFit/>
          </a:bodyPr>
          <a:lstStyle>
            <a:lvl1pPr marL="0" indent="0" algn="l" defTabSz="914400" rtl="0" eaLnBrk="1" latinLnBrk="0" hangingPunct="1">
              <a:spcBef>
                <a:spcPct val="20000"/>
              </a:spcBef>
              <a:buFont typeface="Arial" pitchFamily="34" charset="0"/>
              <a:buNone/>
              <a:defRPr lang="ru-RU" sz="1400" b="0" kern="1200" dirty="0" smtClean="0">
                <a:solidFill>
                  <a:schemeClr val="bg1"/>
                </a:solidFill>
                <a:latin typeface="Arial Narrow" pitchFamily="34" charset="0"/>
                <a:ea typeface="+mn-ea"/>
                <a:cs typeface="+mn-cs"/>
              </a:defRPr>
            </a:lvl1pPr>
          </a:lstStyle>
          <a:p>
            <a:pPr lvl="0"/>
            <a:r>
              <a:rPr lang="ru-RU" dirty="0" smtClean="0"/>
              <a:t>НАЗВАНИЕ ПРЕЗЕНТАЦИИ</a:t>
            </a:r>
            <a:endParaRPr lang="ru-RU" dirty="0"/>
          </a:p>
        </p:txBody>
      </p:sp>
      <p:sp>
        <p:nvSpPr>
          <p:cNvPr id="8" name="Заголовок 1"/>
          <p:cNvSpPr>
            <a:spLocks noGrp="1"/>
          </p:cNvSpPr>
          <p:nvPr>
            <p:ph type="title"/>
          </p:nvPr>
        </p:nvSpPr>
        <p:spPr>
          <a:xfrm>
            <a:off x="1551600" y="76199"/>
            <a:ext cx="7321551" cy="661039"/>
          </a:xfrm>
          <a:prstGeom prst="rect">
            <a:avLst/>
          </a:prstGeom>
        </p:spPr>
        <p:txBody>
          <a:bodyPr lIns="0" tIns="0" rIns="0" bIns="0" anchor="b" anchorCtr="0"/>
          <a:lstStyle/>
          <a:p>
            <a:pPr marL="0" marR="0" lvl="0" indent="0" algn="l" defTabSz="914400" rtl="0" eaLnBrk="1" fontAlgn="auto" latinLnBrk="0" hangingPunct="1">
              <a:lnSpc>
                <a:spcPct val="100000"/>
              </a:lnSpc>
              <a:spcBef>
                <a:spcPct val="0"/>
              </a:spcBef>
              <a:spcAft>
                <a:spcPts val="0"/>
              </a:spcAft>
              <a:buClrTx/>
              <a:buSzTx/>
              <a:buFontTx/>
              <a:buNone/>
              <a:tabLst/>
              <a:defRPr/>
            </a:pPr>
            <a:r>
              <a:rPr lang="ru-RU" dirty="0" smtClean="0"/>
              <a:t>Образец заголовка</a:t>
            </a:r>
            <a:endParaRPr lang="ru-RU" dirty="0"/>
          </a:p>
        </p:txBody>
      </p:sp>
      <p:sp>
        <p:nvSpPr>
          <p:cNvPr id="9" name="Содержимое 7"/>
          <p:cNvSpPr>
            <a:spLocks noGrp="1"/>
          </p:cNvSpPr>
          <p:nvPr>
            <p:ph sz="quarter" idx="15"/>
          </p:nvPr>
        </p:nvSpPr>
        <p:spPr>
          <a:xfrm>
            <a:off x="152400" y="911191"/>
            <a:ext cx="2841057" cy="3695700"/>
          </a:xfrm>
          <a:prstGeom prst="rect">
            <a:avLst/>
          </a:prstGeom>
        </p:spPr>
        <p:txBody>
          <a:bodyPr/>
          <a:lstStyle>
            <a:lvl1pPr algn="r">
              <a:defRPr/>
            </a:lvl1pPr>
          </a:lstStyle>
          <a:p>
            <a:pPr lvl="0"/>
            <a:r>
              <a:rPr lang="ru-RU" dirty="0" smtClean="0"/>
              <a:t>Образец текста</a:t>
            </a:r>
          </a:p>
        </p:txBody>
      </p:sp>
      <p:sp>
        <p:nvSpPr>
          <p:cNvPr id="10" name="Содержимое 7"/>
          <p:cNvSpPr>
            <a:spLocks noGrp="1"/>
          </p:cNvSpPr>
          <p:nvPr>
            <p:ph sz="quarter" idx="16"/>
          </p:nvPr>
        </p:nvSpPr>
        <p:spPr>
          <a:xfrm>
            <a:off x="3144253" y="911191"/>
            <a:ext cx="2841057" cy="3695700"/>
          </a:xfrm>
          <a:prstGeom prst="rect">
            <a:avLst/>
          </a:prstGeom>
        </p:spPr>
        <p:txBody>
          <a:bodyPr/>
          <a:lstStyle/>
          <a:p>
            <a:pPr lvl="0"/>
            <a:r>
              <a:rPr lang="ru-RU" dirty="0" smtClean="0"/>
              <a:t>Образец текста</a:t>
            </a:r>
          </a:p>
        </p:txBody>
      </p:sp>
      <p:sp>
        <p:nvSpPr>
          <p:cNvPr id="13" name="Содержимое 7"/>
          <p:cNvSpPr>
            <a:spLocks noGrp="1"/>
          </p:cNvSpPr>
          <p:nvPr>
            <p:ph sz="quarter" idx="17"/>
          </p:nvPr>
        </p:nvSpPr>
        <p:spPr>
          <a:xfrm>
            <a:off x="6137710" y="911191"/>
            <a:ext cx="2841057" cy="3695700"/>
          </a:xfrm>
          <a:prstGeom prst="rect">
            <a:avLst/>
          </a:prstGeom>
        </p:spPr>
        <p:txBody>
          <a:bodyPr/>
          <a:lstStyle/>
          <a:p>
            <a:pPr lvl="0"/>
            <a:r>
              <a:rPr lang="ru-RU" dirty="0" smtClean="0"/>
              <a:t>Образец текста</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3_Заголовок и объект">
    <p:spTree>
      <p:nvGrpSpPr>
        <p:cNvPr id="1" name=""/>
        <p:cNvGrpSpPr/>
        <p:nvPr/>
      </p:nvGrpSpPr>
      <p:grpSpPr>
        <a:xfrm>
          <a:off x="0" y="0"/>
          <a:ext cx="0" cy="0"/>
          <a:chOff x="0" y="0"/>
          <a:chExt cx="0" cy="0"/>
        </a:xfrm>
      </p:grpSpPr>
      <p:sp>
        <p:nvSpPr>
          <p:cNvPr id="7" name="Заголовок 1"/>
          <p:cNvSpPr>
            <a:spLocks noGrp="1"/>
          </p:cNvSpPr>
          <p:nvPr>
            <p:ph type="title"/>
          </p:nvPr>
        </p:nvSpPr>
        <p:spPr>
          <a:xfrm>
            <a:off x="1551600" y="76199"/>
            <a:ext cx="7321551" cy="661039"/>
          </a:xfrm>
          <a:prstGeom prst="rect">
            <a:avLst/>
          </a:prstGeom>
        </p:spPr>
        <p:txBody>
          <a:bodyPr lIns="0" tIns="0" rIns="0" bIns="0" anchor="b" anchorCtr="0"/>
          <a:lstStyle/>
          <a:p>
            <a:pPr marL="0" marR="0" lvl="0" indent="0" algn="l" defTabSz="914400" rtl="0" eaLnBrk="1" fontAlgn="auto" latinLnBrk="0" hangingPunct="1">
              <a:lnSpc>
                <a:spcPct val="100000"/>
              </a:lnSpc>
              <a:spcBef>
                <a:spcPct val="0"/>
              </a:spcBef>
              <a:spcAft>
                <a:spcPts val="0"/>
              </a:spcAft>
              <a:buClrTx/>
              <a:buSzTx/>
              <a:buFontTx/>
              <a:buNone/>
              <a:tabLst/>
              <a:defRPr/>
            </a:pPr>
            <a:r>
              <a:rPr lang="ru-RU" dirty="0" smtClean="0"/>
              <a:t>Образец заголовка</a:t>
            </a:r>
            <a:endParaRPr lang="ru-RU" dirty="0"/>
          </a:p>
        </p:txBody>
      </p:sp>
      <p:sp>
        <p:nvSpPr>
          <p:cNvPr id="8" name="Текст 14"/>
          <p:cNvSpPr>
            <a:spLocks noGrp="1"/>
          </p:cNvSpPr>
          <p:nvPr>
            <p:ph type="body" sz="quarter" idx="11" hasCustomPrompt="1"/>
          </p:nvPr>
        </p:nvSpPr>
        <p:spPr>
          <a:xfrm>
            <a:off x="1551600" y="4859755"/>
            <a:ext cx="7321550" cy="215444"/>
          </a:xfrm>
          <a:prstGeom prst="rect">
            <a:avLst/>
          </a:prstGeom>
        </p:spPr>
        <p:txBody>
          <a:bodyPr wrap="square" anchor="ctr" anchorCtr="0">
            <a:spAutoFit/>
          </a:bodyPr>
          <a:lstStyle>
            <a:lvl1pPr marL="0" indent="0" algn="l" defTabSz="914400" rtl="0" eaLnBrk="1" latinLnBrk="0" hangingPunct="1">
              <a:spcBef>
                <a:spcPct val="20000"/>
              </a:spcBef>
              <a:buFont typeface="Arial" pitchFamily="34" charset="0"/>
              <a:buNone/>
              <a:defRPr lang="ru-RU" sz="1400" b="0" kern="1200" dirty="0" smtClean="0">
                <a:solidFill>
                  <a:schemeClr val="bg1"/>
                </a:solidFill>
                <a:latin typeface="Arial Narrow" pitchFamily="34" charset="0"/>
                <a:ea typeface="+mn-ea"/>
                <a:cs typeface="+mn-cs"/>
              </a:defRPr>
            </a:lvl1pPr>
          </a:lstStyle>
          <a:p>
            <a:pPr lvl="0"/>
            <a:r>
              <a:rPr lang="ru-RU" dirty="0" smtClean="0"/>
              <a:t>НАЗВАНИЕ ПРЕЗЕНТАЦИИ</a:t>
            </a:r>
            <a:endParaRPr lang="ru-RU" dirty="0"/>
          </a:p>
        </p:txBody>
      </p:sp>
      <p:sp>
        <p:nvSpPr>
          <p:cNvPr id="9" name="Содержимое 7"/>
          <p:cNvSpPr>
            <a:spLocks noGrp="1"/>
          </p:cNvSpPr>
          <p:nvPr>
            <p:ph sz="quarter" idx="12"/>
          </p:nvPr>
        </p:nvSpPr>
        <p:spPr>
          <a:xfrm>
            <a:off x="3147461" y="914400"/>
            <a:ext cx="5823502" cy="3695700"/>
          </a:xfrm>
          <a:prstGeom prst="rect">
            <a:avLst/>
          </a:prstGeom>
        </p:spPr>
        <p:txBody>
          <a:bodyPr/>
          <a:lstStyle/>
          <a:p>
            <a:pPr lvl="0"/>
            <a:r>
              <a:rPr lang="ru-RU" dirty="0" smtClean="0"/>
              <a:t>Образец текста</a:t>
            </a:r>
          </a:p>
        </p:txBody>
      </p:sp>
      <p:sp>
        <p:nvSpPr>
          <p:cNvPr id="11" name="Содержимое 7"/>
          <p:cNvSpPr>
            <a:spLocks noGrp="1"/>
          </p:cNvSpPr>
          <p:nvPr>
            <p:ph sz="quarter" idx="13"/>
          </p:nvPr>
        </p:nvSpPr>
        <p:spPr>
          <a:xfrm>
            <a:off x="152400" y="912796"/>
            <a:ext cx="2841057" cy="3695700"/>
          </a:xfrm>
          <a:prstGeom prst="rect">
            <a:avLst/>
          </a:prstGeom>
        </p:spPr>
        <p:txBody>
          <a:bodyPr/>
          <a:lstStyle/>
          <a:p>
            <a:pPr lvl="0"/>
            <a:r>
              <a:rPr lang="ru-RU" dirty="0" smtClean="0"/>
              <a:t>Образец текста</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Заголовок и объект">
    <p:spTree>
      <p:nvGrpSpPr>
        <p:cNvPr id="1" name=""/>
        <p:cNvGrpSpPr/>
        <p:nvPr/>
      </p:nvGrpSpPr>
      <p:grpSpPr>
        <a:xfrm>
          <a:off x="0" y="0"/>
          <a:ext cx="0" cy="0"/>
          <a:chOff x="0" y="0"/>
          <a:chExt cx="0" cy="0"/>
        </a:xfrm>
      </p:grpSpPr>
      <p:sp>
        <p:nvSpPr>
          <p:cNvPr id="11" name="Текст 4"/>
          <p:cNvSpPr>
            <a:spLocks noGrp="1"/>
          </p:cNvSpPr>
          <p:nvPr>
            <p:ph type="body" sz="quarter" idx="10"/>
          </p:nvPr>
        </p:nvSpPr>
        <p:spPr>
          <a:xfrm>
            <a:off x="150813" y="910908"/>
            <a:ext cx="8828087" cy="1162367"/>
          </a:xfrm>
          <a:prstGeom prst="rect">
            <a:avLst/>
          </a:prstGeom>
        </p:spPr>
        <p:txBody>
          <a:bodyPr/>
          <a:lstStyle/>
          <a:p>
            <a:pPr lvl="0"/>
            <a:r>
              <a:rPr lang="ru-RU" dirty="0" smtClean="0"/>
              <a:t>Образец текста</a:t>
            </a:r>
          </a:p>
        </p:txBody>
      </p:sp>
      <p:sp>
        <p:nvSpPr>
          <p:cNvPr id="6" name="Заголовок 1"/>
          <p:cNvSpPr>
            <a:spLocks noGrp="1"/>
          </p:cNvSpPr>
          <p:nvPr>
            <p:ph type="title"/>
          </p:nvPr>
        </p:nvSpPr>
        <p:spPr>
          <a:xfrm>
            <a:off x="1551600" y="76199"/>
            <a:ext cx="7321551" cy="661039"/>
          </a:xfrm>
          <a:prstGeom prst="rect">
            <a:avLst/>
          </a:prstGeom>
        </p:spPr>
        <p:txBody>
          <a:bodyPr lIns="0" tIns="0" rIns="0" bIns="0" anchor="b" anchorCtr="0"/>
          <a:lstStyle/>
          <a:p>
            <a:pPr marL="0" marR="0" lvl="0" indent="0" algn="l" defTabSz="914400" rtl="0" eaLnBrk="1" fontAlgn="auto" latinLnBrk="0" hangingPunct="1">
              <a:lnSpc>
                <a:spcPct val="100000"/>
              </a:lnSpc>
              <a:spcBef>
                <a:spcPct val="0"/>
              </a:spcBef>
              <a:spcAft>
                <a:spcPts val="0"/>
              </a:spcAft>
              <a:buClrTx/>
              <a:buSzTx/>
              <a:buFontTx/>
              <a:buNone/>
              <a:tabLst/>
              <a:defRPr/>
            </a:pPr>
            <a:r>
              <a:rPr lang="ru-RU" dirty="0" smtClean="0"/>
              <a:t>Образец заголовка</a:t>
            </a:r>
            <a:endParaRPr lang="ru-RU" dirty="0"/>
          </a:p>
        </p:txBody>
      </p:sp>
      <p:sp>
        <p:nvSpPr>
          <p:cNvPr id="8" name="Текст 14"/>
          <p:cNvSpPr>
            <a:spLocks noGrp="1"/>
          </p:cNvSpPr>
          <p:nvPr>
            <p:ph type="body" sz="quarter" idx="11" hasCustomPrompt="1"/>
          </p:nvPr>
        </p:nvSpPr>
        <p:spPr>
          <a:xfrm>
            <a:off x="1551600" y="4859755"/>
            <a:ext cx="7321550" cy="215444"/>
          </a:xfrm>
          <a:prstGeom prst="rect">
            <a:avLst/>
          </a:prstGeom>
        </p:spPr>
        <p:txBody>
          <a:bodyPr wrap="square" anchor="ctr" anchorCtr="0">
            <a:spAutoFit/>
          </a:bodyPr>
          <a:lstStyle>
            <a:lvl1pPr marL="0" indent="0" algn="l" defTabSz="914400" rtl="0" eaLnBrk="1" latinLnBrk="0" hangingPunct="1">
              <a:spcBef>
                <a:spcPct val="20000"/>
              </a:spcBef>
              <a:buFont typeface="Arial" pitchFamily="34" charset="0"/>
              <a:buNone/>
              <a:defRPr lang="ru-RU" sz="1400" b="0" kern="1200" dirty="0" smtClean="0">
                <a:solidFill>
                  <a:schemeClr val="bg1"/>
                </a:solidFill>
                <a:latin typeface="Arial Narrow" pitchFamily="34" charset="0"/>
                <a:ea typeface="+mn-ea"/>
                <a:cs typeface="+mn-cs"/>
              </a:defRPr>
            </a:lvl1pPr>
          </a:lstStyle>
          <a:p>
            <a:pPr lvl="0"/>
            <a:r>
              <a:rPr lang="ru-RU" dirty="0" smtClean="0"/>
              <a:t>НАЗВАНИЕ ПРЕЗЕНТАЦИИ</a:t>
            </a:r>
            <a:endParaRPr lang="ru-RU" dirty="0"/>
          </a:p>
        </p:txBody>
      </p:sp>
      <p:sp>
        <p:nvSpPr>
          <p:cNvPr id="9" name="Содержимое 7"/>
          <p:cNvSpPr>
            <a:spLocks noGrp="1"/>
          </p:cNvSpPr>
          <p:nvPr>
            <p:ph sz="quarter" idx="17"/>
          </p:nvPr>
        </p:nvSpPr>
        <p:spPr>
          <a:xfrm>
            <a:off x="154004" y="2175308"/>
            <a:ext cx="8824763" cy="2421957"/>
          </a:xfrm>
          <a:prstGeom prst="rect">
            <a:avLst/>
          </a:prstGeom>
        </p:spPr>
        <p:txBody>
          <a:bodyPr/>
          <a:lstStyle/>
          <a:p>
            <a:pPr lvl="0"/>
            <a:r>
              <a:rPr lang="ru-RU" dirty="0" smtClean="0"/>
              <a:t>Образец текста</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4_Заголовок и объект">
    <p:spTree>
      <p:nvGrpSpPr>
        <p:cNvPr id="1" name=""/>
        <p:cNvGrpSpPr/>
        <p:nvPr/>
      </p:nvGrpSpPr>
      <p:grpSpPr>
        <a:xfrm>
          <a:off x="0" y="0"/>
          <a:ext cx="0" cy="0"/>
          <a:chOff x="0" y="0"/>
          <a:chExt cx="0" cy="0"/>
        </a:xfrm>
      </p:grpSpPr>
      <p:sp>
        <p:nvSpPr>
          <p:cNvPr id="5" name="Заголовок 1"/>
          <p:cNvSpPr>
            <a:spLocks noGrp="1"/>
          </p:cNvSpPr>
          <p:nvPr>
            <p:ph type="title"/>
          </p:nvPr>
        </p:nvSpPr>
        <p:spPr>
          <a:xfrm>
            <a:off x="1551600" y="76199"/>
            <a:ext cx="7321551" cy="661039"/>
          </a:xfrm>
          <a:prstGeom prst="rect">
            <a:avLst/>
          </a:prstGeom>
        </p:spPr>
        <p:txBody>
          <a:bodyPr lIns="0" tIns="0" rIns="0" bIns="0" anchor="b" anchorCtr="0"/>
          <a:lstStyle/>
          <a:p>
            <a:pPr marL="0" marR="0" lvl="0" indent="0" algn="l" defTabSz="914400" rtl="0" eaLnBrk="1" fontAlgn="auto" latinLnBrk="0" hangingPunct="1">
              <a:lnSpc>
                <a:spcPct val="100000"/>
              </a:lnSpc>
              <a:spcBef>
                <a:spcPct val="0"/>
              </a:spcBef>
              <a:spcAft>
                <a:spcPts val="0"/>
              </a:spcAft>
              <a:buClrTx/>
              <a:buSzTx/>
              <a:buFontTx/>
              <a:buNone/>
              <a:tabLst/>
              <a:defRPr/>
            </a:pPr>
            <a:r>
              <a:rPr lang="ru-RU" dirty="0" smtClean="0"/>
              <a:t>Образец заголовка</a:t>
            </a:r>
            <a:endParaRPr lang="ru-RU" dirty="0"/>
          </a:p>
        </p:txBody>
      </p:sp>
      <p:sp>
        <p:nvSpPr>
          <p:cNvPr id="6" name="Текст 14"/>
          <p:cNvSpPr>
            <a:spLocks noGrp="1"/>
          </p:cNvSpPr>
          <p:nvPr>
            <p:ph type="body" sz="quarter" idx="11" hasCustomPrompt="1"/>
          </p:nvPr>
        </p:nvSpPr>
        <p:spPr>
          <a:xfrm>
            <a:off x="1551600" y="4859755"/>
            <a:ext cx="7321550" cy="215444"/>
          </a:xfrm>
          <a:prstGeom prst="rect">
            <a:avLst/>
          </a:prstGeom>
        </p:spPr>
        <p:txBody>
          <a:bodyPr wrap="square" anchor="ctr" anchorCtr="0">
            <a:spAutoFit/>
          </a:bodyPr>
          <a:lstStyle>
            <a:lvl1pPr marL="0" indent="0" algn="l" defTabSz="914400" rtl="0" eaLnBrk="1" latinLnBrk="0" hangingPunct="1">
              <a:spcBef>
                <a:spcPct val="20000"/>
              </a:spcBef>
              <a:buFont typeface="Arial" pitchFamily="34" charset="0"/>
              <a:buNone/>
              <a:defRPr lang="ru-RU" sz="1400" b="0" kern="1200" dirty="0" smtClean="0">
                <a:solidFill>
                  <a:schemeClr val="bg1"/>
                </a:solidFill>
                <a:latin typeface="Arial Narrow" pitchFamily="34" charset="0"/>
                <a:ea typeface="+mn-ea"/>
                <a:cs typeface="+mn-cs"/>
              </a:defRPr>
            </a:lvl1pPr>
          </a:lstStyle>
          <a:p>
            <a:pPr lvl="0"/>
            <a:r>
              <a:rPr lang="ru-RU" dirty="0" smtClean="0"/>
              <a:t>НАЗВАНИЕ ПРЕЗЕНТАЦИИ</a:t>
            </a:r>
            <a:endParaRPr lang="ru-RU"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cSld name="Пустой слайд">
    <p:spTree>
      <p:nvGrpSpPr>
        <p:cNvPr id="1" name=""/>
        <p:cNvGrpSpPr/>
        <p:nvPr/>
      </p:nvGrpSpPr>
      <p:grpSpPr>
        <a:xfrm>
          <a:off x="0" y="0"/>
          <a:ext cx="0" cy="0"/>
          <a:chOff x="0" y="0"/>
          <a:chExt cx="0" cy="0"/>
        </a:xfrm>
      </p:grpSpPr>
      <p:sp>
        <p:nvSpPr>
          <p:cNvPr id="2" name="Rectangle 11"/>
          <p:cNvSpPr>
            <a:spLocks noGrp="1" noChangeArrowheads="1"/>
          </p:cNvSpPr>
          <p:nvPr>
            <p:ph type="sldNum" sz="quarter" idx="10"/>
          </p:nvPr>
        </p:nvSpPr>
        <p:spPr>
          <a:xfrm>
            <a:off x="204803" y="4772025"/>
            <a:ext cx="1487487" cy="357188"/>
          </a:xfrm>
          <a:prstGeom prst="rect">
            <a:avLst/>
          </a:prstGeom>
          <a:ln/>
        </p:spPr>
        <p:txBody>
          <a:bodyPr/>
          <a:lstStyle>
            <a:lvl1pPr>
              <a:defRPr/>
            </a:lvl1pPr>
          </a:lstStyle>
          <a:p>
            <a:fld id="{2FBE9728-C5BA-4DAF-9CB4-B5657E8541E4}" type="slidenum">
              <a:rPr lang="ru-RU" smtClean="0"/>
              <a:pPr/>
              <a:t>‹#›</a:t>
            </a:fld>
            <a:endParaRPr lang="ru-RU"/>
          </a:p>
        </p:txBody>
      </p:sp>
      <p:sp>
        <p:nvSpPr>
          <p:cNvPr id="3" name="Rectangle 12"/>
          <p:cNvSpPr>
            <a:spLocks noGrp="1" noChangeArrowheads="1"/>
          </p:cNvSpPr>
          <p:nvPr>
            <p:ph type="ftr" sz="quarter" idx="11"/>
          </p:nvPr>
        </p:nvSpPr>
        <p:spPr>
          <a:xfrm>
            <a:off x="2144729" y="4772025"/>
            <a:ext cx="6769100" cy="357188"/>
          </a:xfrm>
          <a:prstGeom prst="rect">
            <a:avLst/>
          </a:prstGeom>
          <a:ln/>
        </p:spPr>
        <p:txBody>
          <a:bodyPr/>
          <a:lstStyle>
            <a:lvl1pPr>
              <a:defRPr/>
            </a:lvl1pPr>
          </a:lstStyle>
          <a:p>
            <a:endParaRPr lang="ru-RU"/>
          </a:p>
        </p:txBody>
      </p:sp>
    </p:spTree>
    <p:extLst>
      <p:ext uri="{BB962C8B-B14F-4D97-AF65-F5344CB8AC3E}">
        <p14:creationId xmlns:p14="http://schemas.microsoft.com/office/powerpoint/2010/main" val="2143578083"/>
      </p:ext>
    </p:extLst>
  </p:cSld>
  <p:clrMapOvr>
    <a:masterClrMapping/>
  </p:clrMapOvr>
  <p:transition spd="slow">
    <p:strips dir="rd"/>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obj">
  <p:cSld name="5_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a:xfrm>
            <a:off x="8" y="809632"/>
            <a:ext cx="9144000" cy="1146572"/>
          </a:xfrm>
          <a:prstGeom prst="rect">
            <a:avLst/>
          </a:prstGeo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11"/>
          <p:cNvSpPr>
            <a:spLocks noGrp="1" noChangeArrowheads="1"/>
          </p:cNvSpPr>
          <p:nvPr>
            <p:ph type="sldNum" sz="quarter" idx="10"/>
          </p:nvPr>
        </p:nvSpPr>
        <p:spPr>
          <a:xfrm>
            <a:off x="204803" y="4772025"/>
            <a:ext cx="1487487" cy="357188"/>
          </a:xfrm>
          <a:prstGeom prst="rect">
            <a:avLst/>
          </a:prstGeom>
          <a:ln/>
        </p:spPr>
        <p:txBody>
          <a:bodyPr/>
          <a:lstStyle>
            <a:lvl1pPr>
              <a:defRPr/>
            </a:lvl1pPr>
          </a:lstStyle>
          <a:p>
            <a:fld id="{2FBE9728-C5BA-4DAF-9CB4-B5657E8541E4}" type="slidenum">
              <a:rPr lang="ru-RU" smtClean="0"/>
              <a:pPr/>
              <a:t>‹#›</a:t>
            </a:fld>
            <a:endParaRPr lang="ru-RU"/>
          </a:p>
        </p:txBody>
      </p:sp>
      <p:sp>
        <p:nvSpPr>
          <p:cNvPr id="5" name="Rectangle 12"/>
          <p:cNvSpPr>
            <a:spLocks noGrp="1" noChangeArrowheads="1"/>
          </p:cNvSpPr>
          <p:nvPr>
            <p:ph type="ftr" sz="quarter" idx="11"/>
          </p:nvPr>
        </p:nvSpPr>
        <p:spPr>
          <a:xfrm>
            <a:off x="2144729" y="4772025"/>
            <a:ext cx="6769100" cy="357188"/>
          </a:xfrm>
          <a:prstGeom prst="rect">
            <a:avLst/>
          </a:prstGeom>
          <a:ln/>
        </p:spPr>
        <p:txBody>
          <a:bodyPr/>
          <a:lstStyle>
            <a:lvl1pPr>
              <a:defRPr/>
            </a:lvl1pPr>
          </a:lstStyle>
          <a:p>
            <a:endParaRPr lang="ru-RU"/>
          </a:p>
        </p:txBody>
      </p:sp>
    </p:spTree>
    <p:extLst>
      <p:ext uri="{BB962C8B-B14F-4D97-AF65-F5344CB8AC3E}">
        <p14:creationId xmlns:p14="http://schemas.microsoft.com/office/powerpoint/2010/main" val="2948283301"/>
      </p:ext>
    </p:extLst>
  </p:cSld>
  <p:clrMapOvr>
    <a:masterClrMapping/>
  </p:clrMapOvr>
  <p:transition spd="slow">
    <p:strips dir="rd"/>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Заголовок и объект">
    <p:spTree>
      <p:nvGrpSpPr>
        <p:cNvPr id="1" name=""/>
        <p:cNvGrpSpPr/>
        <p:nvPr/>
      </p:nvGrpSpPr>
      <p:grpSpPr>
        <a:xfrm>
          <a:off x="0" y="0"/>
          <a:ext cx="0" cy="0"/>
          <a:chOff x="0" y="0"/>
          <a:chExt cx="0" cy="0"/>
        </a:xfrm>
      </p:grpSpPr>
      <p:sp>
        <p:nvSpPr>
          <p:cNvPr id="15" name="Текст 4"/>
          <p:cNvSpPr>
            <a:spLocks noGrp="1"/>
          </p:cNvSpPr>
          <p:nvPr>
            <p:ph type="body" sz="quarter" idx="10"/>
          </p:nvPr>
        </p:nvSpPr>
        <p:spPr>
          <a:xfrm>
            <a:off x="150813" y="910908"/>
            <a:ext cx="8828087" cy="1162367"/>
          </a:xfrm>
        </p:spPr>
        <p:txBody>
          <a:bodyPr/>
          <a:lstStyle/>
          <a:p>
            <a:pPr lvl="0"/>
            <a:r>
              <a:rPr lang="ru-RU" dirty="0" smtClean="0"/>
              <a:t>Образец текста</a:t>
            </a:r>
          </a:p>
        </p:txBody>
      </p:sp>
      <p:sp>
        <p:nvSpPr>
          <p:cNvPr id="5" name="Заголовок 1"/>
          <p:cNvSpPr>
            <a:spLocks noGrp="1"/>
          </p:cNvSpPr>
          <p:nvPr>
            <p:ph type="title"/>
          </p:nvPr>
        </p:nvSpPr>
        <p:spPr>
          <a:xfrm>
            <a:off x="1551600" y="76199"/>
            <a:ext cx="7321551" cy="661039"/>
          </a:xfrm>
          <a:prstGeom prst="rect">
            <a:avLst/>
          </a:prstGeom>
        </p:spPr>
        <p:txBody>
          <a:bodyPr lIns="0" tIns="0" rIns="0" bIns="0" anchor="b" anchorCtr="0"/>
          <a:lstStyle/>
          <a:p>
            <a:pPr marL="0" marR="0" lvl="0" indent="0" algn="l" defTabSz="914400" rtl="0" eaLnBrk="1" fontAlgn="auto" latinLnBrk="0" hangingPunct="1">
              <a:lnSpc>
                <a:spcPct val="100000"/>
              </a:lnSpc>
              <a:spcBef>
                <a:spcPct val="0"/>
              </a:spcBef>
              <a:spcAft>
                <a:spcPts val="0"/>
              </a:spcAft>
              <a:buClrTx/>
              <a:buSzTx/>
              <a:buFontTx/>
              <a:buNone/>
              <a:tabLst/>
              <a:defRPr/>
            </a:pPr>
            <a:r>
              <a:rPr lang="ru-RU" dirty="0" smtClean="0"/>
              <a:t>Образец заголовка</a:t>
            </a:r>
            <a:endParaRPr lang="ru-RU" dirty="0"/>
          </a:p>
        </p:txBody>
      </p:sp>
      <p:sp>
        <p:nvSpPr>
          <p:cNvPr id="6" name="Текст 14"/>
          <p:cNvSpPr>
            <a:spLocks noGrp="1"/>
          </p:cNvSpPr>
          <p:nvPr>
            <p:ph type="body" sz="quarter" idx="11" hasCustomPrompt="1"/>
          </p:nvPr>
        </p:nvSpPr>
        <p:spPr>
          <a:xfrm>
            <a:off x="1551600" y="4859755"/>
            <a:ext cx="7321550" cy="215444"/>
          </a:xfrm>
        </p:spPr>
        <p:txBody>
          <a:bodyPr wrap="square" anchor="ctr" anchorCtr="0">
            <a:spAutoFit/>
          </a:bodyPr>
          <a:lstStyle>
            <a:lvl1pPr marL="0" indent="0" algn="l" defTabSz="914400" rtl="0" eaLnBrk="1" latinLnBrk="0" hangingPunct="1">
              <a:spcBef>
                <a:spcPct val="20000"/>
              </a:spcBef>
              <a:buFont typeface="Arial" pitchFamily="34" charset="0"/>
              <a:buNone/>
              <a:defRPr lang="ru-RU" sz="1400" b="0" kern="1200" dirty="0" smtClean="0">
                <a:solidFill>
                  <a:schemeClr val="bg1"/>
                </a:solidFill>
                <a:latin typeface="Arial Narrow" pitchFamily="34" charset="0"/>
                <a:ea typeface="+mn-ea"/>
                <a:cs typeface="+mn-cs"/>
              </a:defRPr>
            </a:lvl1pPr>
          </a:lstStyle>
          <a:p>
            <a:pPr lvl="0"/>
            <a:r>
              <a:rPr lang="ru-RU" dirty="0" smtClean="0"/>
              <a:t>НАЗВАНИЕ ПРЕЗЕНТАЦИИ</a:t>
            </a:r>
            <a:endParaRPr lang="ru-RU"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Заголовок и объект">
    <p:spTree>
      <p:nvGrpSpPr>
        <p:cNvPr id="1" name=""/>
        <p:cNvGrpSpPr/>
        <p:nvPr/>
      </p:nvGrpSpPr>
      <p:grpSpPr>
        <a:xfrm>
          <a:off x="0" y="0"/>
          <a:ext cx="0" cy="0"/>
          <a:chOff x="0" y="0"/>
          <a:chExt cx="0" cy="0"/>
        </a:xfrm>
      </p:grpSpPr>
      <p:sp>
        <p:nvSpPr>
          <p:cNvPr id="12" name="Текст 4"/>
          <p:cNvSpPr>
            <a:spLocks noGrp="1"/>
          </p:cNvSpPr>
          <p:nvPr>
            <p:ph type="body" sz="quarter" idx="10"/>
          </p:nvPr>
        </p:nvSpPr>
        <p:spPr>
          <a:xfrm>
            <a:off x="150813" y="910908"/>
            <a:ext cx="8828087" cy="1162367"/>
          </a:xfrm>
        </p:spPr>
        <p:txBody>
          <a:bodyPr/>
          <a:lstStyle/>
          <a:p>
            <a:pPr lvl="0"/>
            <a:r>
              <a:rPr lang="ru-RU" dirty="0" smtClean="0"/>
              <a:t>Образец текста</a:t>
            </a:r>
          </a:p>
        </p:txBody>
      </p:sp>
      <p:sp>
        <p:nvSpPr>
          <p:cNvPr id="6" name="Заголовок 1"/>
          <p:cNvSpPr>
            <a:spLocks noGrp="1"/>
          </p:cNvSpPr>
          <p:nvPr>
            <p:ph type="title"/>
          </p:nvPr>
        </p:nvSpPr>
        <p:spPr>
          <a:xfrm>
            <a:off x="1551600" y="76199"/>
            <a:ext cx="7321551" cy="661039"/>
          </a:xfrm>
          <a:prstGeom prst="rect">
            <a:avLst/>
          </a:prstGeom>
        </p:spPr>
        <p:txBody>
          <a:bodyPr lIns="0" tIns="0" rIns="0" bIns="0" anchor="b" anchorCtr="0"/>
          <a:lstStyle/>
          <a:p>
            <a:pPr marL="0" marR="0" lvl="0" indent="0" algn="l" defTabSz="914400" rtl="0" eaLnBrk="1" fontAlgn="auto" latinLnBrk="0" hangingPunct="1">
              <a:lnSpc>
                <a:spcPct val="100000"/>
              </a:lnSpc>
              <a:spcBef>
                <a:spcPct val="0"/>
              </a:spcBef>
              <a:spcAft>
                <a:spcPts val="0"/>
              </a:spcAft>
              <a:buClrTx/>
              <a:buSzTx/>
              <a:buFontTx/>
              <a:buNone/>
              <a:tabLst/>
              <a:defRPr/>
            </a:pPr>
            <a:r>
              <a:rPr lang="ru-RU" dirty="0" smtClean="0"/>
              <a:t>Образец заголовка</a:t>
            </a:r>
            <a:endParaRPr lang="ru-RU" dirty="0"/>
          </a:p>
        </p:txBody>
      </p:sp>
      <p:sp>
        <p:nvSpPr>
          <p:cNvPr id="9" name="Текст 14"/>
          <p:cNvSpPr>
            <a:spLocks noGrp="1"/>
          </p:cNvSpPr>
          <p:nvPr>
            <p:ph type="body" sz="quarter" idx="11" hasCustomPrompt="1"/>
          </p:nvPr>
        </p:nvSpPr>
        <p:spPr>
          <a:xfrm>
            <a:off x="1551600" y="4859755"/>
            <a:ext cx="7321550" cy="215444"/>
          </a:xfrm>
        </p:spPr>
        <p:txBody>
          <a:bodyPr wrap="square" anchor="ctr" anchorCtr="0">
            <a:spAutoFit/>
          </a:bodyPr>
          <a:lstStyle>
            <a:lvl1pPr marL="0" indent="0" algn="l" defTabSz="914400" rtl="0" eaLnBrk="1" latinLnBrk="0" hangingPunct="1">
              <a:spcBef>
                <a:spcPct val="20000"/>
              </a:spcBef>
              <a:buFont typeface="Arial" pitchFamily="34" charset="0"/>
              <a:buNone/>
              <a:defRPr lang="ru-RU" sz="1400" b="0" kern="1200" dirty="0" smtClean="0">
                <a:solidFill>
                  <a:schemeClr val="bg1"/>
                </a:solidFill>
                <a:latin typeface="Arial Narrow" pitchFamily="34" charset="0"/>
                <a:ea typeface="+mn-ea"/>
                <a:cs typeface="+mn-cs"/>
              </a:defRPr>
            </a:lvl1pPr>
          </a:lstStyle>
          <a:p>
            <a:pPr lvl="0"/>
            <a:r>
              <a:rPr lang="ru-RU" dirty="0" smtClean="0"/>
              <a:t>НАЗВАНИЕ ПРЕЗЕНТАЦИИ</a:t>
            </a:r>
            <a:endParaRPr lang="ru-RU" dirty="0"/>
          </a:p>
        </p:txBody>
      </p:sp>
      <p:sp>
        <p:nvSpPr>
          <p:cNvPr id="7" name="Содержимое 7"/>
          <p:cNvSpPr>
            <a:spLocks noGrp="1"/>
          </p:cNvSpPr>
          <p:nvPr>
            <p:ph sz="quarter" idx="17"/>
          </p:nvPr>
        </p:nvSpPr>
        <p:spPr>
          <a:xfrm>
            <a:off x="154004" y="2175308"/>
            <a:ext cx="8824763" cy="2421957"/>
          </a:xfrm>
          <a:prstGeom prst="rect">
            <a:avLst/>
          </a:prstGeom>
        </p:spPr>
        <p:txBody>
          <a:bodyPr/>
          <a:lstStyle/>
          <a:p>
            <a:pPr lvl="0"/>
            <a:r>
              <a:rPr lang="ru-RU" dirty="0" smtClean="0"/>
              <a:t>Образец текста</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1.emf"/></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9.xml"/><Relationship Id="rId1" Type="http://schemas.openxmlformats.org/officeDocument/2006/relationships/slideLayout" Target="../slideLayouts/slideLayout8.xml"/><Relationship Id="rId4" Type="http://schemas.openxmlformats.org/officeDocument/2006/relationships/image" Target="../media/image1.emf"/></Relationships>
</file>

<file path=ppt/slideMasters/_rels/slideMaster3.xml.rels><?xml version="1.0" encoding="UTF-8" standalone="yes"?>
<Relationships xmlns="http://schemas.openxmlformats.org/package/2006/relationships"><Relationship Id="rId3" Type="http://schemas.openxmlformats.org/officeDocument/2006/relationships/theme" Target="../theme/theme3.xml"/><Relationship Id="rId2" Type="http://schemas.openxmlformats.org/officeDocument/2006/relationships/slideLayout" Target="../slideLayouts/slideLayout11.xml"/><Relationship Id="rId1" Type="http://schemas.openxmlformats.org/officeDocument/2006/relationships/slideLayout" Target="../slideLayouts/slideLayout10.xml"/><Relationship Id="rId4" Type="http://schemas.openxmlformats.org/officeDocument/2006/relationships/image" Target="../media/image1.emf"/></Relationships>
</file>

<file path=ppt/slideMasters/_rels/slideMaster4.xml.rels><?xml version="1.0" encoding="UTF-8" standalone="yes"?>
<Relationships xmlns="http://schemas.openxmlformats.org/package/2006/relationships"><Relationship Id="rId3" Type="http://schemas.openxmlformats.org/officeDocument/2006/relationships/theme" Target="../theme/theme4.xml"/><Relationship Id="rId2" Type="http://schemas.openxmlformats.org/officeDocument/2006/relationships/slideLayout" Target="../slideLayouts/slideLayout13.xml"/><Relationship Id="rId1" Type="http://schemas.openxmlformats.org/officeDocument/2006/relationships/slideLayout" Target="../slideLayouts/slideLayout12.xml"/><Relationship Id="rId4" Type="http://schemas.openxmlformats.org/officeDocument/2006/relationships/image" Target="../media/image1.emf"/></Relationships>
</file>

<file path=ppt/slideMasters/_rels/slideMaster5.xml.rels><?xml version="1.0" encoding="UTF-8" standalone="yes"?>
<Relationships xmlns="http://schemas.openxmlformats.org/package/2006/relationships"><Relationship Id="rId3" Type="http://schemas.openxmlformats.org/officeDocument/2006/relationships/slideLayout" Target="../slideLayouts/slideLayout16.xml"/><Relationship Id="rId7" Type="http://schemas.openxmlformats.org/officeDocument/2006/relationships/image" Target="../media/image1.emf"/><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theme" Target="../theme/theme5.xml"/><Relationship Id="rId5" Type="http://schemas.openxmlformats.org/officeDocument/2006/relationships/slideLayout" Target="../slideLayouts/slideLayout18.xml"/><Relationship Id="rId4" Type="http://schemas.openxmlformats.org/officeDocument/2006/relationships/slideLayout" Target="../slideLayouts/slideLayout17.xml"/></Relationships>
</file>

<file path=ppt/slideMasters/_rels/slideMaster6.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theme" Target="../theme/theme6.xml"/><Relationship Id="rId1" Type="http://schemas.openxmlformats.org/officeDocument/2006/relationships/slideLayout" Target="../slideLayouts/slideLayout1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2" name="Rectangle 6"/>
          <p:cNvSpPr>
            <a:spLocks noChangeArrowheads="1"/>
          </p:cNvSpPr>
          <p:nvPr userDrawn="1"/>
        </p:nvSpPr>
        <p:spPr bwMode="auto">
          <a:xfrm>
            <a:off x="0" y="4783500"/>
            <a:ext cx="9143999" cy="360000"/>
          </a:xfrm>
          <a:prstGeom prst="rect">
            <a:avLst/>
          </a:prstGeom>
          <a:solidFill>
            <a:srgbClr val="0079C2"/>
          </a:solidFill>
          <a:ln w="9525" algn="ctr">
            <a:noFill/>
            <a:miter lim="800000"/>
            <a:headEnd/>
            <a:tailEnd/>
          </a:ln>
          <a:effectLst/>
        </p:spPr>
        <p:txBody>
          <a:bodyPr wrap="none" lIns="0" tIns="0" rIns="0" bIns="0" anchor="ctr"/>
          <a:lstStyle/>
          <a:p>
            <a:endParaRPr lang="ru-RU"/>
          </a:p>
        </p:txBody>
      </p:sp>
      <p:sp>
        <p:nvSpPr>
          <p:cNvPr id="20" name="Rectangle 8"/>
          <p:cNvSpPr>
            <a:spLocks noChangeArrowheads="1"/>
          </p:cNvSpPr>
          <p:nvPr userDrawn="1"/>
        </p:nvSpPr>
        <p:spPr bwMode="auto">
          <a:xfrm>
            <a:off x="0" y="0"/>
            <a:ext cx="9144000" cy="796925"/>
          </a:xfrm>
          <a:prstGeom prst="rect">
            <a:avLst/>
          </a:prstGeom>
          <a:solidFill>
            <a:srgbClr val="003366"/>
          </a:solidFill>
          <a:ln w="9525" algn="ctr">
            <a:noFill/>
            <a:miter lim="800000"/>
            <a:headEnd/>
            <a:tailEnd/>
          </a:ln>
          <a:effectLst/>
        </p:spPr>
        <p:txBody>
          <a:bodyPr wrap="none" lIns="0" tIns="0" rIns="0" bIns="0" anchor="ctr"/>
          <a:lstStyle/>
          <a:p>
            <a:endParaRPr lang="ru-RU"/>
          </a:p>
        </p:txBody>
      </p:sp>
      <p:sp>
        <p:nvSpPr>
          <p:cNvPr id="17" name="Rectangle 7"/>
          <p:cNvSpPr>
            <a:spLocks noChangeArrowheads="1"/>
          </p:cNvSpPr>
          <p:nvPr userDrawn="1"/>
        </p:nvSpPr>
        <p:spPr bwMode="auto">
          <a:xfrm>
            <a:off x="2" y="1"/>
            <a:ext cx="1376361" cy="796924"/>
          </a:xfrm>
          <a:prstGeom prst="rect">
            <a:avLst/>
          </a:prstGeom>
          <a:solidFill>
            <a:srgbClr val="0079C2"/>
          </a:solidFill>
          <a:ln w="9525" algn="ctr">
            <a:noFill/>
            <a:miter lim="800000"/>
            <a:headEnd/>
            <a:tailEnd/>
          </a:ln>
          <a:effectLst/>
        </p:spPr>
        <p:txBody>
          <a:bodyPr wrap="none" lIns="0" tIns="0" rIns="0" bIns="0" anchor="ctr"/>
          <a:lstStyle/>
          <a:p>
            <a:endParaRPr lang="ru-RU"/>
          </a:p>
        </p:txBody>
      </p:sp>
      <p:sp>
        <p:nvSpPr>
          <p:cNvPr id="11" name="Rectangle 5"/>
          <p:cNvSpPr>
            <a:spLocks noChangeArrowheads="1"/>
          </p:cNvSpPr>
          <p:nvPr userDrawn="1"/>
        </p:nvSpPr>
        <p:spPr bwMode="auto">
          <a:xfrm>
            <a:off x="-1" y="4783500"/>
            <a:ext cx="1380337" cy="360000"/>
          </a:xfrm>
          <a:prstGeom prst="rect">
            <a:avLst/>
          </a:prstGeom>
          <a:solidFill>
            <a:srgbClr val="003366"/>
          </a:solidFill>
          <a:ln w="9525" algn="ctr">
            <a:noFill/>
            <a:miter lim="800000"/>
            <a:headEnd/>
            <a:tailEnd/>
          </a:ln>
          <a:effectLst/>
        </p:spPr>
        <p:txBody>
          <a:bodyPr wrap="none" lIns="0" tIns="0" rIns="0" bIns="0" anchor="ctr"/>
          <a:lstStyle/>
          <a:p>
            <a:pPr marL="0" algn="l" defTabSz="914400" rtl="0" eaLnBrk="1" latinLnBrk="0" hangingPunct="1"/>
            <a:endParaRPr lang="ru-RU" sz="1800" kern="1200">
              <a:solidFill>
                <a:schemeClr val="tx1"/>
              </a:solidFill>
              <a:latin typeface="+mn-lt"/>
              <a:ea typeface="+mn-ea"/>
              <a:cs typeface="+mn-cs"/>
            </a:endParaRPr>
          </a:p>
        </p:txBody>
      </p:sp>
      <p:sp>
        <p:nvSpPr>
          <p:cNvPr id="15" name="Номер слайда 3"/>
          <p:cNvSpPr txBox="1">
            <a:spLocks/>
          </p:cNvSpPr>
          <p:nvPr userDrawn="1"/>
        </p:nvSpPr>
        <p:spPr>
          <a:xfrm>
            <a:off x="166688" y="4859755"/>
            <a:ext cx="921538" cy="215444"/>
          </a:xfrm>
          <a:prstGeom prst="rect">
            <a:avLst/>
          </a:prstGeom>
        </p:spPr>
        <p:txBody>
          <a:bodyPr vert="horz" wrap="square" lIns="0" tIns="0" rIns="0" bIns="0" rtlCol="0" anchor="ct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fld id="{E4274F02-7521-4F9B-A76E-13D583AC38B1}" type="slidenum">
              <a:rPr kumimoji="0" lang="ru-RU" sz="1400" b="1" i="0" u="none" strike="noStrike" kern="1200" cap="none" spc="0" normalizeH="0" baseline="0" noProof="0" smtClean="0">
                <a:ln>
                  <a:noFill/>
                </a:ln>
                <a:solidFill>
                  <a:schemeClr val="bg1"/>
                </a:solidFill>
                <a:effectLst/>
                <a:uLnTx/>
                <a:uFillTx/>
                <a:latin typeface="Arial Narrow"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ru-RU" sz="1400" b="1" i="0" u="none" strike="noStrike" kern="1200" cap="none" spc="0" normalizeH="0" baseline="0" noProof="0" dirty="0" smtClean="0">
              <a:ln>
                <a:noFill/>
              </a:ln>
              <a:solidFill>
                <a:schemeClr val="bg1"/>
              </a:solidFill>
              <a:effectLst/>
              <a:uLnTx/>
              <a:uFillTx/>
              <a:latin typeface="Arial Narrow" pitchFamily="34" charset="0"/>
              <a:ea typeface="+mn-ea"/>
              <a:cs typeface="+mn-cs"/>
            </a:endParaRPr>
          </a:p>
        </p:txBody>
      </p:sp>
      <p:sp>
        <p:nvSpPr>
          <p:cNvPr id="2" name="Заголовок 1"/>
          <p:cNvSpPr>
            <a:spLocks noGrp="1"/>
          </p:cNvSpPr>
          <p:nvPr>
            <p:ph type="title"/>
          </p:nvPr>
        </p:nvSpPr>
        <p:spPr>
          <a:xfrm>
            <a:off x="1551600" y="76199"/>
            <a:ext cx="7321551" cy="661039"/>
          </a:xfrm>
          <a:prstGeom prst="rect">
            <a:avLst/>
          </a:prstGeom>
        </p:spPr>
        <p:txBody>
          <a:bodyPr lIns="0" tIns="0" rIns="0" bIns="0" anchor="b" anchorCtr="0"/>
          <a:lstStyle/>
          <a:p>
            <a:pPr marL="0" marR="0" lvl="0" indent="0" algn="l" defTabSz="914400" rtl="0" eaLnBrk="1" fontAlgn="auto" latinLnBrk="0" hangingPunct="1">
              <a:lnSpc>
                <a:spcPct val="100000"/>
              </a:lnSpc>
              <a:spcBef>
                <a:spcPct val="0"/>
              </a:spcBef>
              <a:spcAft>
                <a:spcPts val="0"/>
              </a:spcAft>
              <a:buClrTx/>
              <a:buSzTx/>
              <a:buFontTx/>
              <a:buNone/>
              <a:tabLst/>
              <a:defRPr/>
            </a:pPr>
            <a:r>
              <a:rPr lang="ru-RU" dirty="0" smtClean="0"/>
              <a:t>Образец заголовка</a:t>
            </a:r>
            <a:endParaRPr lang="ru-RU" dirty="0"/>
          </a:p>
        </p:txBody>
      </p:sp>
      <p:sp>
        <p:nvSpPr>
          <p:cNvPr id="50" name="Line 16"/>
          <p:cNvSpPr>
            <a:spLocks noChangeShapeType="1"/>
          </p:cNvSpPr>
          <p:nvPr userDrawn="1"/>
        </p:nvSpPr>
        <p:spPr bwMode="auto">
          <a:xfrm>
            <a:off x="0" y="4771595"/>
            <a:ext cx="9144000" cy="0"/>
          </a:xfrm>
          <a:prstGeom prst="line">
            <a:avLst/>
          </a:prstGeom>
          <a:noFill/>
          <a:ln w="15875">
            <a:solidFill>
              <a:schemeClr val="bg1"/>
            </a:solidFill>
            <a:round/>
            <a:headEnd/>
            <a:tailEnd/>
          </a:ln>
          <a:effectLst/>
        </p:spPr>
        <p:txBody>
          <a:bodyPr lIns="0" tIns="0" rIns="0" bIns="0" anchor="ctr"/>
          <a:lstStyle/>
          <a:p>
            <a:endParaRPr lang="ru-RU"/>
          </a:p>
        </p:txBody>
      </p:sp>
      <p:sp>
        <p:nvSpPr>
          <p:cNvPr id="51" name="Line 7"/>
          <p:cNvSpPr>
            <a:spLocks noChangeShapeType="1"/>
          </p:cNvSpPr>
          <p:nvPr userDrawn="1"/>
        </p:nvSpPr>
        <p:spPr bwMode="auto">
          <a:xfrm>
            <a:off x="1371600" y="4772025"/>
            <a:ext cx="0" cy="371475"/>
          </a:xfrm>
          <a:prstGeom prst="line">
            <a:avLst/>
          </a:prstGeom>
          <a:noFill/>
          <a:ln w="15875">
            <a:solidFill>
              <a:schemeClr val="bg1"/>
            </a:solidFill>
            <a:round/>
            <a:headEnd/>
            <a:tailEnd/>
          </a:ln>
          <a:effectLst/>
        </p:spPr>
        <p:txBody>
          <a:bodyPr lIns="0" tIns="0" rIns="0" bIns="0" anchor="ctr"/>
          <a:lstStyle/>
          <a:p>
            <a:endParaRPr lang="ru-RU"/>
          </a:p>
        </p:txBody>
      </p:sp>
      <p:sp>
        <p:nvSpPr>
          <p:cNvPr id="19" name="Line 9"/>
          <p:cNvSpPr>
            <a:spLocks noChangeShapeType="1"/>
          </p:cNvSpPr>
          <p:nvPr userDrawn="1"/>
        </p:nvSpPr>
        <p:spPr bwMode="auto">
          <a:xfrm>
            <a:off x="1371600" y="0"/>
            <a:ext cx="0" cy="802481"/>
          </a:xfrm>
          <a:prstGeom prst="line">
            <a:avLst/>
          </a:prstGeom>
          <a:noFill/>
          <a:ln w="15875">
            <a:solidFill>
              <a:schemeClr val="bg1"/>
            </a:solidFill>
            <a:round/>
            <a:headEnd/>
            <a:tailEnd/>
          </a:ln>
          <a:effectLst/>
        </p:spPr>
        <p:txBody>
          <a:bodyPr lIns="0" tIns="0" rIns="0" bIns="0" anchor="ctr"/>
          <a:lstStyle/>
          <a:p>
            <a:endParaRPr lang="ru-RU"/>
          </a:p>
        </p:txBody>
      </p:sp>
      <p:sp>
        <p:nvSpPr>
          <p:cNvPr id="21" name="Line 15"/>
          <p:cNvSpPr>
            <a:spLocks noChangeShapeType="1"/>
          </p:cNvSpPr>
          <p:nvPr userDrawn="1"/>
        </p:nvSpPr>
        <p:spPr bwMode="auto">
          <a:xfrm>
            <a:off x="0" y="801687"/>
            <a:ext cx="9144000" cy="0"/>
          </a:xfrm>
          <a:prstGeom prst="line">
            <a:avLst/>
          </a:prstGeom>
          <a:noFill/>
          <a:ln w="15875">
            <a:solidFill>
              <a:schemeClr val="bg1"/>
            </a:solidFill>
            <a:round/>
            <a:headEnd/>
            <a:tailEnd/>
          </a:ln>
          <a:effectLst/>
        </p:spPr>
        <p:txBody>
          <a:bodyPr lIns="0" tIns="0" rIns="0" bIns="0" anchor="ctr"/>
          <a:lstStyle/>
          <a:p>
            <a:endParaRPr lang="ru-RU"/>
          </a:p>
        </p:txBody>
      </p:sp>
      <p:pic>
        <p:nvPicPr>
          <p:cNvPr id="13" name="Рисунок 12"/>
          <p:cNvPicPr>
            <a:picLocks noChangeAspect="1"/>
          </p:cNvPicPr>
          <p:nvPr userDrawn="1"/>
        </p:nvPicPr>
        <p:blipFill>
          <a:blip r:embed="rId9"/>
          <a:srcRect/>
          <a:stretch>
            <a:fillRect/>
          </a:stretch>
        </p:blipFill>
        <p:spPr bwMode="auto">
          <a:xfrm>
            <a:off x="144000" y="108000"/>
            <a:ext cx="1058400" cy="570499"/>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728" r:id="rId1"/>
    <p:sldLayoutId id="2147483729" r:id="rId2"/>
    <p:sldLayoutId id="2147483731" r:id="rId3"/>
    <p:sldLayoutId id="2147483730" r:id="rId4"/>
    <p:sldLayoutId id="2147483743" r:id="rId5"/>
    <p:sldLayoutId id="2147483788" r:id="rId6"/>
    <p:sldLayoutId id="2147483789" r:id="rId7"/>
  </p:sldLayoutIdLst>
  <p:txStyles>
    <p:titleStyle>
      <a:lvl1pPr algn="l" defTabSz="914400" rtl="0" eaLnBrk="1" latinLnBrk="0" hangingPunct="1">
        <a:spcBef>
          <a:spcPct val="0"/>
        </a:spcBef>
        <a:buNone/>
        <a:defRPr kumimoji="0" lang="ru-RU" sz="1900" b="0" i="0" u="none" strike="noStrike" kern="1200" cap="none" spc="0" normalizeH="0" baseline="0" noProof="0" dirty="0" smtClean="0">
          <a:ln>
            <a:noFill/>
          </a:ln>
          <a:solidFill>
            <a:schemeClr val="bg1"/>
          </a:solidFill>
          <a:effectLst/>
          <a:uLnTx/>
          <a:uFillTx/>
          <a:latin typeface="Arial Narrow" pitchFamily="34" charset="0"/>
          <a:ea typeface="+mj-ea"/>
          <a:cs typeface="+mj-cs"/>
        </a:defRPr>
      </a:lvl1pPr>
    </p:titleStyle>
    <p:bodyStyle>
      <a:lvl1pPr marL="0" indent="-342900" algn="l" defTabSz="914400" rtl="0" eaLnBrk="1" latinLnBrk="0" hangingPunct="1">
        <a:spcBef>
          <a:spcPct val="20000"/>
        </a:spcBef>
        <a:buFont typeface="Arial" pitchFamily="34" charset="0"/>
        <a:buNone/>
        <a:defRPr lang="ru-RU" sz="1900" kern="1200" dirty="0" smtClean="0">
          <a:solidFill>
            <a:srgbClr val="003366"/>
          </a:solidFill>
          <a:latin typeface="Arial Narrow" pitchFamily="34" charset="0"/>
          <a:ea typeface="+mn-ea"/>
          <a:cs typeface="+mn-cs"/>
        </a:defRPr>
      </a:lvl1pPr>
      <a:lvl2pPr marL="0" indent="-285750" algn="l" defTabSz="914400" rtl="0" eaLnBrk="1" latinLnBrk="0" hangingPunct="1">
        <a:spcBef>
          <a:spcPct val="20000"/>
        </a:spcBef>
        <a:buFont typeface="Arial" pitchFamily="34" charset="0"/>
        <a:buNone/>
        <a:defRPr lang="ru-RU" sz="2400" kern="1200" dirty="0" smtClean="0">
          <a:solidFill>
            <a:srgbClr val="003366"/>
          </a:solidFill>
          <a:latin typeface="Arial Narrow" pitchFamily="34" charset="0"/>
          <a:ea typeface="+mn-ea"/>
          <a:cs typeface="+mn-cs"/>
        </a:defRPr>
      </a:lvl2pPr>
      <a:lvl3pPr marL="0" indent="-228600" algn="l" defTabSz="914400" rtl="0" eaLnBrk="1" latinLnBrk="0" hangingPunct="1">
        <a:spcBef>
          <a:spcPct val="20000"/>
        </a:spcBef>
        <a:buFont typeface="Arial" pitchFamily="34" charset="0"/>
        <a:buNone/>
        <a:defRPr lang="ru-RU" sz="2400" kern="1200" dirty="0" smtClean="0">
          <a:solidFill>
            <a:srgbClr val="003366"/>
          </a:solidFill>
          <a:latin typeface="Arial Narrow" pitchFamily="34" charset="0"/>
          <a:ea typeface="+mn-ea"/>
          <a:cs typeface="+mn-cs"/>
        </a:defRPr>
      </a:lvl3pPr>
      <a:lvl4pPr marL="0" indent="-228600" algn="l" defTabSz="914400" rtl="0" eaLnBrk="1" latinLnBrk="0" hangingPunct="1">
        <a:spcBef>
          <a:spcPct val="20000"/>
        </a:spcBef>
        <a:buFont typeface="Arial" pitchFamily="34" charset="0"/>
        <a:buNone/>
        <a:defRPr lang="ru-RU" sz="2400" kern="1200" dirty="0" smtClean="0">
          <a:solidFill>
            <a:srgbClr val="003366"/>
          </a:solidFill>
          <a:latin typeface="Arial Narrow" pitchFamily="34" charset="0"/>
          <a:ea typeface="+mn-ea"/>
          <a:cs typeface="+mn-cs"/>
        </a:defRPr>
      </a:lvl4pPr>
      <a:lvl5pPr marL="0" indent="-228600" algn="l" defTabSz="914400" rtl="0" eaLnBrk="1" latinLnBrk="0" hangingPunct="1">
        <a:spcBef>
          <a:spcPct val="20000"/>
        </a:spcBef>
        <a:buFont typeface="Arial" pitchFamily="34" charset="0"/>
        <a:buNone/>
        <a:defRPr lang="ru-RU" sz="2400" kern="1200" dirty="0" smtClean="0">
          <a:solidFill>
            <a:srgbClr val="003366"/>
          </a:solidFill>
          <a:latin typeface="Arial Narrow"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2" name="Rectangle 6"/>
          <p:cNvSpPr>
            <a:spLocks noChangeArrowheads="1"/>
          </p:cNvSpPr>
          <p:nvPr userDrawn="1"/>
        </p:nvSpPr>
        <p:spPr bwMode="auto">
          <a:xfrm>
            <a:off x="0" y="2073275"/>
            <a:ext cx="9143999" cy="3070225"/>
          </a:xfrm>
          <a:prstGeom prst="rect">
            <a:avLst/>
          </a:prstGeom>
          <a:solidFill>
            <a:srgbClr val="0079C2"/>
          </a:solidFill>
          <a:ln w="9525" algn="ctr">
            <a:noFill/>
            <a:miter lim="800000"/>
            <a:headEnd/>
            <a:tailEnd/>
          </a:ln>
          <a:effectLst/>
        </p:spPr>
        <p:txBody>
          <a:bodyPr wrap="none" lIns="0" tIns="0" rIns="0" bIns="0" anchor="ctr"/>
          <a:lstStyle/>
          <a:p>
            <a:endParaRPr lang="ru-RU"/>
          </a:p>
        </p:txBody>
      </p:sp>
      <p:sp>
        <p:nvSpPr>
          <p:cNvPr id="20" name="Rectangle 8"/>
          <p:cNvSpPr>
            <a:spLocks noChangeArrowheads="1"/>
          </p:cNvSpPr>
          <p:nvPr userDrawn="1"/>
        </p:nvSpPr>
        <p:spPr bwMode="auto">
          <a:xfrm>
            <a:off x="0" y="0"/>
            <a:ext cx="9144000" cy="796925"/>
          </a:xfrm>
          <a:prstGeom prst="rect">
            <a:avLst/>
          </a:prstGeom>
          <a:solidFill>
            <a:srgbClr val="003366"/>
          </a:solidFill>
          <a:ln w="9525" algn="ctr">
            <a:noFill/>
            <a:miter lim="800000"/>
            <a:headEnd/>
            <a:tailEnd/>
          </a:ln>
          <a:effectLst/>
        </p:spPr>
        <p:txBody>
          <a:bodyPr wrap="none" lIns="0" tIns="0" rIns="0" bIns="0" anchor="ctr"/>
          <a:lstStyle/>
          <a:p>
            <a:endParaRPr lang="ru-RU"/>
          </a:p>
        </p:txBody>
      </p:sp>
      <p:sp>
        <p:nvSpPr>
          <p:cNvPr id="11" name="Rectangle 5"/>
          <p:cNvSpPr>
            <a:spLocks noChangeArrowheads="1"/>
          </p:cNvSpPr>
          <p:nvPr userDrawn="1"/>
        </p:nvSpPr>
        <p:spPr bwMode="auto">
          <a:xfrm>
            <a:off x="-1" y="4783500"/>
            <a:ext cx="1380337" cy="360000"/>
          </a:xfrm>
          <a:prstGeom prst="rect">
            <a:avLst/>
          </a:prstGeom>
          <a:solidFill>
            <a:srgbClr val="003366"/>
          </a:solidFill>
          <a:ln w="9525" algn="ctr">
            <a:noFill/>
            <a:miter lim="800000"/>
            <a:headEnd/>
            <a:tailEnd/>
          </a:ln>
          <a:effectLst/>
        </p:spPr>
        <p:txBody>
          <a:bodyPr wrap="none" lIns="0" tIns="0" rIns="0" bIns="0" anchor="ctr"/>
          <a:lstStyle/>
          <a:p>
            <a:pPr marL="0" algn="l" defTabSz="914400" rtl="0" eaLnBrk="1" latinLnBrk="0" hangingPunct="1"/>
            <a:endParaRPr lang="ru-RU" sz="1800" kern="1200">
              <a:solidFill>
                <a:schemeClr val="tx1"/>
              </a:solidFill>
              <a:latin typeface="+mn-lt"/>
              <a:ea typeface="+mn-ea"/>
              <a:cs typeface="+mn-cs"/>
            </a:endParaRPr>
          </a:p>
        </p:txBody>
      </p:sp>
      <p:sp>
        <p:nvSpPr>
          <p:cNvPr id="15" name="Номер слайда 3"/>
          <p:cNvSpPr txBox="1">
            <a:spLocks/>
          </p:cNvSpPr>
          <p:nvPr userDrawn="1"/>
        </p:nvSpPr>
        <p:spPr>
          <a:xfrm>
            <a:off x="166688" y="4859755"/>
            <a:ext cx="921538" cy="215444"/>
          </a:xfrm>
          <a:prstGeom prst="rect">
            <a:avLst/>
          </a:prstGeom>
        </p:spPr>
        <p:txBody>
          <a:bodyPr vert="horz" wrap="square" lIns="0" tIns="0" rIns="0" bIns="0" rtlCol="0" anchor="ct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fld id="{E4274F02-7521-4F9B-A76E-13D583AC38B1}" type="slidenum">
              <a:rPr kumimoji="0" lang="ru-RU" sz="1400" b="1" i="0" u="none" strike="noStrike" kern="1200" cap="none" spc="0" normalizeH="0" baseline="0" noProof="0" smtClean="0">
                <a:ln>
                  <a:noFill/>
                </a:ln>
                <a:solidFill>
                  <a:schemeClr val="bg1"/>
                </a:solidFill>
                <a:effectLst/>
                <a:uLnTx/>
                <a:uFillTx/>
                <a:latin typeface="Arial Narrow"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ru-RU" sz="1400" b="1" i="0" u="none" strike="noStrike" kern="1200" cap="none" spc="0" normalizeH="0" baseline="0" noProof="0" dirty="0" smtClean="0">
              <a:ln>
                <a:noFill/>
              </a:ln>
              <a:solidFill>
                <a:schemeClr val="bg1"/>
              </a:solidFill>
              <a:effectLst/>
              <a:uLnTx/>
              <a:uFillTx/>
              <a:latin typeface="Arial Narrow" pitchFamily="34" charset="0"/>
              <a:ea typeface="+mn-ea"/>
              <a:cs typeface="+mn-cs"/>
            </a:endParaRPr>
          </a:p>
        </p:txBody>
      </p:sp>
      <p:sp>
        <p:nvSpPr>
          <p:cNvPr id="3" name="Текст 2"/>
          <p:cNvSpPr>
            <a:spLocks noGrp="1"/>
          </p:cNvSpPr>
          <p:nvPr>
            <p:ph type="body" idx="1"/>
          </p:nvPr>
        </p:nvSpPr>
        <p:spPr>
          <a:xfrm>
            <a:off x="150813" y="910909"/>
            <a:ext cx="8828087" cy="1162366"/>
          </a:xfrm>
          <a:prstGeom prst="rect">
            <a:avLst/>
          </a:prstGeom>
        </p:spPr>
        <p:txBody>
          <a:bodyPr vert="horz" wrap="square" lIns="0" tIns="0" rIns="0" bIns="0" rtlCol="0">
            <a:noAutofit/>
          </a:bodyPr>
          <a:lstStyle/>
          <a:p>
            <a:pPr lvl="0"/>
            <a:r>
              <a:rPr lang="ru-RU" dirty="0" smtClean="0"/>
              <a:t>Образец текста</a:t>
            </a:r>
          </a:p>
        </p:txBody>
      </p:sp>
      <p:sp>
        <p:nvSpPr>
          <p:cNvPr id="50" name="Line 16"/>
          <p:cNvSpPr>
            <a:spLocks noChangeShapeType="1"/>
          </p:cNvSpPr>
          <p:nvPr userDrawn="1"/>
        </p:nvSpPr>
        <p:spPr bwMode="auto">
          <a:xfrm>
            <a:off x="0" y="4771595"/>
            <a:ext cx="9144000" cy="0"/>
          </a:xfrm>
          <a:prstGeom prst="line">
            <a:avLst/>
          </a:prstGeom>
          <a:noFill/>
          <a:ln w="15875">
            <a:solidFill>
              <a:schemeClr val="bg1"/>
            </a:solidFill>
            <a:round/>
            <a:headEnd/>
            <a:tailEnd/>
          </a:ln>
          <a:effectLst/>
        </p:spPr>
        <p:txBody>
          <a:bodyPr lIns="0" tIns="0" rIns="0" bIns="0" anchor="ctr"/>
          <a:lstStyle/>
          <a:p>
            <a:endParaRPr lang="ru-RU"/>
          </a:p>
        </p:txBody>
      </p:sp>
      <p:sp>
        <p:nvSpPr>
          <p:cNvPr id="51" name="Line 7"/>
          <p:cNvSpPr>
            <a:spLocks noChangeShapeType="1"/>
          </p:cNvSpPr>
          <p:nvPr userDrawn="1"/>
        </p:nvSpPr>
        <p:spPr bwMode="auto">
          <a:xfrm>
            <a:off x="1371600" y="4772025"/>
            <a:ext cx="0" cy="371475"/>
          </a:xfrm>
          <a:prstGeom prst="line">
            <a:avLst/>
          </a:prstGeom>
          <a:noFill/>
          <a:ln w="15875">
            <a:solidFill>
              <a:schemeClr val="bg1"/>
            </a:solidFill>
            <a:round/>
            <a:headEnd/>
            <a:tailEnd/>
          </a:ln>
          <a:effectLst/>
        </p:spPr>
        <p:txBody>
          <a:bodyPr lIns="0" tIns="0" rIns="0" bIns="0" anchor="ctr"/>
          <a:lstStyle/>
          <a:p>
            <a:endParaRPr lang="ru-RU"/>
          </a:p>
        </p:txBody>
      </p:sp>
      <p:sp>
        <p:nvSpPr>
          <p:cNvPr id="21" name="Line 15"/>
          <p:cNvSpPr>
            <a:spLocks noChangeShapeType="1"/>
          </p:cNvSpPr>
          <p:nvPr userDrawn="1"/>
        </p:nvSpPr>
        <p:spPr bwMode="auto">
          <a:xfrm>
            <a:off x="0" y="801687"/>
            <a:ext cx="9144000" cy="0"/>
          </a:xfrm>
          <a:prstGeom prst="line">
            <a:avLst/>
          </a:prstGeom>
          <a:noFill/>
          <a:ln w="15875">
            <a:solidFill>
              <a:schemeClr val="bg1"/>
            </a:solidFill>
            <a:round/>
            <a:headEnd/>
            <a:tailEnd/>
          </a:ln>
          <a:effectLst/>
        </p:spPr>
        <p:txBody>
          <a:bodyPr lIns="0" tIns="0" rIns="0" bIns="0" anchor="ctr"/>
          <a:lstStyle/>
          <a:p>
            <a:endParaRPr lang="ru-RU"/>
          </a:p>
        </p:txBody>
      </p:sp>
      <p:sp>
        <p:nvSpPr>
          <p:cNvPr id="18" name="Rectangle 8"/>
          <p:cNvSpPr>
            <a:spLocks noChangeArrowheads="1"/>
          </p:cNvSpPr>
          <p:nvPr userDrawn="1"/>
        </p:nvSpPr>
        <p:spPr bwMode="auto">
          <a:xfrm>
            <a:off x="0" y="0"/>
            <a:ext cx="9144000" cy="796925"/>
          </a:xfrm>
          <a:prstGeom prst="rect">
            <a:avLst/>
          </a:prstGeom>
          <a:solidFill>
            <a:srgbClr val="003366"/>
          </a:solidFill>
          <a:ln w="9525" algn="ctr">
            <a:noFill/>
            <a:miter lim="800000"/>
            <a:headEnd/>
            <a:tailEnd/>
          </a:ln>
          <a:effectLst/>
        </p:spPr>
        <p:txBody>
          <a:bodyPr wrap="none" lIns="0" tIns="0" rIns="0" bIns="0" anchor="ctr"/>
          <a:lstStyle/>
          <a:p>
            <a:endParaRPr lang="ru-RU"/>
          </a:p>
        </p:txBody>
      </p:sp>
      <p:sp>
        <p:nvSpPr>
          <p:cNvPr id="22" name="Rectangle 7"/>
          <p:cNvSpPr>
            <a:spLocks noChangeArrowheads="1"/>
          </p:cNvSpPr>
          <p:nvPr userDrawn="1"/>
        </p:nvSpPr>
        <p:spPr bwMode="auto">
          <a:xfrm>
            <a:off x="2" y="1"/>
            <a:ext cx="1376361" cy="796924"/>
          </a:xfrm>
          <a:prstGeom prst="rect">
            <a:avLst/>
          </a:prstGeom>
          <a:solidFill>
            <a:srgbClr val="0079C2"/>
          </a:solidFill>
          <a:ln w="9525" algn="ctr">
            <a:noFill/>
            <a:miter lim="800000"/>
            <a:headEnd/>
            <a:tailEnd/>
          </a:ln>
          <a:effectLst/>
        </p:spPr>
        <p:txBody>
          <a:bodyPr wrap="none" lIns="0" tIns="0" rIns="0" bIns="0" anchor="ctr"/>
          <a:lstStyle/>
          <a:p>
            <a:endParaRPr lang="ru-RU"/>
          </a:p>
        </p:txBody>
      </p:sp>
      <p:sp>
        <p:nvSpPr>
          <p:cNvPr id="23" name="Заголовок 1"/>
          <p:cNvSpPr>
            <a:spLocks noGrp="1"/>
          </p:cNvSpPr>
          <p:nvPr>
            <p:ph type="title"/>
          </p:nvPr>
        </p:nvSpPr>
        <p:spPr>
          <a:xfrm>
            <a:off x="1551600" y="76199"/>
            <a:ext cx="7321551" cy="661039"/>
          </a:xfrm>
          <a:prstGeom prst="rect">
            <a:avLst/>
          </a:prstGeom>
        </p:spPr>
        <p:txBody>
          <a:bodyPr lIns="0" tIns="0" rIns="0" bIns="0" anchor="b" anchorCtr="0"/>
          <a:lstStyle/>
          <a:p>
            <a:pPr marL="0" marR="0" lvl="0" indent="0" algn="l" defTabSz="914400" rtl="0" eaLnBrk="1" fontAlgn="auto" latinLnBrk="0" hangingPunct="1">
              <a:lnSpc>
                <a:spcPct val="100000"/>
              </a:lnSpc>
              <a:spcBef>
                <a:spcPct val="0"/>
              </a:spcBef>
              <a:spcAft>
                <a:spcPts val="0"/>
              </a:spcAft>
              <a:buClrTx/>
              <a:buSzTx/>
              <a:buFontTx/>
              <a:buNone/>
              <a:tabLst/>
              <a:defRPr/>
            </a:pPr>
            <a:r>
              <a:rPr lang="ru-RU" dirty="0" smtClean="0"/>
              <a:t>Образец заголовка</a:t>
            </a:r>
            <a:endParaRPr lang="ru-RU" dirty="0"/>
          </a:p>
        </p:txBody>
      </p:sp>
      <p:sp>
        <p:nvSpPr>
          <p:cNvPr id="24" name="Line 9"/>
          <p:cNvSpPr>
            <a:spLocks noChangeShapeType="1"/>
          </p:cNvSpPr>
          <p:nvPr userDrawn="1"/>
        </p:nvSpPr>
        <p:spPr bwMode="auto">
          <a:xfrm>
            <a:off x="1371600" y="0"/>
            <a:ext cx="0" cy="802481"/>
          </a:xfrm>
          <a:prstGeom prst="line">
            <a:avLst/>
          </a:prstGeom>
          <a:noFill/>
          <a:ln w="15875">
            <a:solidFill>
              <a:schemeClr val="bg1"/>
            </a:solidFill>
            <a:round/>
            <a:headEnd/>
            <a:tailEnd/>
          </a:ln>
          <a:effectLst/>
        </p:spPr>
        <p:txBody>
          <a:bodyPr lIns="0" tIns="0" rIns="0" bIns="0" anchor="ctr"/>
          <a:lstStyle/>
          <a:p>
            <a:endParaRPr lang="ru-RU"/>
          </a:p>
        </p:txBody>
      </p:sp>
      <p:pic>
        <p:nvPicPr>
          <p:cNvPr id="14" name="Рисунок 13"/>
          <p:cNvPicPr>
            <a:picLocks noChangeAspect="1"/>
          </p:cNvPicPr>
          <p:nvPr userDrawn="1"/>
        </p:nvPicPr>
        <p:blipFill>
          <a:blip r:embed="rId4"/>
          <a:srcRect/>
          <a:stretch>
            <a:fillRect/>
          </a:stretch>
        </p:blipFill>
        <p:spPr bwMode="auto">
          <a:xfrm>
            <a:off x="144000" y="108000"/>
            <a:ext cx="1058400" cy="570499"/>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780" r:id="rId1"/>
    <p:sldLayoutId id="2147483781" r:id="rId2"/>
  </p:sldLayoutIdLst>
  <p:txStyles>
    <p:titleStyle>
      <a:lvl1pPr algn="l" defTabSz="914400" rtl="0" eaLnBrk="1" latinLnBrk="0" hangingPunct="1">
        <a:spcBef>
          <a:spcPct val="0"/>
        </a:spcBef>
        <a:buNone/>
        <a:defRPr kumimoji="0" lang="ru-RU" sz="1900" b="0" i="0" u="none" strike="noStrike" kern="1200" cap="none" spc="0" normalizeH="0" baseline="0" noProof="0" dirty="0" smtClean="0">
          <a:ln>
            <a:noFill/>
          </a:ln>
          <a:solidFill>
            <a:schemeClr val="bg1"/>
          </a:solidFill>
          <a:effectLst/>
          <a:uLnTx/>
          <a:uFillTx/>
          <a:latin typeface="Arial Narrow" pitchFamily="34" charset="0"/>
          <a:ea typeface="+mj-ea"/>
          <a:cs typeface="+mj-cs"/>
        </a:defRPr>
      </a:lvl1pPr>
    </p:titleStyle>
    <p:bodyStyle>
      <a:lvl1pPr marL="0" indent="-342900" algn="l" defTabSz="914400" rtl="0" eaLnBrk="1" latinLnBrk="0" hangingPunct="1">
        <a:spcBef>
          <a:spcPct val="20000"/>
        </a:spcBef>
        <a:buFont typeface="Arial" pitchFamily="34" charset="0"/>
        <a:buNone/>
        <a:defRPr lang="ru-RU" sz="1900" kern="1200" dirty="0" smtClean="0">
          <a:solidFill>
            <a:srgbClr val="003366"/>
          </a:solidFill>
          <a:latin typeface="Arial Narrow" pitchFamily="34" charset="0"/>
          <a:ea typeface="+mn-ea"/>
          <a:cs typeface="+mn-cs"/>
        </a:defRPr>
      </a:lvl1pPr>
      <a:lvl2pPr marL="0" indent="-285750" algn="l" defTabSz="914400" rtl="0" eaLnBrk="1" latinLnBrk="0" hangingPunct="1">
        <a:spcBef>
          <a:spcPct val="20000"/>
        </a:spcBef>
        <a:buFont typeface="Arial" pitchFamily="34" charset="0"/>
        <a:buNone/>
        <a:defRPr lang="ru-RU" sz="2400" kern="1200" dirty="0" smtClean="0">
          <a:solidFill>
            <a:srgbClr val="003366"/>
          </a:solidFill>
          <a:latin typeface="Arial Narrow" pitchFamily="34" charset="0"/>
          <a:ea typeface="+mn-ea"/>
          <a:cs typeface="+mn-cs"/>
        </a:defRPr>
      </a:lvl2pPr>
      <a:lvl3pPr marL="0" indent="-228600" algn="l" defTabSz="914400" rtl="0" eaLnBrk="1" latinLnBrk="0" hangingPunct="1">
        <a:spcBef>
          <a:spcPct val="20000"/>
        </a:spcBef>
        <a:buFont typeface="Arial" pitchFamily="34" charset="0"/>
        <a:buNone/>
        <a:defRPr lang="ru-RU" sz="2400" kern="1200" dirty="0" smtClean="0">
          <a:solidFill>
            <a:srgbClr val="003366"/>
          </a:solidFill>
          <a:latin typeface="Arial Narrow" pitchFamily="34" charset="0"/>
          <a:ea typeface="+mn-ea"/>
          <a:cs typeface="+mn-cs"/>
        </a:defRPr>
      </a:lvl3pPr>
      <a:lvl4pPr marL="0" indent="-228600" algn="l" defTabSz="914400" rtl="0" eaLnBrk="1" latinLnBrk="0" hangingPunct="1">
        <a:spcBef>
          <a:spcPct val="20000"/>
        </a:spcBef>
        <a:buFont typeface="Arial" pitchFamily="34" charset="0"/>
        <a:buNone/>
        <a:defRPr lang="ru-RU" sz="2400" kern="1200" dirty="0" smtClean="0">
          <a:solidFill>
            <a:srgbClr val="003366"/>
          </a:solidFill>
          <a:latin typeface="Arial Narrow" pitchFamily="34" charset="0"/>
          <a:ea typeface="+mn-ea"/>
          <a:cs typeface="+mn-cs"/>
        </a:defRPr>
      </a:lvl4pPr>
      <a:lvl5pPr marL="0" indent="-228600" algn="l" defTabSz="914400" rtl="0" eaLnBrk="1" latinLnBrk="0" hangingPunct="1">
        <a:spcBef>
          <a:spcPct val="20000"/>
        </a:spcBef>
        <a:buFont typeface="Arial" pitchFamily="34" charset="0"/>
        <a:buNone/>
        <a:defRPr lang="ru-RU" sz="2400" kern="1200" dirty="0" smtClean="0">
          <a:solidFill>
            <a:srgbClr val="003366"/>
          </a:solidFill>
          <a:latin typeface="Arial Narrow"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2" name="Rectangle 6"/>
          <p:cNvSpPr>
            <a:spLocks noChangeArrowheads="1"/>
          </p:cNvSpPr>
          <p:nvPr userDrawn="1"/>
        </p:nvSpPr>
        <p:spPr bwMode="auto">
          <a:xfrm>
            <a:off x="1386161" y="2079099"/>
            <a:ext cx="7753075" cy="3070225"/>
          </a:xfrm>
          <a:prstGeom prst="rect">
            <a:avLst/>
          </a:prstGeom>
          <a:solidFill>
            <a:srgbClr val="0079C2"/>
          </a:solidFill>
          <a:ln w="9525" algn="ctr">
            <a:noFill/>
            <a:miter lim="800000"/>
            <a:headEnd/>
            <a:tailEnd/>
          </a:ln>
          <a:effectLst/>
        </p:spPr>
        <p:txBody>
          <a:bodyPr wrap="none" lIns="0" tIns="0" rIns="0" bIns="0" anchor="ctr"/>
          <a:lstStyle/>
          <a:p>
            <a:endParaRPr lang="ru-RU"/>
          </a:p>
        </p:txBody>
      </p:sp>
      <p:sp>
        <p:nvSpPr>
          <p:cNvPr id="11" name="Rectangle 5"/>
          <p:cNvSpPr>
            <a:spLocks noChangeArrowheads="1"/>
          </p:cNvSpPr>
          <p:nvPr userDrawn="1"/>
        </p:nvSpPr>
        <p:spPr bwMode="auto">
          <a:xfrm>
            <a:off x="-1" y="4783500"/>
            <a:ext cx="1380337" cy="360000"/>
          </a:xfrm>
          <a:prstGeom prst="rect">
            <a:avLst/>
          </a:prstGeom>
          <a:solidFill>
            <a:srgbClr val="003366"/>
          </a:solidFill>
          <a:ln w="9525" algn="ctr">
            <a:noFill/>
            <a:miter lim="800000"/>
            <a:headEnd/>
            <a:tailEnd/>
          </a:ln>
          <a:effectLst/>
        </p:spPr>
        <p:txBody>
          <a:bodyPr wrap="none" lIns="0" tIns="0" rIns="0" bIns="0" anchor="ctr"/>
          <a:lstStyle/>
          <a:p>
            <a:pPr marL="0" algn="l" defTabSz="914400" rtl="0" eaLnBrk="1" latinLnBrk="0" hangingPunct="1"/>
            <a:endParaRPr lang="ru-RU" sz="1800" kern="1200">
              <a:solidFill>
                <a:schemeClr val="tx1"/>
              </a:solidFill>
              <a:latin typeface="+mn-lt"/>
              <a:ea typeface="+mn-ea"/>
              <a:cs typeface="+mn-cs"/>
            </a:endParaRPr>
          </a:p>
        </p:txBody>
      </p:sp>
      <p:sp>
        <p:nvSpPr>
          <p:cNvPr id="15" name="Номер слайда 3"/>
          <p:cNvSpPr txBox="1">
            <a:spLocks/>
          </p:cNvSpPr>
          <p:nvPr userDrawn="1"/>
        </p:nvSpPr>
        <p:spPr>
          <a:xfrm>
            <a:off x="166688" y="4859755"/>
            <a:ext cx="921538" cy="215444"/>
          </a:xfrm>
          <a:prstGeom prst="rect">
            <a:avLst/>
          </a:prstGeom>
        </p:spPr>
        <p:txBody>
          <a:bodyPr vert="horz" wrap="square" lIns="0" tIns="0" rIns="0" bIns="0" rtlCol="0" anchor="ct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fld id="{E4274F02-7521-4F9B-A76E-13D583AC38B1}" type="slidenum">
              <a:rPr kumimoji="0" lang="ru-RU" sz="1400" b="1" i="0" u="none" strike="noStrike" kern="1200" cap="none" spc="0" normalizeH="0" baseline="0" noProof="0" smtClean="0">
                <a:ln>
                  <a:noFill/>
                </a:ln>
                <a:solidFill>
                  <a:schemeClr val="bg1"/>
                </a:solidFill>
                <a:effectLst/>
                <a:uLnTx/>
                <a:uFillTx/>
                <a:latin typeface="Arial Narrow"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ru-RU" sz="1400" b="1" i="0" u="none" strike="noStrike" kern="1200" cap="none" spc="0" normalizeH="0" baseline="0" noProof="0" dirty="0" smtClean="0">
              <a:ln>
                <a:noFill/>
              </a:ln>
              <a:solidFill>
                <a:schemeClr val="bg1"/>
              </a:solidFill>
              <a:effectLst/>
              <a:uLnTx/>
              <a:uFillTx/>
              <a:latin typeface="Arial Narrow" pitchFamily="34" charset="0"/>
              <a:ea typeface="+mn-ea"/>
              <a:cs typeface="+mn-cs"/>
            </a:endParaRPr>
          </a:p>
        </p:txBody>
      </p:sp>
      <p:sp>
        <p:nvSpPr>
          <p:cNvPr id="3" name="Текст 2"/>
          <p:cNvSpPr>
            <a:spLocks noGrp="1"/>
          </p:cNvSpPr>
          <p:nvPr>
            <p:ph type="body" idx="1"/>
          </p:nvPr>
        </p:nvSpPr>
        <p:spPr>
          <a:xfrm>
            <a:off x="150813" y="910908"/>
            <a:ext cx="8828087" cy="1162367"/>
          </a:xfrm>
          <a:prstGeom prst="rect">
            <a:avLst/>
          </a:prstGeom>
        </p:spPr>
        <p:txBody>
          <a:bodyPr vert="horz" wrap="square" lIns="0" tIns="0" rIns="0" bIns="0" rtlCol="0">
            <a:noAutofit/>
          </a:bodyPr>
          <a:lstStyle/>
          <a:p>
            <a:pPr lvl="0"/>
            <a:r>
              <a:rPr lang="ru-RU" dirty="0" smtClean="0"/>
              <a:t>Образец текста</a:t>
            </a:r>
          </a:p>
        </p:txBody>
      </p:sp>
      <p:sp>
        <p:nvSpPr>
          <p:cNvPr id="50" name="Line 16"/>
          <p:cNvSpPr>
            <a:spLocks noChangeShapeType="1"/>
          </p:cNvSpPr>
          <p:nvPr userDrawn="1"/>
        </p:nvSpPr>
        <p:spPr bwMode="auto">
          <a:xfrm>
            <a:off x="0" y="4771595"/>
            <a:ext cx="9144000" cy="0"/>
          </a:xfrm>
          <a:prstGeom prst="line">
            <a:avLst/>
          </a:prstGeom>
          <a:noFill/>
          <a:ln w="15875">
            <a:solidFill>
              <a:schemeClr val="bg1"/>
            </a:solidFill>
            <a:round/>
            <a:headEnd/>
            <a:tailEnd/>
          </a:ln>
          <a:effectLst/>
        </p:spPr>
        <p:txBody>
          <a:bodyPr lIns="0" tIns="0" rIns="0" bIns="0" anchor="ctr"/>
          <a:lstStyle/>
          <a:p>
            <a:endParaRPr lang="ru-RU"/>
          </a:p>
        </p:txBody>
      </p:sp>
      <p:sp>
        <p:nvSpPr>
          <p:cNvPr id="19" name="Line 9"/>
          <p:cNvSpPr>
            <a:spLocks noChangeShapeType="1"/>
          </p:cNvSpPr>
          <p:nvPr userDrawn="1"/>
        </p:nvSpPr>
        <p:spPr bwMode="auto">
          <a:xfrm>
            <a:off x="1371600" y="0"/>
            <a:ext cx="0" cy="5143500"/>
          </a:xfrm>
          <a:prstGeom prst="line">
            <a:avLst/>
          </a:prstGeom>
          <a:noFill/>
          <a:ln w="15875">
            <a:solidFill>
              <a:schemeClr val="bg1"/>
            </a:solidFill>
            <a:round/>
            <a:headEnd/>
            <a:tailEnd/>
          </a:ln>
          <a:effectLst/>
        </p:spPr>
        <p:txBody>
          <a:bodyPr lIns="0" tIns="0" rIns="0" bIns="0" anchor="ctr"/>
          <a:lstStyle/>
          <a:p>
            <a:endParaRPr lang="ru-RU"/>
          </a:p>
        </p:txBody>
      </p:sp>
      <p:sp>
        <p:nvSpPr>
          <p:cNvPr id="21" name="Line 15"/>
          <p:cNvSpPr>
            <a:spLocks noChangeShapeType="1"/>
          </p:cNvSpPr>
          <p:nvPr userDrawn="1"/>
        </p:nvSpPr>
        <p:spPr bwMode="auto">
          <a:xfrm>
            <a:off x="0" y="801687"/>
            <a:ext cx="9144000" cy="0"/>
          </a:xfrm>
          <a:prstGeom prst="line">
            <a:avLst/>
          </a:prstGeom>
          <a:noFill/>
          <a:ln w="15875">
            <a:solidFill>
              <a:schemeClr val="bg1"/>
            </a:solidFill>
            <a:round/>
            <a:headEnd/>
            <a:tailEnd/>
          </a:ln>
          <a:effectLst/>
        </p:spPr>
        <p:txBody>
          <a:bodyPr lIns="0" tIns="0" rIns="0" bIns="0" anchor="ctr"/>
          <a:lstStyle/>
          <a:p>
            <a:endParaRPr lang="ru-RU"/>
          </a:p>
        </p:txBody>
      </p:sp>
      <p:sp>
        <p:nvSpPr>
          <p:cNvPr id="24" name="Rectangle 8"/>
          <p:cNvSpPr>
            <a:spLocks noChangeArrowheads="1"/>
          </p:cNvSpPr>
          <p:nvPr userDrawn="1"/>
        </p:nvSpPr>
        <p:spPr bwMode="auto">
          <a:xfrm>
            <a:off x="0" y="0"/>
            <a:ext cx="9144000" cy="796925"/>
          </a:xfrm>
          <a:prstGeom prst="rect">
            <a:avLst/>
          </a:prstGeom>
          <a:solidFill>
            <a:srgbClr val="003366"/>
          </a:solidFill>
          <a:ln w="9525" algn="ctr">
            <a:noFill/>
            <a:miter lim="800000"/>
            <a:headEnd/>
            <a:tailEnd/>
          </a:ln>
          <a:effectLst/>
        </p:spPr>
        <p:txBody>
          <a:bodyPr wrap="none" lIns="0" tIns="0" rIns="0" bIns="0" anchor="ctr"/>
          <a:lstStyle/>
          <a:p>
            <a:endParaRPr lang="ru-RU"/>
          </a:p>
        </p:txBody>
      </p:sp>
      <p:sp>
        <p:nvSpPr>
          <p:cNvPr id="25" name="Rectangle 7"/>
          <p:cNvSpPr>
            <a:spLocks noChangeArrowheads="1"/>
          </p:cNvSpPr>
          <p:nvPr userDrawn="1"/>
        </p:nvSpPr>
        <p:spPr bwMode="auto">
          <a:xfrm>
            <a:off x="2" y="1"/>
            <a:ext cx="1376361" cy="796924"/>
          </a:xfrm>
          <a:prstGeom prst="rect">
            <a:avLst/>
          </a:prstGeom>
          <a:solidFill>
            <a:srgbClr val="0079C2"/>
          </a:solidFill>
          <a:ln w="9525" algn="ctr">
            <a:noFill/>
            <a:miter lim="800000"/>
            <a:headEnd/>
            <a:tailEnd/>
          </a:ln>
          <a:effectLst/>
        </p:spPr>
        <p:txBody>
          <a:bodyPr wrap="none" lIns="0" tIns="0" rIns="0" bIns="0" anchor="ctr"/>
          <a:lstStyle/>
          <a:p>
            <a:endParaRPr lang="ru-RU"/>
          </a:p>
        </p:txBody>
      </p:sp>
      <p:sp>
        <p:nvSpPr>
          <p:cNvPr id="26" name="Заголовок 1"/>
          <p:cNvSpPr>
            <a:spLocks noGrp="1"/>
          </p:cNvSpPr>
          <p:nvPr>
            <p:ph type="title"/>
          </p:nvPr>
        </p:nvSpPr>
        <p:spPr>
          <a:xfrm>
            <a:off x="1551600" y="76199"/>
            <a:ext cx="7321551" cy="661039"/>
          </a:xfrm>
          <a:prstGeom prst="rect">
            <a:avLst/>
          </a:prstGeom>
        </p:spPr>
        <p:txBody>
          <a:bodyPr lIns="0" tIns="0" rIns="0" bIns="0" anchor="b" anchorCtr="0"/>
          <a:lstStyle/>
          <a:p>
            <a:pPr marL="0" marR="0" lvl="0" indent="0" algn="l" defTabSz="914400" rtl="0" eaLnBrk="1" fontAlgn="auto" latinLnBrk="0" hangingPunct="1">
              <a:lnSpc>
                <a:spcPct val="100000"/>
              </a:lnSpc>
              <a:spcBef>
                <a:spcPct val="0"/>
              </a:spcBef>
              <a:spcAft>
                <a:spcPts val="0"/>
              </a:spcAft>
              <a:buClrTx/>
              <a:buSzTx/>
              <a:buFontTx/>
              <a:buNone/>
              <a:tabLst/>
              <a:defRPr/>
            </a:pPr>
            <a:r>
              <a:rPr lang="ru-RU" dirty="0" smtClean="0"/>
              <a:t>Образец заголовка</a:t>
            </a:r>
            <a:endParaRPr lang="ru-RU" dirty="0"/>
          </a:p>
        </p:txBody>
      </p:sp>
      <p:sp>
        <p:nvSpPr>
          <p:cNvPr id="27" name="Line 9"/>
          <p:cNvSpPr>
            <a:spLocks noChangeShapeType="1"/>
          </p:cNvSpPr>
          <p:nvPr userDrawn="1"/>
        </p:nvSpPr>
        <p:spPr bwMode="auto">
          <a:xfrm>
            <a:off x="1371600" y="0"/>
            <a:ext cx="0" cy="802481"/>
          </a:xfrm>
          <a:prstGeom prst="line">
            <a:avLst/>
          </a:prstGeom>
          <a:noFill/>
          <a:ln w="15875">
            <a:solidFill>
              <a:schemeClr val="bg1"/>
            </a:solidFill>
            <a:round/>
            <a:headEnd/>
            <a:tailEnd/>
          </a:ln>
          <a:effectLst/>
        </p:spPr>
        <p:txBody>
          <a:bodyPr lIns="0" tIns="0" rIns="0" bIns="0" anchor="ctr"/>
          <a:lstStyle/>
          <a:p>
            <a:endParaRPr lang="ru-RU"/>
          </a:p>
        </p:txBody>
      </p:sp>
      <p:pic>
        <p:nvPicPr>
          <p:cNvPr id="13" name="Рисунок 12"/>
          <p:cNvPicPr>
            <a:picLocks noChangeAspect="1"/>
          </p:cNvPicPr>
          <p:nvPr userDrawn="1"/>
        </p:nvPicPr>
        <p:blipFill>
          <a:blip r:embed="rId4"/>
          <a:srcRect/>
          <a:stretch>
            <a:fillRect/>
          </a:stretch>
        </p:blipFill>
        <p:spPr bwMode="auto">
          <a:xfrm>
            <a:off x="144000" y="108000"/>
            <a:ext cx="1058400" cy="570499"/>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783" r:id="rId1"/>
    <p:sldLayoutId id="2147483784" r:id="rId2"/>
  </p:sldLayoutIdLst>
  <p:txStyles>
    <p:titleStyle>
      <a:lvl1pPr algn="l" defTabSz="914400" rtl="0" eaLnBrk="1" latinLnBrk="0" hangingPunct="1">
        <a:spcBef>
          <a:spcPct val="0"/>
        </a:spcBef>
        <a:buNone/>
        <a:defRPr kumimoji="0" lang="ru-RU" sz="1900" b="0" i="0" u="none" strike="noStrike" kern="1200" cap="none" spc="0" normalizeH="0" baseline="0" noProof="0" dirty="0" smtClean="0">
          <a:ln>
            <a:noFill/>
          </a:ln>
          <a:solidFill>
            <a:schemeClr val="bg1"/>
          </a:solidFill>
          <a:effectLst/>
          <a:uLnTx/>
          <a:uFillTx/>
          <a:latin typeface="Arial Narrow" pitchFamily="34" charset="0"/>
          <a:ea typeface="+mj-ea"/>
          <a:cs typeface="+mj-cs"/>
        </a:defRPr>
      </a:lvl1pPr>
    </p:titleStyle>
    <p:bodyStyle>
      <a:lvl1pPr marL="0" indent="-342900" algn="l" defTabSz="914400" rtl="0" eaLnBrk="1" latinLnBrk="0" hangingPunct="1">
        <a:spcBef>
          <a:spcPct val="20000"/>
        </a:spcBef>
        <a:buFont typeface="Arial" pitchFamily="34" charset="0"/>
        <a:buNone/>
        <a:defRPr lang="ru-RU" sz="1900" kern="1200" dirty="0" smtClean="0">
          <a:solidFill>
            <a:srgbClr val="003366"/>
          </a:solidFill>
          <a:latin typeface="Arial Narrow" pitchFamily="34" charset="0"/>
          <a:ea typeface="+mn-ea"/>
          <a:cs typeface="+mn-cs"/>
        </a:defRPr>
      </a:lvl1pPr>
      <a:lvl2pPr marL="0" indent="-285750" algn="l" defTabSz="914400" rtl="0" eaLnBrk="1" latinLnBrk="0" hangingPunct="1">
        <a:spcBef>
          <a:spcPct val="20000"/>
        </a:spcBef>
        <a:buFont typeface="Arial" pitchFamily="34" charset="0"/>
        <a:buNone/>
        <a:defRPr lang="ru-RU" sz="2400" kern="1200" dirty="0" smtClean="0">
          <a:solidFill>
            <a:srgbClr val="003366"/>
          </a:solidFill>
          <a:latin typeface="Arial Narrow" pitchFamily="34" charset="0"/>
          <a:ea typeface="+mn-ea"/>
          <a:cs typeface="+mn-cs"/>
        </a:defRPr>
      </a:lvl2pPr>
      <a:lvl3pPr marL="0" indent="-228600" algn="l" defTabSz="914400" rtl="0" eaLnBrk="1" latinLnBrk="0" hangingPunct="1">
        <a:spcBef>
          <a:spcPct val="20000"/>
        </a:spcBef>
        <a:buFont typeface="Arial" pitchFamily="34" charset="0"/>
        <a:buNone/>
        <a:defRPr lang="ru-RU" sz="2400" kern="1200" dirty="0" smtClean="0">
          <a:solidFill>
            <a:srgbClr val="003366"/>
          </a:solidFill>
          <a:latin typeface="Arial Narrow" pitchFamily="34" charset="0"/>
          <a:ea typeface="+mn-ea"/>
          <a:cs typeface="+mn-cs"/>
        </a:defRPr>
      </a:lvl3pPr>
      <a:lvl4pPr marL="0" indent="-228600" algn="l" defTabSz="914400" rtl="0" eaLnBrk="1" latinLnBrk="0" hangingPunct="1">
        <a:spcBef>
          <a:spcPct val="20000"/>
        </a:spcBef>
        <a:buFont typeface="Arial" pitchFamily="34" charset="0"/>
        <a:buNone/>
        <a:defRPr lang="ru-RU" sz="2400" kern="1200" dirty="0" smtClean="0">
          <a:solidFill>
            <a:srgbClr val="003366"/>
          </a:solidFill>
          <a:latin typeface="Arial Narrow" pitchFamily="34" charset="0"/>
          <a:ea typeface="+mn-ea"/>
          <a:cs typeface="+mn-cs"/>
        </a:defRPr>
      </a:lvl4pPr>
      <a:lvl5pPr marL="0" indent="-228600" algn="l" defTabSz="914400" rtl="0" eaLnBrk="1" latinLnBrk="0" hangingPunct="1">
        <a:spcBef>
          <a:spcPct val="20000"/>
        </a:spcBef>
        <a:buFont typeface="Arial" pitchFamily="34" charset="0"/>
        <a:buNone/>
        <a:defRPr lang="ru-RU" sz="2400" kern="1200" dirty="0" smtClean="0">
          <a:solidFill>
            <a:srgbClr val="003366"/>
          </a:solidFill>
          <a:latin typeface="Arial Narrow"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2" name="Rectangle 6"/>
          <p:cNvSpPr>
            <a:spLocks noChangeArrowheads="1"/>
          </p:cNvSpPr>
          <p:nvPr userDrawn="1"/>
        </p:nvSpPr>
        <p:spPr bwMode="auto">
          <a:xfrm>
            <a:off x="2997200" y="1"/>
            <a:ext cx="6146799" cy="5143500"/>
          </a:xfrm>
          <a:prstGeom prst="rect">
            <a:avLst/>
          </a:prstGeom>
          <a:solidFill>
            <a:srgbClr val="0079C2"/>
          </a:solidFill>
          <a:ln w="9525" algn="ctr">
            <a:noFill/>
            <a:miter lim="800000"/>
            <a:headEnd/>
            <a:tailEnd/>
          </a:ln>
          <a:effectLst/>
        </p:spPr>
        <p:txBody>
          <a:bodyPr wrap="none" lIns="0" tIns="0" rIns="0" bIns="0" anchor="ctr"/>
          <a:lstStyle/>
          <a:p>
            <a:endParaRPr lang="ru-RU"/>
          </a:p>
        </p:txBody>
      </p:sp>
      <p:sp>
        <p:nvSpPr>
          <p:cNvPr id="13" name="Rectangle 6"/>
          <p:cNvSpPr>
            <a:spLocks noChangeArrowheads="1"/>
          </p:cNvSpPr>
          <p:nvPr userDrawn="1"/>
        </p:nvSpPr>
        <p:spPr bwMode="auto">
          <a:xfrm>
            <a:off x="1301750" y="4776788"/>
            <a:ext cx="7842249" cy="366711"/>
          </a:xfrm>
          <a:prstGeom prst="rect">
            <a:avLst/>
          </a:prstGeom>
          <a:solidFill>
            <a:srgbClr val="0079C2"/>
          </a:solidFill>
          <a:ln w="9525" algn="ctr">
            <a:noFill/>
            <a:miter lim="800000"/>
            <a:headEnd/>
            <a:tailEnd/>
          </a:ln>
          <a:effectLst/>
        </p:spPr>
        <p:txBody>
          <a:bodyPr wrap="none" lIns="0" tIns="0" rIns="0" bIns="0" anchor="ctr"/>
          <a:lstStyle/>
          <a:p>
            <a:endParaRPr lang="ru-RU"/>
          </a:p>
        </p:txBody>
      </p:sp>
      <p:sp>
        <p:nvSpPr>
          <p:cNvPr id="20" name="Rectangle 8"/>
          <p:cNvSpPr>
            <a:spLocks noChangeArrowheads="1"/>
          </p:cNvSpPr>
          <p:nvPr userDrawn="1"/>
        </p:nvSpPr>
        <p:spPr bwMode="auto">
          <a:xfrm>
            <a:off x="0" y="0"/>
            <a:ext cx="9144000" cy="796925"/>
          </a:xfrm>
          <a:prstGeom prst="rect">
            <a:avLst/>
          </a:prstGeom>
          <a:solidFill>
            <a:srgbClr val="003366"/>
          </a:solidFill>
          <a:ln w="9525" algn="ctr">
            <a:noFill/>
            <a:miter lim="800000"/>
            <a:headEnd/>
            <a:tailEnd/>
          </a:ln>
          <a:effectLst/>
        </p:spPr>
        <p:txBody>
          <a:bodyPr wrap="none" lIns="0" tIns="0" rIns="0" bIns="0" anchor="ctr"/>
          <a:lstStyle/>
          <a:p>
            <a:endParaRPr lang="ru-RU"/>
          </a:p>
        </p:txBody>
      </p:sp>
      <p:sp>
        <p:nvSpPr>
          <p:cNvPr id="17" name="Rectangle 7"/>
          <p:cNvSpPr>
            <a:spLocks noChangeArrowheads="1"/>
          </p:cNvSpPr>
          <p:nvPr userDrawn="1"/>
        </p:nvSpPr>
        <p:spPr bwMode="auto">
          <a:xfrm>
            <a:off x="2" y="1"/>
            <a:ext cx="1376361" cy="796924"/>
          </a:xfrm>
          <a:prstGeom prst="rect">
            <a:avLst/>
          </a:prstGeom>
          <a:solidFill>
            <a:srgbClr val="0079C2"/>
          </a:solidFill>
          <a:ln w="9525" algn="ctr">
            <a:noFill/>
            <a:miter lim="800000"/>
            <a:headEnd/>
            <a:tailEnd/>
          </a:ln>
          <a:effectLst/>
        </p:spPr>
        <p:txBody>
          <a:bodyPr wrap="none" lIns="0" tIns="0" rIns="0" bIns="0" anchor="ctr"/>
          <a:lstStyle/>
          <a:p>
            <a:endParaRPr lang="ru-RU"/>
          </a:p>
        </p:txBody>
      </p:sp>
      <p:sp>
        <p:nvSpPr>
          <p:cNvPr id="11" name="Rectangle 5"/>
          <p:cNvSpPr>
            <a:spLocks noChangeArrowheads="1"/>
          </p:cNvSpPr>
          <p:nvPr userDrawn="1"/>
        </p:nvSpPr>
        <p:spPr bwMode="auto">
          <a:xfrm>
            <a:off x="-1" y="4783500"/>
            <a:ext cx="1375200" cy="360000"/>
          </a:xfrm>
          <a:prstGeom prst="rect">
            <a:avLst/>
          </a:prstGeom>
          <a:solidFill>
            <a:srgbClr val="003366"/>
          </a:solidFill>
          <a:ln w="9525" algn="ctr">
            <a:noFill/>
            <a:miter lim="800000"/>
            <a:headEnd/>
            <a:tailEnd/>
          </a:ln>
          <a:effectLst/>
        </p:spPr>
        <p:txBody>
          <a:bodyPr wrap="none" lIns="0" tIns="0" rIns="0" bIns="0" anchor="ctr"/>
          <a:lstStyle/>
          <a:p>
            <a:pPr marL="0" algn="l" defTabSz="914400" rtl="0" eaLnBrk="1" latinLnBrk="0" hangingPunct="1"/>
            <a:endParaRPr lang="ru-RU" sz="1800" kern="1200">
              <a:solidFill>
                <a:schemeClr val="tx1"/>
              </a:solidFill>
              <a:latin typeface="+mn-lt"/>
              <a:ea typeface="+mn-ea"/>
              <a:cs typeface="+mn-cs"/>
            </a:endParaRPr>
          </a:p>
        </p:txBody>
      </p:sp>
      <p:sp>
        <p:nvSpPr>
          <p:cNvPr id="15" name="Номер слайда 3"/>
          <p:cNvSpPr txBox="1">
            <a:spLocks/>
          </p:cNvSpPr>
          <p:nvPr userDrawn="1"/>
        </p:nvSpPr>
        <p:spPr>
          <a:xfrm>
            <a:off x="166688" y="4859755"/>
            <a:ext cx="921538" cy="215444"/>
          </a:xfrm>
          <a:prstGeom prst="rect">
            <a:avLst/>
          </a:prstGeom>
        </p:spPr>
        <p:txBody>
          <a:bodyPr vert="horz" wrap="square" lIns="0" tIns="0" rIns="0" bIns="0" rtlCol="0" anchor="ct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fld id="{E4274F02-7521-4F9B-A76E-13D583AC38B1}" type="slidenum">
              <a:rPr kumimoji="0" lang="ru-RU" sz="1400" b="1" i="0" u="none" strike="noStrike" kern="1200" cap="none" spc="0" normalizeH="0" baseline="0" noProof="0" smtClean="0">
                <a:ln>
                  <a:noFill/>
                </a:ln>
                <a:solidFill>
                  <a:schemeClr val="bg1"/>
                </a:solidFill>
                <a:effectLst/>
                <a:uLnTx/>
                <a:uFillTx/>
                <a:latin typeface="Arial Narrow"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ru-RU" sz="1400" b="1" i="0" u="none" strike="noStrike" kern="1200" cap="none" spc="0" normalizeH="0" baseline="0" noProof="0" dirty="0" smtClean="0">
              <a:ln>
                <a:noFill/>
              </a:ln>
              <a:solidFill>
                <a:schemeClr val="bg1"/>
              </a:solidFill>
              <a:effectLst/>
              <a:uLnTx/>
              <a:uFillTx/>
              <a:latin typeface="Arial Narrow" pitchFamily="34" charset="0"/>
              <a:ea typeface="+mn-ea"/>
              <a:cs typeface="+mn-cs"/>
            </a:endParaRPr>
          </a:p>
        </p:txBody>
      </p:sp>
      <p:sp>
        <p:nvSpPr>
          <p:cNvPr id="2" name="Заголовок 1"/>
          <p:cNvSpPr>
            <a:spLocks noGrp="1"/>
          </p:cNvSpPr>
          <p:nvPr>
            <p:ph type="title"/>
          </p:nvPr>
        </p:nvSpPr>
        <p:spPr>
          <a:xfrm>
            <a:off x="1551600" y="76199"/>
            <a:ext cx="7321551" cy="661039"/>
          </a:xfrm>
          <a:prstGeom prst="rect">
            <a:avLst/>
          </a:prstGeom>
        </p:spPr>
        <p:txBody>
          <a:bodyPr lIns="0" tIns="0" rIns="0" bIns="0" anchor="b" anchorCtr="0"/>
          <a:lstStyle/>
          <a:p>
            <a:pPr marL="0" marR="0" lvl="0" indent="0" algn="l" defTabSz="914400" rtl="0" eaLnBrk="1" fontAlgn="auto" latinLnBrk="0" hangingPunct="1">
              <a:lnSpc>
                <a:spcPct val="100000"/>
              </a:lnSpc>
              <a:spcBef>
                <a:spcPct val="0"/>
              </a:spcBef>
              <a:spcAft>
                <a:spcPts val="0"/>
              </a:spcAft>
              <a:buClrTx/>
              <a:buSzTx/>
              <a:buFontTx/>
              <a:buNone/>
              <a:tabLst/>
              <a:defRPr/>
            </a:pPr>
            <a:r>
              <a:rPr lang="ru-RU" dirty="0" smtClean="0"/>
              <a:t>Образец заголовка</a:t>
            </a:r>
            <a:endParaRPr lang="ru-RU" dirty="0"/>
          </a:p>
        </p:txBody>
      </p:sp>
      <p:sp>
        <p:nvSpPr>
          <p:cNvPr id="3" name="Текст 2"/>
          <p:cNvSpPr>
            <a:spLocks noGrp="1"/>
          </p:cNvSpPr>
          <p:nvPr>
            <p:ph type="body" idx="1"/>
          </p:nvPr>
        </p:nvSpPr>
        <p:spPr>
          <a:xfrm>
            <a:off x="150813" y="910908"/>
            <a:ext cx="2665539" cy="3691255"/>
          </a:xfrm>
          <a:prstGeom prst="rect">
            <a:avLst/>
          </a:prstGeom>
        </p:spPr>
        <p:txBody>
          <a:bodyPr vert="horz" wrap="square" lIns="0" tIns="0" rIns="0" bIns="0" rtlCol="0">
            <a:noAutofit/>
          </a:bodyPr>
          <a:lstStyle/>
          <a:p>
            <a:pPr lvl="0"/>
            <a:r>
              <a:rPr lang="ru-RU" dirty="0" smtClean="0"/>
              <a:t>Образец текста</a:t>
            </a:r>
          </a:p>
        </p:txBody>
      </p:sp>
      <p:sp>
        <p:nvSpPr>
          <p:cNvPr id="50" name="Line 16"/>
          <p:cNvSpPr>
            <a:spLocks noChangeShapeType="1"/>
          </p:cNvSpPr>
          <p:nvPr userDrawn="1"/>
        </p:nvSpPr>
        <p:spPr bwMode="auto">
          <a:xfrm>
            <a:off x="0" y="4771595"/>
            <a:ext cx="9144000" cy="0"/>
          </a:xfrm>
          <a:prstGeom prst="line">
            <a:avLst/>
          </a:prstGeom>
          <a:noFill/>
          <a:ln w="15875">
            <a:solidFill>
              <a:schemeClr val="bg1"/>
            </a:solidFill>
            <a:round/>
            <a:headEnd/>
            <a:tailEnd/>
          </a:ln>
          <a:effectLst/>
        </p:spPr>
        <p:txBody>
          <a:bodyPr lIns="0" tIns="0" rIns="0" bIns="0" anchor="ctr"/>
          <a:lstStyle/>
          <a:p>
            <a:endParaRPr lang="ru-RU"/>
          </a:p>
        </p:txBody>
      </p:sp>
      <p:sp>
        <p:nvSpPr>
          <p:cNvPr id="21" name="Line 15"/>
          <p:cNvSpPr>
            <a:spLocks noChangeShapeType="1"/>
          </p:cNvSpPr>
          <p:nvPr userDrawn="1"/>
        </p:nvSpPr>
        <p:spPr bwMode="auto">
          <a:xfrm>
            <a:off x="0" y="801687"/>
            <a:ext cx="9144000" cy="0"/>
          </a:xfrm>
          <a:prstGeom prst="line">
            <a:avLst/>
          </a:prstGeom>
          <a:noFill/>
          <a:ln w="15875">
            <a:solidFill>
              <a:schemeClr val="bg1"/>
            </a:solidFill>
            <a:round/>
            <a:headEnd/>
            <a:tailEnd/>
          </a:ln>
          <a:effectLst/>
        </p:spPr>
        <p:txBody>
          <a:bodyPr lIns="0" tIns="0" rIns="0" bIns="0" anchor="ctr"/>
          <a:lstStyle/>
          <a:p>
            <a:endParaRPr lang="ru-RU"/>
          </a:p>
        </p:txBody>
      </p:sp>
      <p:sp>
        <p:nvSpPr>
          <p:cNvPr id="24" name="Line 9"/>
          <p:cNvSpPr>
            <a:spLocks noChangeShapeType="1"/>
          </p:cNvSpPr>
          <p:nvPr userDrawn="1"/>
        </p:nvSpPr>
        <p:spPr bwMode="auto">
          <a:xfrm>
            <a:off x="1371600" y="0"/>
            <a:ext cx="0" cy="802481"/>
          </a:xfrm>
          <a:prstGeom prst="line">
            <a:avLst/>
          </a:prstGeom>
          <a:noFill/>
          <a:ln w="15875">
            <a:solidFill>
              <a:schemeClr val="bg1"/>
            </a:solidFill>
            <a:round/>
            <a:headEnd/>
            <a:tailEnd/>
          </a:ln>
          <a:effectLst/>
        </p:spPr>
        <p:txBody>
          <a:bodyPr lIns="0" tIns="0" rIns="0" bIns="0" anchor="ctr"/>
          <a:lstStyle/>
          <a:p>
            <a:endParaRPr lang="ru-RU"/>
          </a:p>
        </p:txBody>
      </p:sp>
      <p:pic>
        <p:nvPicPr>
          <p:cNvPr id="14" name="Рисунок 13"/>
          <p:cNvPicPr>
            <a:picLocks noChangeAspect="1"/>
          </p:cNvPicPr>
          <p:nvPr userDrawn="1"/>
        </p:nvPicPr>
        <p:blipFill>
          <a:blip r:embed="rId4"/>
          <a:srcRect/>
          <a:stretch>
            <a:fillRect/>
          </a:stretch>
        </p:blipFill>
        <p:spPr bwMode="auto">
          <a:xfrm>
            <a:off x="144000" y="108000"/>
            <a:ext cx="1058400" cy="570499"/>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786" r:id="rId1"/>
    <p:sldLayoutId id="2147483787" r:id="rId2"/>
  </p:sldLayoutIdLst>
  <p:txStyles>
    <p:titleStyle>
      <a:lvl1pPr algn="l" defTabSz="914400" rtl="0" eaLnBrk="1" latinLnBrk="0" hangingPunct="1">
        <a:spcBef>
          <a:spcPct val="0"/>
        </a:spcBef>
        <a:buNone/>
        <a:defRPr kumimoji="0" lang="ru-RU" sz="1900" b="0" i="0" u="none" strike="noStrike" kern="1200" cap="none" spc="0" normalizeH="0" baseline="0" noProof="0" dirty="0" smtClean="0">
          <a:ln>
            <a:noFill/>
          </a:ln>
          <a:solidFill>
            <a:schemeClr val="bg1"/>
          </a:solidFill>
          <a:effectLst/>
          <a:uLnTx/>
          <a:uFillTx/>
          <a:latin typeface="Arial Narrow" pitchFamily="34" charset="0"/>
          <a:ea typeface="+mj-ea"/>
          <a:cs typeface="+mj-cs"/>
        </a:defRPr>
      </a:lvl1pPr>
    </p:titleStyle>
    <p:bodyStyle>
      <a:lvl1pPr marL="0" indent="-342900" algn="l" defTabSz="914400" rtl="0" eaLnBrk="1" latinLnBrk="0" hangingPunct="1">
        <a:spcBef>
          <a:spcPct val="20000"/>
        </a:spcBef>
        <a:buFont typeface="Arial" pitchFamily="34" charset="0"/>
        <a:buNone/>
        <a:defRPr lang="ru-RU" sz="1900" kern="1200" dirty="0" smtClean="0">
          <a:solidFill>
            <a:srgbClr val="003366"/>
          </a:solidFill>
          <a:latin typeface="Arial Narrow" pitchFamily="34" charset="0"/>
          <a:ea typeface="+mn-ea"/>
          <a:cs typeface="+mn-cs"/>
        </a:defRPr>
      </a:lvl1pPr>
      <a:lvl2pPr marL="0" indent="-285750" algn="l" defTabSz="914400" rtl="0" eaLnBrk="1" latinLnBrk="0" hangingPunct="1">
        <a:spcBef>
          <a:spcPct val="20000"/>
        </a:spcBef>
        <a:buFont typeface="Arial" pitchFamily="34" charset="0"/>
        <a:buNone/>
        <a:defRPr lang="ru-RU" sz="2400" kern="1200" dirty="0" smtClean="0">
          <a:solidFill>
            <a:srgbClr val="003366"/>
          </a:solidFill>
          <a:latin typeface="Arial Narrow" pitchFamily="34" charset="0"/>
          <a:ea typeface="+mn-ea"/>
          <a:cs typeface="+mn-cs"/>
        </a:defRPr>
      </a:lvl2pPr>
      <a:lvl3pPr marL="0" indent="-228600" algn="l" defTabSz="914400" rtl="0" eaLnBrk="1" latinLnBrk="0" hangingPunct="1">
        <a:spcBef>
          <a:spcPct val="20000"/>
        </a:spcBef>
        <a:buFont typeface="Arial" pitchFamily="34" charset="0"/>
        <a:buNone/>
        <a:defRPr lang="ru-RU" sz="2400" kern="1200" dirty="0" smtClean="0">
          <a:solidFill>
            <a:srgbClr val="003366"/>
          </a:solidFill>
          <a:latin typeface="Arial Narrow" pitchFamily="34" charset="0"/>
          <a:ea typeface="+mn-ea"/>
          <a:cs typeface="+mn-cs"/>
        </a:defRPr>
      </a:lvl3pPr>
      <a:lvl4pPr marL="0" indent="-228600" algn="l" defTabSz="914400" rtl="0" eaLnBrk="1" latinLnBrk="0" hangingPunct="1">
        <a:spcBef>
          <a:spcPct val="20000"/>
        </a:spcBef>
        <a:buFont typeface="Arial" pitchFamily="34" charset="0"/>
        <a:buNone/>
        <a:defRPr lang="ru-RU" sz="2400" kern="1200" dirty="0" smtClean="0">
          <a:solidFill>
            <a:srgbClr val="003366"/>
          </a:solidFill>
          <a:latin typeface="Arial Narrow" pitchFamily="34" charset="0"/>
          <a:ea typeface="+mn-ea"/>
          <a:cs typeface="+mn-cs"/>
        </a:defRPr>
      </a:lvl4pPr>
      <a:lvl5pPr marL="0" indent="-228600" algn="l" defTabSz="914400" rtl="0" eaLnBrk="1" latinLnBrk="0" hangingPunct="1">
        <a:spcBef>
          <a:spcPct val="20000"/>
        </a:spcBef>
        <a:buFont typeface="Arial" pitchFamily="34" charset="0"/>
        <a:buNone/>
        <a:defRPr lang="ru-RU" sz="2400" kern="1200" dirty="0" smtClean="0">
          <a:solidFill>
            <a:srgbClr val="003366"/>
          </a:solidFill>
          <a:latin typeface="Arial Narrow"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2" name="Rectangle 6"/>
          <p:cNvSpPr>
            <a:spLocks noChangeArrowheads="1"/>
          </p:cNvSpPr>
          <p:nvPr userDrawn="1"/>
        </p:nvSpPr>
        <p:spPr bwMode="auto">
          <a:xfrm>
            <a:off x="0" y="0"/>
            <a:ext cx="9143999" cy="5143500"/>
          </a:xfrm>
          <a:prstGeom prst="rect">
            <a:avLst/>
          </a:prstGeom>
          <a:solidFill>
            <a:srgbClr val="0079C2"/>
          </a:solidFill>
          <a:ln w="9525" algn="ctr">
            <a:noFill/>
            <a:miter lim="800000"/>
            <a:headEnd/>
            <a:tailEnd/>
          </a:ln>
          <a:effectLst/>
        </p:spPr>
        <p:txBody>
          <a:bodyPr wrap="none" lIns="0" tIns="0" rIns="0" bIns="0" anchor="ctr"/>
          <a:lstStyle/>
          <a:p>
            <a:endParaRPr lang="ru-RU"/>
          </a:p>
        </p:txBody>
      </p:sp>
      <p:sp>
        <p:nvSpPr>
          <p:cNvPr id="17" name="Rectangle 7"/>
          <p:cNvSpPr>
            <a:spLocks noChangeArrowheads="1"/>
          </p:cNvSpPr>
          <p:nvPr userDrawn="1"/>
        </p:nvSpPr>
        <p:spPr bwMode="auto">
          <a:xfrm>
            <a:off x="2" y="1"/>
            <a:ext cx="1478754" cy="796924"/>
          </a:xfrm>
          <a:prstGeom prst="rect">
            <a:avLst/>
          </a:prstGeom>
          <a:solidFill>
            <a:srgbClr val="0079C2"/>
          </a:solidFill>
          <a:ln w="9525" algn="ctr">
            <a:noFill/>
            <a:miter lim="800000"/>
            <a:headEnd/>
            <a:tailEnd/>
          </a:ln>
          <a:effectLst/>
        </p:spPr>
        <p:txBody>
          <a:bodyPr wrap="none" lIns="0" tIns="0" rIns="0" bIns="0" anchor="ctr"/>
          <a:lstStyle/>
          <a:p>
            <a:endParaRPr lang="ru-RU"/>
          </a:p>
        </p:txBody>
      </p:sp>
      <p:sp>
        <p:nvSpPr>
          <p:cNvPr id="11" name="Rectangle 5"/>
          <p:cNvSpPr>
            <a:spLocks noChangeArrowheads="1"/>
          </p:cNvSpPr>
          <p:nvPr userDrawn="1"/>
        </p:nvSpPr>
        <p:spPr bwMode="auto">
          <a:xfrm>
            <a:off x="-1" y="4783500"/>
            <a:ext cx="1374513" cy="360000"/>
          </a:xfrm>
          <a:prstGeom prst="rect">
            <a:avLst/>
          </a:prstGeom>
          <a:solidFill>
            <a:srgbClr val="003366"/>
          </a:solidFill>
          <a:ln w="9525" algn="ctr">
            <a:noFill/>
            <a:miter lim="800000"/>
            <a:headEnd/>
            <a:tailEnd/>
          </a:ln>
          <a:effectLst/>
        </p:spPr>
        <p:txBody>
          <a:bodyPr wrap="none" lIns="0" tIns="0" rIns="0" bIns="0" anchor="ctr"/>
          <a:lstStyle/>
          <a:p>
            <a:pPr marL="0" algn="l" defTabSz="914400" rtl="0" eaLnBrk="1" latinLnBrk="0" hangingPunct="1"/>
            <a:endParaRPr lang="ru-RU" sz="1800" kern="1200">
              <a:solidFill>
                <a:schemeClr val="tx1"/>
              </a:solidFill>
              <a:latin typeface="+mn-lt"/>
              <a:ea typeface="+mn-ea"/>
              <a:cs typeface="+mn-cs"/>
            </a:endParaRPr>
          </a:p>
        </p:txBody>
      </p:sp>
      <p:sp>
        <p:nvSpPr>
          <p:cNvPr id="3" name="Текст 2"/>
          <p:cNvSpPr>
            <a:spLocks noGrp="1"/>
          </p:cNvSpPr>
          <p:nvPr>
            <p:ph type="body" idx="1"/>
          </p:nvPr>
        </p:nvSpPr>
        <p:spPr>
          <a:xfrm>
            <a:off x="150813" y="910908"/>
            <a:ext cx="8828087" cy="3713162"/>
          </a:xfrm>
          <a:prstGeom prst="rect">
            <a:avLst/>
          </a:prstGeom>
        </p:spPr>
        <p:txBody>
          <a:bodyPr vert="horz" wrap="square" lIns="0" tIns="0" rIns="0" bIns="0" rtlCol="0">
            <a:noAutofit/>
          </a:bodyPr>
          <a:lstStyle/>
          <a:p>
            <a:pPr lvl="0"/>
            <a:r>
              <a:rPr lang="ru-RU" dirty="0" smtClean="0"/>
              <a:t>Образец текста</a:t>
            </a:r>
          </a:p>
        </p:txBody>
      </p:sp>
      <p:sp>
        <p:nvSpPr>
          <p:cNvPr id="50" name="Line 16"/>
          <p:cNvSpPr>
            <a:spLocks noChangeShapeType="1"/>
          </p:cNvSpPr>
          <p:nvPr userDrawn="1"/>
        </p:nvSpPr>
        <p:spPr bwMode="auto">
          <a:xfrm>
            <a:off x="0" y="4771595"/>
            <a:ext cx="9144000" cy="0"/>
          </a:xfrm>
          <a:prstGeom prst="line">
            <a:avLst/>
          </a:prstGeom>
          <a:noFill/>
          <a:ln w="15875">
            <a:solidFill>
              <a:schemeClr val="bg1"/>
            </a:solidFill>
            <a:round/>
            <a:headEnd/>
            <a:tailEnd/>
          </a:ln>
          <a:effectLst/>
        </p:spPr>
        <p:txBody>
          <a:bodyPr lIns="0" tIns="0" rIns="0" bIns="0" anchor="ctr"/>
          <a:lstStyle/>
          <a:p>
            <a:endParaRPr lang="ru-RU"/>
          </a:p>
        </p:txBody>
      </p:sp>
      <p:sp>
        <p:nvSpPr>
          <p:cNvPr id="51" name="Line 7"/>
          <p:cNvSpPr>
            <a:spLocks noChangeShapeType="1"/>
          </p:cNvSpPr>
          <p:nvPr userDrawn="1"/>
        </p:nvSpPr>
        <p:spPr bwMode="auto">
          <a:xfrm>
            <a:off x="1371600" y="4772025"/>
            <a:ext cx="0" cy="371475"/>
          </a:xfrm>
          <a:prstGeom prst="line">
            <a:avLst/>
          </a:prstGeom>
          <a:noFill/>
          <a:ln w="15875">
            <a:solidFill>
              <a:schemeClr val="bg1"/>
            </a:solidFill>
            <a:round/>
            <a:headEnd/>
            <a:tailEnd/>
          </a:ln>
          <a:effectLst/>
        </p:spPr>
        <p:txBody>
          <a:bodyPr lIns="0" tIns="0" rIns="0" bIns="0" anchor="ctr"/>
          <a:lstStyle/>
          <a:p>
            <a:endParaRPr lang="ru-RU"/>
          </a:p>
        </p:txBody>
      </p:sp>
      <p:sp>
        <p:nvSpPr>
          <p:cNvPr id="14" name="Номер слайда 3"/>
          <p:cNvSpPr txBox="1">
            <a:spLocks/>
          </p:cNvSpPr>
          <p:nvPr userDrawn="1"/>
        </p:nvSpPr>
        <p:spPr>
          <a:xfrm>
            <a:off x="166688" y="4859755"/>
            <a:ext cx="921538" cy="215444"/>
          </a:xfrm>
          <a:prstGeom prst="rect">
            <a:avLst/>
          </a:prstGeom>
        </p:spPr>
        <p:txBody>
          <a:bodyPr vert="horz" wrap="square" lIns="0" tIns="0" rIns="0" bIns="0" rtlCol="0" anchor="ct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fld id="{E4274F02-7521-4F9B-A76E-13D583AC38B1}" type="slidenum">
              <a:rPr kumimoji="0" lang="ru-RU" sz="1400" b="1" i="0" u="none" strike="noStrike" kern="1200" cap="none" spc="0" normalizeH="0" baseline="0" noProof="0" smtClean="0">
                <a:ln>
                  <a:noFill/>
                </a:ln>
                <a:solidFill>
                  <a:schemeClr val="bg1"/>
                </a:solidFill>
                <a:effectLst/>
                <a:uLnTx/>
                <a:uFillTx/>
                <a:latin typeface="Arial Narrow"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ru-RU" sz="1400" b="1" i="0" u="none" strike="noStrike" kern="1200" cap="none" spc="0" normalizeH="0" baseline="0" noProof="0" dirty="0" smtClean="0">
              <a:ln>
                <a:noFill/>
              </a:ln>
              <a:solidFill>
                <a:schemeClr val="bg1"/>
              </a:solidFill>
              <a:effectLst/>
              <a:uLnTx/>
              <a:uFillTx/>
              <a:latin typeface="Arial Narrow" pitchFamily="34" charset="0"/>
              <a:ea typeface="+mn-ea"/>
              <a:cs typeface="+mn-cs"/>
            </a:endParaRPr>
          </a:p>
        </p:txBody>
      </p:sp>
      <p:sp>
        <p:nvSpPr>
          <p:cNvPr id="15" name="Line 15"/>
          <p:cNvSpPr>
            <a:spLocks noChangeShapeType="1"/>
          </p:cNvSpPr>
          <p:nvPr userDrawn="1"/>
        </p:nvSpPr>
        <p:spPr bwMode="auto">
          <a:xfrm>
            <a:off x="0" y="801687"/>
            <a:ext cx="9144000" cy="0"/>
          </a:xfrm>
          <a:prstGeom prst="line">
            <a:avLst/>
          </a:prstGeom>
          <a:noFill/>
          <a:ln w="15875">
            <a:solidFill>
              <a:schemeClr val="bg1"/>
            </a:solidFill>
            <a:round/>
            <a:headEnd/>
            <a:tailEnd/>
          </a:ln>
          <a:effectLst/>
        </p:spPr>
        <p:txBody>
          <a:bodyPr lIns="0" tIns="0" rIns="0" bIns="0" anchor="ctr"/>
          <a:lstStyle/>
          <a:p>
            <a:endParaRPr lang="ru-RU"/>
          </a:p>
        </p:txBody>
      </p:sp>
      <p:sp>
        <p:nvSpPr>
          <p:cNvPr id="18" name="Rectangle 8"/>
          <p:cNvSpPr>
            <a:spLocks noChangeArrowheads="1"/>
          </p:cNvSpPr>
          <p:nvPr userDrawn="1"/>
        </p:nvSpPr>
        <p:spPr bwMode="auto">
          <a:xfrm>
            <a:off x="0" y="0"/>
            <a:ext cx="9144000" cy="796925"/>
          </a:xfrm>
          <a:prstGeom prst="rect">
            <a:avLst/>
          </a:prstGeom>
          <a:solidFill>
            <a:srgbClr val="003366"/>
          </a:solidFill>
          <a:ln w="9525" algn="ctr">
            <a:noFill/>
            <a:miter lim="800000"/>
            <a:headEnd/>
            <a:tailEnd/>
          </a:ln>
          <a:effectLst/>
        </p:spPr>
        <p:txBody>
          <a:bodyPr wrap="none" lIns="0" tIns="0" rIns="0" bIns="0" anchor="ctr"/>
          <a:lstStyle/>
          <a:p>
            <a:endParaRPr lang="ru-RU"/>
          </a:p>
        </p:txBody>
      </p:sp>
      <p:sp>
        <p:nvSpPr>
          <p:cNvPr id="19" name="Rectangle 7"/>
          <p:cNvSpPr>
            <a:spLocks noChangeArrowheads="1"/>
          </p:cNvSpPr>
          <p:nvPr userDrawn="1"/>
        </p:nvSpPr>
        <p:spPr bwMode="auto">
          <a:xfrm>
            <a:off x="2" y="1"/>
            <a:ext cx="1376361" cy="796924"/>
          </a:xfrm>
          <a:prstGeom prst="rect">
            <a:avLst/>
          </a:prstGeom>
          <a:solidFill>
            <a:srgbClr val="0079C2"/>
          </a:solidFill>
          <a:ln w="9525" algn="ctr">
            <a:noFill/>
            <a:miter lim="800000"/>
            <a:headEnd/>
            <a:tailEnd/>
          </a:ln>
          <a:effectLst/>
        </p:spPr>
        <p:txBody>
          <a:bodyPr wrap="none" lIns="0" tIns="0" rIns="0" bIns="0" anchor="ctr"/>
          <a:lstStyle/>
          <a:p>
            <a:endParaRPr lang="ru-RU"/>
          </a:p>
        </p:txBody>
      </p:sp>
      <p:sp>
        <p:nvSpPr>
          <p:cNvPr id="22" name="Заголовок 1"/>
          <p:cNvSpPr>
            <a:spLocks noGrp="1"/>
          </p:cNvSpPr>
          <p:nvPr>
            <p:ph type="title"/>
          </p:nvPr>
        </p:nvSpPr>
        <p:spPr>
          <a:xfrm>
            <a:off x="1551600" y="76199"/>
            <a:ext cx="7321551" cy="661039"/>
          </a:xfrm>
          <a:prstGeom prst="rect">
            <a:avLst/>
          </a:prstGeom>
        </p:spPr>
        <p:txBody>
          <a:bodyPr lIns="0" tIns="0" rIns="0" bIns="0" anchor="b" anchorCtr="0"/>
          <a:lstStyle/>
          <a:p>
            <a:pPr marL="0" marR="0" lvl="0" indent="0" algn="l" defTabSz="914400" rtl="0" eaLnBrk="1" fontAlgn="auto" latinLnBrk="0" hangingPunct="1">
              <a:lnSpc>
                <a:spcPct val="100000"/>
              </a:lnSpc>
              <a:spcBef>
                <a:spcPct val="0"/>
              </a:spcBef>
              <a:spcAft>
                <a:spcPts val="0"/>
              </a:spcAft>
              <a:buClrTx/>
              <a:buSzTx/>
              <a:buFontTx/>
              <a:buNone/>
              <a:tabLst/>
              <a:defRPr/>
            </a:pPr>
            <a:r>
              <a:rPr lang="ru-RU" dirty="0" smtClean="0"/>
              <a:t>Образец заголовка</a:t>
            </a:r>
            <a:endParaRPr lang="ru-RU" dirty="0"/>
          </a:p>
        </p:txBody>
      </p:sp>
      <p:sp>
        <p:nvSpPr>
          <p:cNvPr id="23" name="Line 9"/>
          <p:cNvSpPr>
            <a:spLocks noChangeShapeType="1"/>
          </p:cNvSpPr>
          <p:nvPr userDrawn="1"/>
        </p:nvSpPr>
        <p:spPr bwMode="auto">
          <a:xfrm>
            <a:off x="1371600" y="0"/>
            <a:ext cx="0" cy="802481"/>
          </a:xfrm>
          <a:prstGeom prst="line">
            <a:avLst/>
          </a:prstGeom>
          <a:noFill/>
          <a:ln w="15875">
            <a:solidFill>
              <a:schemeClr val="bg1"/>
            </a:solidFill>
            <a:round/>
            <a:headEnd/>
            <a:tailEnd/>
          </a:ln>
          <a:effectLst/>
        </p:spPr>
        <p:txBody>
          <a:bodyPr lIns="0" tIns="0" rIns="0" bIns="0" anchor="ctr"/>
          <a:lstStyle/>
          <a:p>
            <a:endParaRPr lang="ru-RU"/>
          </a:p>
        </p:txBody>
      </p:sp>
      <p:pic>
        <p:nvPicPr>
          <p:cNvPr id="16" name="Рисунок 15"/>
          <p:cNvPicPr>
            <a:picLocks noChangeAspect="1"/>
          </p:cNvPicPr>
          <p:nvPr userDrawn="1"/>
        </p:nvPicPr>
        <p:blipFill>
          <a:blip r:embed="rId7"/>
          <a:srcRect/>
          <a:stretch>
            <a:fillRect/>
          </a:stretch>
        </p:blipFill>
        <p:spPr bwMode="auto">
          <a:xfrm>
            <a:off x="144000" y="108000"/>
            <a:ext cx="1058400" cy="570499"/>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765" r:id="rId1"/>
    <p:sldLayoutId id="2147483766" r:id="rId2"/>
    <p:sldLayoutId id="2147483767" r:id="rId3"/>
    <p:sldLayoutId id="2147483768" r:id="rId4"/>
    <p:sldLayoutId id="2147483769" r:id="rId5"/>
  </p:sldLayoutIdLst>
  <p:txStyles>
    <p:titleStyle>
      <a:lvl1pPr algn="l" defTabSz="914400" rtl="0" eaLnBrk="1" latinLnBrk="0" hangingPunct="1">
        <a:spcBef>
          <a:spcPct val="0"/>
        </a:spcBef>
        <a:buNone/>
        <a:defRPr kumimoji="0" lang="ru-RU" sz="1900" b="0" i="0" u="none" strike="noStrike" kern="1200" cap="none" spc="0" normalizeH="0" baseline="0" noProof="0" dirty="0" smtClean="0">
          <a:ln>
            <a:noFill/>
          </a:ln>
          <a:solidFill>
            <a:schemeClr val="bg1"/>
          </a:solidFill>
          <a:effectLst/>
          <a:uLnTx/>
          <a:uFillTx/>
          <a:latin typeface="Arial Narrow" pitchFamily="34" charset="0"/>
          <a:ea typeface="+mj-ea"/>
          <a:cs typeface="+mj-cs"/>
        </a:defRPr>
      </a:lvl1pPr>
    </p:titleStyle>
    <p:bodyStyle>
      <a:lvl1pPr marL="0" indent="-342900" algn="l" defTabSz="914400" rtl="0" eaLnBrk="1" latinLnBrk="0" hangingPunct="1">
        <a:spcBef>
          <a:spcPct val="20000"/>
        </a:spcBef>
        <a:buFont typeface="Arial" pitchFamily="34" charset="0"/>
        <a:buNone/>
        <a:defRPr lang="ru-RU" sz="1900" kern="1200" dirty="0" smtClean="0">
          <a:solidFill>
            <a:schemeClr val="bg1"/>
          </a:solidFill>
          <a:latin typeface="Arial Narrow" pitchFamily="34" charset="0"/>
          <a:ea typeface="+mn-ea"/>
          <a:cs typeface="+mn-cs"/>
        </a:defRPr>
      </a:lvl1pPr>
      <a:lvl2pPr marL="0" indent="-285750" algn="l" defTabSz="914400" rtl="0" eaLnBrk="1" latinLnBrk="0" hangingPunct="1">
        <a:spcBef>
          <a:spcPct val="20000"/>
        </a:spcBef>
        <a:buFont typeface="Arial" pitchFamily="34" charset="0"/>
        <a:buNone/>
        <a:defRPr lang="ru-RU" sz="2400" kern="1200" dirty="0" smtClean="0">
          <a:solidFill>
            <a:srgbClr val="003366"/>
          </a:solidFill>
          <a:latin typeface="Arial Narrow" pitchFamily="34" charset="0"/>
          <a:ea typeface="+mn-ea"/>
          <a:cs typeface="+mn-cs"/>
        </a:defRPr>
      </a:lvl2pPr>
      <a:lvl3pPr marL="0" indent="-228600" algn="l" defTabSz="914400" rtl="0" eaLnBrk="1" latinLnBrk="0" hangingPunct="1">
        <a:spcBef>
          <a:spcPct val="20000"/>
        </a:spcBef>
        <a:buFont typeface="Arial" pitchFamily="34" charset="0"/>
        <a:buNone/>
        <a:defRPr lang="ru-RU" sz="2400" kern="1200" dirty="0" smtClean="0">
          <a:solidFill>
            <a:srgbClr val="003366"/>
          </a:solidFill>
          <a:latin typeface="Arial Narrow" pitchFamily="34" charset="0"/>
          <a:ea typeface="+mn-ea"/>
          <a:cs typeface="+mn-cs"/>
        </a:defRPr>
      </a:lvl3pPr>
      <a:lvl4pPr marL="0" indent="-228600" algn="l" defTabSz="914400" rtl="0" eaLnBrk="1" latinLnBrk="0" hangingPunct="1">
        <a:spcBef>
          <a:spcPct val="20000"/>
        </a:spcBef>
        <a:buFont typeface="Arial" pitchFamily="34" charset="0"/>
        <a:buNone/>
        <a:defRPr lang="ru-RU" sz="2400" kern="1200" dirty="0" smtClean="0">
          <a:solidFill>
            <a:srgbClr val="003366"/>
          </a:solidFill>
          <a:latin typeface="Arial Narrow" pitchFamily="34" charset="0"/>
          <a:ea typeface="+mn-ea"/>
          <a:cs typeface="+mn-cs"/>
        </a:defRPr>
      </a:lvl4pPr>
      <a:lvl5pPr marL="0" indent="-228600" algn="l" defTabSz="914400" rtl="0" eaLnBrk="1" latinLnBrk="0" hangingPunct="1">
        <a:spcBef>
          <a:spcPct val="20000"/>
        </a:spcBef>
        <a:buFont typeface="Arial" pitchFamily="34" charset="0"/>
        <a:buNone/>
        <a:defRPr lang="ru-RU" sz="2400" kern="1200" dirty="0" smtClean="0">
          <a:solidFill>
            <a:srgbClr val="003366"/>
          </a:solidFill>
          <a:latin typeface="Arial Narrow"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2" name="Rectangle 6"/>
          <p:cNvSpPr>
            <a:spLocks noChangeArrowheads="1"/>
          </p:cNvSpPr>
          <p:nvPr userDrawn="1"/>
        </p:nvSpPr>
        <p:spPr bwMode="auto">
          <a:xfrm>
            <a:off x="0" y="0"/>
            <a:ext cx="9143999" cy="5143500"/>
          </a:xfrm>
          <a:prstGeom prst="rect">
            <a:avLst/>
          </a:prstGeom>
          <a:solidFill>
            <a:srgbClr val="0079C2"/>
          </a:solidFill>
          <a:ln w="9525" algn="ctr">
            <a:noFill/>
            <a:miter lim="800000"/>
            <a:headEnd/>
            <a:tailEnd/>
          </a:ln>
          <a:effectLst/>
        </p:spPr>
        <p:txBody>
          <a:bodyPr wrap="none" lIns="0" tIns="0" rIns="0" bIns="0" anchor="ctr"/>
          <a:lstStyle/>
          <a:p>
            <a:endParaRPr lang="ru-RU"/>
          </a:p>
        </p:txBody>
      </p:sp>
      <p:sp>
        <p:nvSpPr>
          <p:cNvPr id="17" name="Rectangle 7"/>
          <p:cNvSpPr>
            <a:spLocks noChangeArrowheads="1"/>
          </p:cNvSpPr>
          <p:nvPr userDrawn="1"/>
        </p:nvSpPr>
        <p:spPr bwMode="auto">
          <a:xfrm>
            <a:off x="2" y="1"/>
            <a:ext cx="1478754" cy="796924"/>
          </a:xfrm>
          <a:prstGeom prst="rect">
            <a:avLst/>
          </a:prstGeom>
          <a:solidFill>
            <a:srgbClr val="0079C2"/>
          </a:solidFill>
          <a:ln w="9525" algn="ctr">
            <a:noFill/>
            <a:miter lim="800000"/>
            <a:headEnd/>
            <a:tailEnd/>
          </a:ln>
          <a:effectLst/>
        </p:spPr>
        <p:txBody>
          <a:bodyPr wrap="none" lIns="0" tIns="0" rIns="0" bIns="0" anchor="ctr"/>
          <a:lstStyle/>
          <a:p>
            <a:endParaRPr lang="ru-RU"/>
          </a:p>
        </p:txBody>
      </p:sp>
      <p:sp>
        <p:nvSpPr>
          <p:cNvPr id="11" name="Rectangle 5"/>
          <p:cNvSpPr>
            <a:spLocks noChangeArrowheads="1"/>
          </p:cNvSpPr>
          <p:nvPr userDrawn="1"/>
        </p:nvSpPr>
        <p:spPr bwMode="auto">
          <a:xfrm>
            <a:off x="-2" y="4783500"/>
            <a:ext cx="9144001" cy="360000"/>
          </a:xfrm>
          <a:prstGeom prst="rect">
            <a:avLst/>
          </a:prstGeom>
          <a:solidFill>
            <a:srgbClr val="003366"/>
          </a:solidFill>
          <a:ln w="9525" algn="ctr">
            <a:noFill/>
            <a:miter lim="800000"/>
            <a:headEnd/>
            <a:tailEnd/>
          </a:ln>
          <a:effectLst/>
        </p:spPr>
        <p:txBody>
          <a:bodyPr wrap="none" lIns="0" tIns="0" rIns="0" bIns="0" anchor="ctr"/>
          <a:lstStyle/>
          <a:p>
            <a:pPr marL="0" algn="l" defTabSz="914400" rtl="0" eaLnBrk="1" latinLnBrk="0" hangingPunct="1"/>
            <a:endParaRPr lang="ru-RU" sz="1800" kern="1200">
              <a:solidFill>
                <a:schemeClr val="tx1"/>
              </a:solidFill>
              <a:latin typeface="+mn-lt"/>
              <a:ea typeface="+mn-ea"/>
              <a:cs typeface="+mn-cs"/>
            </a:endParaRPr>
          </a:p>
        </p:txBody>
      </p:sp>
      <p:sp>
        <p:nvSpPr>
          <p:cNvPr id="3" name="Текст 2"/>
          <p:cNvSpPr>
            <a:spLocks noGrp="1"/>
          </p:cNvSpPr>
          <p:nvPr>
            <p:ph type="body" idx="1"/>
          </p:nvPr>
        </p:nvSpPr>
        <p:spPr>
          <a:xfrm>
            <a:off x="1551600" y="979488"/>
            <a:ext cx="7418013" cy="3622675"/>
          </a:xfrm>
          <a:prstGeom prst="rect">
            <a:avLst/>
          </a:prstGeom>
        </p:spPr>
        <p:txBody>
          <a:bodyPr vert="horz" wrap="square" lIns="0" tIns="0" rIns="0" bIns="0" rtlCol="0" anchor="ctr" anchorCtr="0">
            <a:noAutofit/>
          </a:bodyPr>
          <a:lstStyle/>
          <a:p>
            <a:pPr lvl="0"/>
            <a:r>
              <a:rPr lang="ru-RU" dirty="0" smtClean="0"/>
              <a:t>НАЗВАНИЕ ПРЕЗЕНТАЦИИ</a:t>
            </a:r>
          </a:p>
        </p:txBody>
      </p:sp>
      <p:sp>
        <p:nvSpPr>
          <p:cNvPr id="50" name="Line 16"/>
          <p:cNvSpPr>
            <a:spLocks noChangeShapeType="1"/>
          </p:cNvSpPr>
          <p:nvPr userDrawn="1"/>
        </p:nvSpPr>
        <p:spPr bwMode="auto">
          <a:xfrm>
            <a:off x="0" y="4771595"/>
            <a:ext cx="9144000" cy="0"/>
          </a:xfrm>
          <a:prstGeom prst="line">
            <a:avLst/>
          </a:prstGeom>
          <a:noFill/>
          <a:ln w="15875">
            <a:solidFill>
              <a:schemeClr val="bg1"/>
            </a:solidFill>
            <a:round/>
            <a:headEnd/>
            <a:tailEnd/>
          </a:ln>
          <a:effectLst/>
        </p:spPr>
        <p:txBody>
          <a:bodyPr lIns="0" tIns="0" rIns="0" bIns="0" anchor="ctr"/>
          <a:lstStyle/>
          <a:p>
            <a:endParaRPr lang="ru-RU"/>
          </a:p>
        </p:txBody>
      </p:sp>
      <p:sp>
        <p:nvSpPr>
          <p:cNvPr id="15" name="Line 15"/>
          <p:cNvSpPr>
            <a:spLocks noChangeShapeType="1"/>
          </p:cNvSpPr>
          <p:nvPr userDrawn="1"/>
        </p:nvSpPr>
        <p:spPr bwMode="auto">
          <a:xfrm>
            <a:off x="0" y="801687"/>
            <a:ext cx="9144000" cy="0"/>
          </a:xfrm>
          <a:prstGeom prst="line">
            <a:avLst/>
          </a:prstGeom>
          <a:noFill/>
          <a:ln w="15875">
            <a:solidFill>
              <a:schemeClr val="bg1"/>
            </a:solidFill>
            <a:round/>
            <a:headEnd/>
            <a:tailEnd/>
          </a:ln>
          <a:effectLst/>
        </p:spPr>
        <p:txBody>
          <a:bodyPr lIns="0" tIns="0" rIns="0" bIns="0" anchor="ctr"/>
          <a:lstStyle/>
          <a:p>
            <a:endParaRPr lang="ru-RU"/>
          </a:p>
        </p:txBody>
      </p:sp>
      <p:sp>
        <p:nvSpPr>
          <p:cNvPr id="13" name="Rectangle 8"/>
          <p:cNvSpPr>
            <a:spLocks noChangeArrowheads="1"/>
          </p:cNvSpPr>
          <p:nvPr userDrawn="1"/>
        </p:nvSpPr>
        <p:spPr bwMode="auto">
          <a:xfrm>
            <a:off x="0" y="0"/>
            <a:ext cx="9144000" cy="796925"/>
          </a:xfrm>
          <a:prstGeom prst="rect">
            <a:avLst/>
          </a:prstGeom>
          <a:solidFill>
            <a:srgbClr val="003366"/>
          </a:solidFill>
          <a:ln w="9525" algn="ctr">
            <a:noFill/>
            <a:miter lim="800000"/>
            <a:headEnd/>
            <a:tailEnd/>
          </a:ln>
          <a:effectLst/>
        </p:spPr>
        <p:txBody>
          <a:bodyPr wrap="none" lIns="0" tIns="0" rIns="0" bIns="0" anchor="ctr"/>
          <a:lstStyle/>
          <a:p>
            <a:endParaRPr lang="ru-RU"/>
          </a:p>
        </p:txBody>
      </p:sp>
      <p:sp>
        <p:nvSpPr>
          <p:cNvPr id="18" name="Rectangle 7"/>
          <p:cNvSpPr>
            <a:spLocks noChangeArrowheads="1"/>
          </p:cNvSpPr>
          <p:nvPr userDrawn="1"/>
        </p:nvSpPr>
        <p:spPr bwMode="auto">
          <a:xfrm>
            <a:off x="2" y="1"/>
            <a:ext cx="1376361" cy="796924"/>
          </a:xfrm>
          <a:prstGeom prst="rect">
            <a:avLst/>
          </a:prstGeom>
          <a:solidFill>
            <a:srgbClr val="0079C2"/>
          </a:solidFill>
          <a:ln w="9525" algn="ctr">
            <a:noFill/>
            <a:miter lim="800000"/>
            <a:headEnd/>
            <a:tailEnd/>
          </a:ln>
          <a:effectLst/>
        </p:spPr>
        <p:txBody>
          <a:bodyPr wrap="none" lIns="0" tIns="0" rIns="0" bIns="0" anchor="ctr"/>
          <a:lstStyle/>
          <a:p>
            <a:endParaRPr lang="ru-RU"/>
          </a:p>
        </p:txBody>
      </p:sp>
      <p:sp>
        <p:nvSpPr>
          <p:cNvPr id="19" name="Заголовок 1"/>
          <p:cNvSpPr>
            <a:spLocks noGrp="1"/>
          </p:cNvSpPr>
          <p:nvPr>
            <p:ph type="title"/>
          </p:nvPr>
        </p:nvSpPr>
        <p:spPr>
          <a:xfrm>
            <a:off x="1551600" y="76199"/>
            <a:ext cx="7321551" cy="661039"/>
          </a:xfrm>
          <a:prstGeom prst="rect">
            <a:avLst/>
          </a:prstGeom>
        </p:spPr>
        <p:txBody>
          <a:bodyPr lIns="0" tIns="0" rIns="0" bIns="0" anchor="b" anchorCtr="0"/>
          <a:lstStyle/>
          <a:p>
            <a:pPr marL="0" marR="0" lvl="0" indent="0" algn="l" defTabSz="914400" rtl="0" eaLnBrk="1" fontAlgn="auto" latinLnBrk="0" hangingPunct="1">
              <a:lnSpc>
                <a:spcPct val="100000"/>
              </a:lnSpc>
              <a:spcBef>
                <a:spcPct val="0"/>
              </a:spcBef>
              <a:spcAft>
                <a:spcPts val="0"/>
              </a:spcAft>
              <a:buClrTx/>
              <a:buSzTx/>
              <a:buFontTx/>
              <a:buNone/>
              <a:tabLst/>
              <a:defRPr/>
            </a:pPr>
            <a:r>
              <a:rPr lang="ru-RU" dirty="0" smtClean="0"/>
              <a:t>Образец заголовка</a:t>
            </a:r>
            <a:endParaRPr lang="ru-RU" dirty="0"/>
          </a:p>
        </p:txBody>
      </p:sp>
      <p:sp>
        <p:nvSpPr>
          <p:cNvPr id="21" name="Line 9"/>
          <p:cNvSpPr>
            <a:spLocks noChangeShapeType="1"/>
          </p:cNvSpPr>
          <p:nvPr userDrawn="1"/>
        </p:nvSpPr>
        <p:spPr bwMode="auto">
          <a:xfrm>
            <a:off x="1371600" y="0"/>
            <a:ext cx="0" cy="802481"/>
          </a:xfrm>
          <a:prstGeom prst="line">
            <a:avLst/>
          </a:prstGeom>
          <a:noFill/>
          <a:ln w="15875">
            <a:solidFill>
              <a:schemeClr val="bg1"/>
            </a:solidFill>
            <a:round/>
            <a:headEnd/>
            <a:tailEnd/>
          </a:ln>
          <a:effectLst/>
        </p:spPr>
        <p:txBody>
          <a:bodyPr lIns="0" tIns="0" rIns="0" bIns="0" anchor="ctr"/>
          <a:lstStyle/>
          <a:p>
            <a:endParaRPr lang="ru-RU"/>
          </a:p>
        </p:txBody>
      </p:sp>
      <p:pic>
        <p:nvPicPr>
          <p:cNvPr id="14" name="Рисунок 13"/>
          <p:cNvPicPr>
            <a:picLocks noChangeAspect="1"/>
          </p:cNvPicPr>
          <p:nvPr userDrawn="1"/>
        </p:nvPicPr>
        <p:blipFill>
          <a:blip r:embed="rId3"/>
          <a:srcRect/>
          <a:stretch>
            <a:fillRect/>
          </a:stretch>
        </p:blipFill>
        <p:spPr bwMode="auto">
          <a:xfrm>
            <a:off x="144000" y="108000"/>
            <a:ext cx="1058400" cy="570499"/>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778" r:id="rId1"/>
  </p:sldLayoutIdLst>
  <p:txStyles>
    <p:titleStyle>
      <a:lvl1pPr algn="ctr" defTabSz="914400" rtl="0" eaLnBrk="1" latinLnBrk="0" hangingPunct="1">
        <a:spcBef>
          <a:spcPct val="0"/>
        </a:spcBef>
        <a:buNone/>
        <a:defRPr kumimoji="0" lang="ru-RU" sz="1900" b="0" i="0" u="none" strike="noStrike" kern="1200" cap="none" spc="0" normalizeH="0" baseline="0" noProof="0" dirty="0" smtClean="0">
          <a:ln>
            <a:noFill/>
          </a:ln>
          <a:solidFill>
            <a:schemeClr val="bg1"/>
          </a:solidFill>
          <a:effectLst/>
          <a:uLnTx/>
          <a:uFillTx/>
          <a:latin typeface="Arial Narrow" pitchFamily="34" charset="0"/>
          <a:ea typeface="+mj-ea"/>
          <a:cs typeface="+mj-cs"/>
        </a:defRPr>
      </a:lvl1pPr>
    </p:titleStyle>
    <p:bodyStyle>
      <a:lvl1pPr marL="0" indent="-342900" algn="l" defTabSz="914400" rtl="0" eaLnBrk="1" latinLnBrk="0" hangingPunct="1">
        <a:spcBef>
          <a:spcPct val="20000"/>
        </a:spcBef>
        <a:buFont typeface="Arial" pitchFamily="34" charset="0"/>
        <a:buNone/>
        <a:defRPr lang="ru-RU" sz="1900" b="1" kern="1200" baseline="0" dirty="0" smtClean="0">
          <a:solidFill>
            <a:schemeClr val="bg1"/>
          </a:solidFill>
          <a:latin typeface="Arial Narrow" pitchFamily="34" charset="0"/>
          <a:ea typeface="+mn-ea"/>
          <a:cs typeface="+mn-cs"/>
        </a:defRPr>
      </a:lvl1pPr>
      <a:lvl2pPr marL="0" indent="-285750" algn="l" defTabSz="914400" rtl="0" eaLnBrk="1" latinLnBrk="0" hangingPunct="1">
        <a:spcBef>
          <a:spcPct val="20000"/>
        </a:spcBef>
        <a:buFont typeface="Arial" pitchFamily="34" charset="0"/>
        <a:buNone/>
        <a:defRPr lang="ru-RU" sz="2400" kern="1200" dirty="0" smtClean="0">
          <a:solidFill>
            <a:srgbClr val="003366"/>
          </a:solidFill>
          <a:latin typeface="Arial Narrow" pitchFamily="34" charset="0"/>
          <a:ea typeface="+mn-ea"/>
          <a:cs typeface="+mn-cs"/>
        </a:defRPr>
      </a:lvl2pPr>
      <a:lvl3pPr marL="0" indent="-228600" algn="l" defTabSz="914400" rtl="0" eaLnBrk="1" latinLnBrk="0" hangingPunct="1">
        <a:spcBef>
          <a:spcPct val="20000"/>
        </a:spcBef>
        <a:buFont typeface="Arial" pitchFamily="34" charset="0"/>
        <a:buNone/>
        <a:defRPr lang="ru-RU" sz="2400" kern="1200" dirty="0" smtClean="0">
          <a:solidFill>
            <a:srgbClr val="003366"/>
          </a:solidFill>
          <a:latin typeface="Arial Narrow" pitchFamily="34" charset="0"/>
          <a:ea typeface="+mn-ea"/>
          <a:cs typeface="+mn-cs"/>
        </a:defRPr>
      </a:lvl3pPr>
      <a:lvl4pPr marL="0" indent="-228600" algn="l" defTabSz="914400" rtl="0" eaLnBrk="1" latinLnBrk="0" hangingPunct="1">
        <a:spcBef>
          <a:spcPct val="20000"/>
        </a:spcBef>
        <a:buFont typeface="Arial" pitchFamily="34" charset="0"/>
        <a:buNone/>
        <a:defRPr lang="ru-RU" sz="2400" kern="1200" dirty="0" smtClean="0">
          <a:solidFill>
            <a:srgbClr val="003366"/>
          </a:solidFill>
          <a:latin typeface="Arial Narrow" pitchFamily="34" charset="0"/>
          <a:ea typeface="+mn-ea"/>
          <a:cs typeface="+mn-cs"/>
        </a:defRPr>
      </a:lvl4pPr>
      <a:lvl5pPr marL="0" indent="-228600" algn="l" defTabSz="914400" rtl="0" eaLnBrk="1" latinLnBrk="0" hangingPunct="1">
        <a:spcBef>
          <a:spcPct val="20000"/>
        </a:spcBef>
        <a:buFont typeface="Arial" pitchFamily="34" charset="0"/>
        <a:buNone/>
        <a:defRPr lang="ru-RU" sz="2400" kern="1200" dirty="0" smtClean="0">
          <a:solidFill>
            <a:srgbClr val="003366"/>
          </a:solidFill>
          <a:latin typeface="Arial Narrow"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9.xml"/></Relationships>
</file>

<file path=ppt/slides/_rels/slide10.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openxmlformats.org/officeDocument/2006/relationships/image" Target="../media/image11.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2.xml"/><Relationship Id="rId1" Type="http://schemas.openxmlformats.org/officeDocument/2006/relationships/slideLayout" Target="../slideLayouts/slideLayout7.xml"/><Relationship Id="rId4" Type="http://schemas.openxmlformats.org/officeDocument/2006/relationships/image" Target="../media/image13.jpg"/></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7.xml"/><Relationship Id="rId1" Type="http://schemas.openxmlformats.org/officeDocument/2006/relationships/themeOverride" Target="../theme/themeOverride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1.xml"/></Relationships>
</file>

<file path=ppt/slides/_rels/slide16.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5.xml"/><Relationship Id="rId4" Type="http://schemas.openxmlformats.org/officeDocument/2006/relationships/image" Target="../media/image4.jpeg"/></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6.xml"/><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Текст 1"/>
          <p:cNvSpPr>
            <a:spLocks noGrp="1"/>
          </p:cNvSpPr>
          <p:nvPr>
            <p:ph type="body" sz="quarter" idx="11"/>
          </p:nvPr>
        </p:nvSpPr>
        <p:spPr>
          <a:xfrm>
            <a:off x="1551600" y="4859755"/>
            <a:ext cx="7321550" cy="215444"/>
          </a:xfrm>
        </p:spPr>
        <p:txBody>
          <a:bodyPr/>
          <a:lstStyle/>
          <a:p>
            <a:r>
              <a:rPr lang="ru-RU" dirty="0"/>
              <a:t>Отраслевое совещание. Нижний </a:t>
            </a:r>
            <a:r>
              <a:rPr lang="ru-RU" dirty="0" smtClean="0"/>
              <a:t>Новгород, 2018</a:t>
            </a:r>
            <a:endParaRPr lang="ru-RU" dirty="0"/>
          </a:p>
        </p:txBody>
      </p:sp>
      <p:sp>
        <p:nvSpPr>
          <p:cNvPr id="3" name="Текст 2"/>
          <p:cNvSpPr>
            <a:spLocks noGrp="1"/>
          </p:cNvSpPr>
          <p:nvPr>
            <p:ph type="body" sz="quarter" idx="10"/>
          </p:nvPr>
        </p:nvSpPr>
        <p:spPr/>
        <p:txBody>
          <a:bodyPr/>
          <a:lstStyle/>
          <a:p>
            <a:pPr indent="0" fontAlgn="base">
              <a:spcAft>
                <a:spcPct val="0"/>
              </a:spcAft>
            </a:pPr>
            <a:r>
              <a:rPr lang="ru-RU" sz="2600" dirty="0">
                <a:latin typeface="+mn-lt"/>
              </a:rPr>
              <a:t>ОСОБЕННОСТИ СИСТЕМЫ СБОРА СКВАЖИННОЙ ПРОДУКЦИИ КИРИНСКОГО ГКМ.</a:t>
            </a:r>
          </a:p>
          <a:p>
            <a:pPr indent="0" fontAlgn="base">
              <a:spcAft>
                <a:spcPct val="0"/>
              </a:spcAft>
            </a:pPr>
            <a:r>
              <a:rPr lang="ru-RU" sz="2600" dirty="0">
                <a:latin typeface="+mn-lt"/>
              </a:rPr>
              <a:t>ПРОБЛЕМНЫЕ ВОПРОСЫ, СВЯЗАННЫЕ С КОРРОЗИОННОЙ ЗАЩИТОЙ</a:t>
            </a:r>
          </a:p>
          <a:p>
            <a:pPr fontAlgn="base">
              <a:spcBef>
                <a:spcPct val="0"/>
              </a:spcBef>
              <a:spcAft>
                <a:spcPct val="0"/>
              </a:spcAft>
            </a:pPr>
            <a:endParaRPr lang="ru-RU" altLang="ru-RU" sz="2000" dirty="0"/>
          </a:p>
          <a:p>
            <a:pPr fontAlgn="base">
              <a:spcBef>
                <a:spcPct val="0"/>
              </a:spcBef>
              <a:spcAft>
                <a:spcPct val="0"/>
              </a:spcAft>
            </a:pPr>
            <a:r>
              <a:rPr lang="ru-RU" altLang="ru-RU" sz="2000" dirty="0"/>
              <a:t>Сергей Юрьевич Тимошкин - Начальник </a:t>
            </a:r>
            <a:endParaRPr lang="ru-RU" altLang="ru-RU" sz="2000" dirty="0" smtClean="0"/>
          </a:p>
          <a:p>
            <a:pPr fontAlgn="base">
              <a:spcBef>
                <a:spcPct val="0"/>
              </a:spcBef>
              <a:spcAft>
                <a:spcPct val="0"/>
              </a:spcAft>
            </a:pPr>
            <a:r>
              <a:rPr lang="ru-RU" altLang="ru-RU" sz="2000" dirty="0" smtClean="0"/>
              <a:t>производственно-технического </a:t>
            </a:r>
            <a:r>
              <a:rPr lang="ru-RU" altLang="ru-RU" sz="2000" dirty="0"/>
              <a:t>Управления</a:t>
            </a:r>
          </a:p>
          <a:p>
            <a:pPr indent="0">
              <a:lnSpc>
                <a:spcPct val="150000"/>
              </a:lnSpc>
            </a:pPr>
            <a:r>
              <a:rPr lang="ru-RU" sz="2000" dirty="0" smtClean="0"/>
              <a:t>Тел</a:t>
            </a:r>
            <a:r>
              <a:rPr lang="ru-RU" sz="2000" dirty="0"/>
              <a:t>.: +7 (4242) 497 160 доб. </a:t>
            </a:r>
            <a:r>
              <a:rPr lang="ru-RU" sz="2000" dirty="0" smtClean="0"/>
              <a:t>652-56</a:t>
            </a:r>
            <a:endParaRPr lang="ru-RU" sz="2000" dirty="0"/>
          </a:p>
          <a:p>
            <a:pPr indent="0"/>
            <a:r>
              <a:rPr lang="ru-RU" sz="2000" dirty="0"/>
              <a:t>e-</a:t>
            </a:r>
            <a:r>
              <a:rPr lang="ru-RU" sz="2000" dirty="0" err="1"/>
              <a:t>mail</a:t>
            </a:r>
            <a:r>
              <a:rPr lang="ru-RU" sz="2000" dirty="0"/>
              <a:t>: </a:t>
            </a:r>
            <a:r>
              <a:rPr lang="en-US" sz="2000" dirty="0"/>
              <a:t>s_timoshkin@shelf-dobycha.gazprom.ru</a:t>
            </a:r>
            <a:endParaRPr lang="ru-RU"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Заголовок 1"/>
          <p:cNvSpPr>
            <a:spLocks noGrp="1"/>
          </p:cNvSpPr>
          <p:nvPr>
            <p:ph type="title"/>
          </p:nvPr>
        </p:nvSpPr>
        <p:spPr>
          <a:xfrm>
            <a:off x="2043708" y="241630"/>
            <a:ext cx="8229600" cy="857250"/>
          </a:xfrm>
        </p:spPr>
        <p:txBody>
          <a:bodyPr/>
          <a:lstStyle/>
          <a:p>
            <a:r>
              <a:rPr lang="ru-RU" sz="1800" dirty="0"/>
              <a:t>Контроль за внутритрубной коррозией ГСК</a:t>
            </a:r>
          </a:p>
        </p:txBody>
      </p:sp>
      <p:grpSp>
        <p:nvGrpSpPr>
          <p:cNvPr id="6" name="Группа 5"/>
          <p:cNvGrpSpPr/>
          <p:nvPr/>
        </p:nvGrpSpPr>
        <p:grpSpPr>
          <a:xfrm>
            <a:off x="96253" y="880636"/>
            <a:ext cx="8961120" cy="3876418"/>
            <a:chOff x="119920" y="1174179"/>
            <a:chExt cx="9030405" cy="5168559"/>
          </a:xfrm>
        </p:grpSpPr>
        <p:sp>
          <p:nvSpPr>
            <p:cNvPr id="7" name="TextBox 6"/>
            <p:cNvSpPr txBox="1"/>
            <p:nvPr/>
          </p:nvSpPr>
          <p:spPr>
            <a:xfrm>
              <a:off x="119920" y="4783336"/>
              <a:ext cx="9030405" cy="1559402"/>
            </a:xfrm>
            <a:prstGeom prst="rect">
              <a:avLst/>
            </a:prstGeom>
            <a:noFill/>
          </p:spPr>
          <p:txBody>
            <a:bodyPr wrap="square" rtlCol="0">
              <a:spAutoFit/>
            </a:bodyPr>
            <a:lstStyle/>
            <a:p>
              <a:pPr algn="just"/>
              <a:r>
                <a:rPr lang="ru-RU" sz="1400" dirty="0">
                  <a:solidFill>
                    <a:srgbClr val="002060"/>
                  </a:solidFill>
                  <a:latin typeface="Arial Narrow (Основной текст)"/>
                </a:rPr>
                <a:t>В период проведения ППР 2018 </a:t>
              </a:r>
              <a:r>
                <a:rPr lang="ru-RU" sz="1400" dirty="0" smtClean="0">
                  <a:solidFill>
                    <a:srgbClr val="002060"/>
                  </a:solidFill>
                  <a:latin typeface="Arial Narrow (Основной текст)"/>
                </a:rPr>
                <a:t>г. планируется </a:t>
              </a:r>
              <a:r>
                <a:rPr lang="ru-RU" sz="1400" dirty="0">
                  <a:solidFill>
                    <a:srgbClr val="002060"/>
                  </a:solidFill>
                  <a:latin typeface="Arial Narrow (Основной текст)"/>
                </a:rPr>
                <a:t>проведение ультразвуковой и магнитной толщинометрии стенок технологического оборудования и трубопроводов входящих в состав УКПГ, КТО КОС и вспомогательной площадки ПДК</a:t>
              </a:r>
              <a:r>
                <a:rPr lang="ru-RU" sz="1400" dirty="0" smtClean="0">
                  <a:solidFill>
                    <a:srgbClr val="002060"/>
                  </a:solidFill>
                  <a:latin typeface="Arial Narrow (Основной текст)"/>
                </a:rPr>
                <a:t>.</a:t>
              </a:r>
            </a:p>
            <a:p>
              <a:pPr algn="just"/>
              <a:endParaRPr lang="ru-RU" sz="1400" dirty="0">
                <a:solidFill>
                  <a:srgbClr val="002060"/>
                </a:solidFill>
                <a:latin typeface="Arial Narrow (Основной текст)"/>
              </a:endParaRPr>
            </a:p>
            <a:p>
              <a:pPr algn="just"/>
              <a:r>
                <a:rPr lang="ru-RU" sz="1400" dirty="0" smtClean="0">
                  <a:solidFill>
                    <a:srgbClr val="002060"/>
                  </a:solidFill>
                  <a:latin typeface="Arial Narrow (Основной текст)"/>
                </a:rPr>
                <a:t>В</a:t>
              </a:r>
              <a:r>
                <a:rPr lang="en-US" sz="1400" dirty="0" smtClean="0">
                  <a:solidFill>
                    <a:srgbClr val="002060"/>
                  </a:solidFill>
                  <a:latin typeface="Arial Narrow (Основной текст)"/>
                </a:rPr>
                <a:t> </a:t>
              </a:r>
              <a:r>
                <a:rPr lang="en-US" sz="1400" dirty="0">
                  <a:solidFill>
                    <a:srgbClr val="002060"/>
                  </a:solidFill>
                  <a:latin typeface="Arial Narrow (Основной текст)"/>
                </a:rPr>
                <a:t>2021</a:t>
              </a:r>
              <a:r>
                <a:rPr lang="ru-RU" sz="1400" dirty="0">
                  <a:solidFill>
                    <a:srgbClr val="002060"/>
                  </a:solidFill>
                  <a:latin typeface="Arial Narrow (Основной текст)"/>
                </a:rPr>
                <a:t> </a:t>
              </a:r>
              <a:r>
                <a:rPr lang="ru-RU" sz="1400" dirty="0" smtClean="0">
                  <a:solidFill>
                    <a:srgbClr val="002060"/>
                  </a:solidFill>
                  <a:latin typeface="Arial Narrow (Основной текст)"/>
                </a:rPr>
                <a:t>г. планируется внутритрубная диагностика газосборной сети Киринского ГКМ.</a:t>
              </a:r>
              <a:endParaRPr lang="ru-RU" sz="1400" dirty="0">
                <a:solidFill>
                  <a:srgbClr val="002060"/>
                </a:solidFill>
                <a:latin typeface="Arial Narrow (Основной текст)"/>
              </a:endParaRPr>
            </a:p>
          </p:txBody>
        </p:sp>
        <p:graphicFrame>
          <p:nvGraphicFramePr>
            <p:cNvPr id="8" name="Диаграмма 7"/>
            <p:cNvGraphicFramePr>
              <a:graphicFrameLocks/>
            </p:cNvGraphicFramePr>
            <p:nvPr>
              <p:extLst>
                <p:ext uri="{D42A27DB-BD31-4B8C-83A1-F6EECF244321}">
                  <p14:modId xmlns:p14="http://schemas.microsoft.com/office/powerpoint/2010/main" val="1222523178"/>
                </p:ext>
              </p:extLst>
            </p:nvPr>
          </p:nvGraphicFramePr>
          <p:xfrm>
            <a:off x="1401813" y="1174179"/>
            <a:ext cx="5708723" cy="3550221"/>
          </p:xfrm>
          <a:graphic>
            <a:graphicData uri="http://schemas.openxmlformats.org/drawingml/2006/chart">
              <c:chart xmlns:c="http://schemas.openxmlformats.org/drawingml/2006/chart" xmlns:r="http://schemas.openxmlformats.org/officeDocument/2006/relationships" r:id="rId3"/>
            </a:graphicData>
          </a:graphic>
        </p:graphicFrame>
        <p:pic>
          <p:nvPicPr>
            <p:cNvPr id="9" name="Рисунок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138660" y="3214330"/>
              <a:ext cx="2011664" cy="1441100"/>
            </a:xfrm>
            <a:prstGeom prst="rect">
              <a:avLst/>
            </a:prstGeom>
          </p:spPr>
        </p:pic>
      </p:grpSp>
      <p:sp>
        <p:nvSpPr>
          <p:cNvPr id="12" name="TextBox 11"/>
          <p:cNvSpPr txBox="1"/>
          <p:nvPr/>
        </p:nvSpPr>
        <p:spPr>
          <a:xfrm>
            <a:off x="1499281" y="3057527"/>
            <a:ext cx="472240" cy="230832"/>
          </a:xfrm>
          <a:prstGeom prst="rect">
            <a:avLst/>
          </a:prstGeom>
          <a:noFill/>
        </p:spPr>
        <p:txBody>
          <a:bodyPr wrap="square" rtlCol="0">
            <a:spAutoFit/>
          </a:bodyPr>
          <a:lstStyle/>
          <a:p>
            <a:r>
              <a:rPr lang="ru-RU" sz="900" b="1" dirty="0">
                <a:solidFill>
                  <a:srgbClr val="00B050"/>
                </a:solidFill>
              </a:rPr>
              <a:t>КУ-4</a:t>
            </a:r>
          </a:p>
        </p:txBody>
      </p:sp>
      <p:sp>
        <p:nvSpPr>
          <p:cNvPr id="13" name="TextBox 12"/>
          <p:cNvSpPr txBox="1"/>
          <p:nvPr/>
        </p:nvSpPr>
        <p:spPr>
          <a:xfrm>
            <a:off x="6158509" y="1800733"/>
            <a:ext cx="472240" cy="207749"/>
          </a:xfrm>
          <a:prstGeom prst="rect">
            <a:avLst/>
          </a:prstGeom>
          <a:noFill/>
        </p:spPr>
        <p:txBody>
          <a:bodyPr wrap="square" rtlCol="0">
            <a:spAutoFit/>
          </a:bodyPr>
          <a:lstStyle/>
          <a:p>
            <a:r>
              <a:rPr lang="ru-RU" sz="750" b="1" dirty="0">
                <a:solidFill>
                  <a:srgbClr val="00B050"/>
                </a:solidFill>
              </a:rPr>
              <a:t>УОК-1</a:t>
            </a:r>
          </a:p>
        </p:txBody>
      </p:sp>
      <p:sp>
        <p:nvSpPr>
          <p:cNvPr id="14" name="4-конечная звезда 13"/>
          <p:cNvSpPr/>
          <p:nvPr/>
        </p:nvSpPr>
        <p:spPr bwMode="auto">
          <a:xfrm>
            <a:off x="1616587" y="2932716"/>
            <a:ext cx="118812" cy="124811"/>
          </a:xfrm>
          <a:prstGeom prst="star4">
            <a:avLst/>
          </a:prstGeom>
          <a:ln>
            <a:solidFill>
              <a:srgbClr val="00B050"/>
            </a:solidFill>
          </a:ln>
          <a:extLst/>
        </p:spPr>
        <p:style>
          <a:lnRef idx="2">
            <a:schemeClr val="dk1"/>
          </a:lnRef>
          <a:fillRef idx="1">
            <a:schemeClr val="lt1"/>
          </a:fillRef>
          <a:effectRef idx="0">
            <a:schemeClr val="dk1"/>
          </a:effectRef>
          <a:fontRef idx="minor">
            <a:schemeClr val="dk1"/>
          </a:fontRef>
        </p:style>
        <p:txBody>
          <a:bodyPr vert="horz" wrap="square" lIns="0" tIns="0" rIns="0" bIns="0" numCol="1" rtlCol="0" anchor="ctr" anchorCtr="0" compatLnSpc="1">
            <a:prstTxWarp prst="textNoShape">
              <a:avLst/>
            </a:prstTxWarp>
          </a:bodyPr>
          <a:lstStyle/>
          <a:p>
            <a:pPr defTabSz="685789" fontAlgn="base">
              <a:spcBef>
                <a:spcPct val="0"/>
              </a:spcBef>
              <a:spcAft>
                <a:spcPct val="0"/>
              </a:spcAft>
            </a:pPr>
            <a:endParaRPr lang="ru-RU" sz="1275">
              <a:solidFill>
                <a:schemeClr val="bg1"/>
              </a:solidFill>
              <a:latin typeface="Arial Narrow" pitchFamily="34" charset="0"/>
            </a:endParaRPr>
          </a:p>
        </p:txBody>
      </p:sp>
      <p:sp>
        <p:nvSpPr>
          <p:cNvPr id="15" name="4-конечная звезда 14"/>
          <p:cNvSpPr/>
          <p:nvPr/>
        </p:nvSpPr>
        <p:spPr bwMode="auto">
          <a:xfrm>
            <a:off x="6069198" y="1869674"/>
            <a:ext cx="95722" cy="114014"/>
          </a:xfrm>
          <a:prstGeom prst="star4">
            <a:avLst/>
          </a:prstGeom>
          <a:ln>
            <a:solidFill>
              <a:srgbClr val="00B050"/>
            </a:solidFill>
          </a:ln>
          <a:extLst/>
        </p:spPr>
        <p:style>
          <a:lnRef idx="2">
            <a:schemeClr val="dk1"/>
          </a:lnRef>
          <a:fillRef idx="1">
            <a:schemeClr val="lt1"/>
          </a:fillRef>
          <a:effectRef idx="0">
            <a:schemeClr val="dk1"/>
          </a:effectRef>
          <a:fontRef idx="minor">
            <a:schemeClr val="dk1"/>
          </a:fontRef>
        </p:style>
        <p:txBody>
          <a:bodyPr vert="horz" wrap="square" lIns="0" tIns="0" rIns="0" bIns="0" numCol="1" rtlCol="0" anchor="ctr" anchorCtr="0" compatLnSpc="1">
            <a:prstTxWarp prst="textNoShape">
              <a:avLst/>
            </a:prstTxWarp>
          </a:bodyPr>
          <a:lstStyle/>
          <a:p>
            <a:pPr defTabSz="685789" fontAlgn="base">
              <a:spcBef>
                <a:spcPct val="0"/>
              </a:spcBef>
              <a:spcAft>
                <a:spcPct val="0"/>
              </a:spcAft>
            </a:pPr>
            <a:endParaRPr lang="ru-RU" sz="1275">
              <a:solidFill>
                <a:schemeClr val="bg1"/>
              </a:solidFill>
              <a:latin typeface="Arial Narrow" pitchFamily="34" charset="0"/>
            </a:endParaRPr>
          </a:p>
        </p:txBody>
      </p:sp>
      <p:sp>
        <p:nvSpPr>
          <p:cNvPr id="16" name="TextBox 15"/>
          <p:cNvSpPr txBox="1"/>
          <p:nvPr/>
        </p:nvSpPr>
        <p:spPr>
          <a:xfrm>
            <a:off x="6164920" y="1035816"/>
            <a:ext cx="472240" cy="207749"/>
          </a:xfrm>
          <a:prstGeom prst="rect">
            <a:avLst/>
          </a:prstGeom>
          <a:noFill/>
        </p:spPr>
        <p:txBody>
          <a:bodyPr wrap="square" rtlCol="0">
            <a:spAutoFit/>
          </a:bodyPr>
          <a:lstStyle/>
          <a:p>
            <a:r>
              <a:rPr lang="ru-RU" sz="750" b="1" dirty="0">
                <a:solidFill>
                  <a:srgbClr val="00B050"/>
                </a:solidFill>
              </a:rPr>
              <a:t>УКПГ</a:t>
            </a:r>
          </a:p>
        </p:txBody>
      </p:sp>
      <p:sp>
        <p:nvSpPr>
          <p:cNvPr id="17" name="4-конечная звезда 16"/>
          <p:cNvSpPr/>
          <p:nvPr/>
        </p:nvSpPr>
        <p:spPr bwMode="auto">
          <a:xfrm>
            <a:off x="6226475" y="1227587"/>
            <a:ext cx="112988" cy="101478"/>
          </a:xfrm>
          <a:prstGeom prst="star4">
            <a:avLst/>
          </a:prstGeom>
          <a:ln>
            <a:solidFill>
              <a:srgbClr val="00B050"/>
            </a:solidFill>
          </a:ln>
          <a:extLst/>
        </p:spPr>
        <p:style>
          <a:lnRef idx="2">
            <a:schemeClr val="dk1"/>
          </a:lnRef>
          <a:fillRef idx="1">
            <a:schemeClr val="lt1"/>
          </a:fillRef>
          <a:effectRef idx="0">
            <a:schemeClr val="dk1"/>
          </a:effectRef>
          <a:fontRef idx="minor">
            <a:schemeClr val="dk1"/>
          </a:fontRef>
        </p:style>
        <p:txBody>
          <a:bodyPr vert="horz" wrap="square" lIns="0" tIns="0" rIns="0" bIns="0" numCol="1" rtlCol="0" anchor="ctr" anchorCtr="0" compatLnSpc="1">
            <a:prstTxWarp prst="textNoShape">
              <a:avLst/>
            </a:prstTxWarp>
          </a:bodyPr>
          <a:lstStyle/>
          <a:p>
            <a:pPr defTabSz="685789" fontAlgn="base">
              <a:spcBef>
                <a:spcPct val="0"/>
              </a:spcBef>
              <a:spcAft>
                <a:spcPct val="0"/>
              </a:spcAft>
            </a:pPr>
            <a:endParaRPr lang="ru-RU" sz="1275">
              <a:solidFill>
                <a:schemeClr val="bg1"/>
              </a:solidFill>
              <a:latin typeface="Arial Narrow" pitchFamily="34" charset="0"/>
            </a:endParaRPr>
          </a:p>
        </p:txBody>
      </p:sp>
      <p:sp>
        <p:nvSpPr>
          <p:cNvPr id="18" name="Заголовок 1"/>
          <p:cNvSpPr txBox="1">
            <a:spLocks/>
          </p:cNvSpPr>
          <p:nvPr/>
        </p:nvSpPr>
        <p:spPr>
          <a:xfrm>
            <a:off x="1368311" y="187747"/>
            <a:ext cx="7689061" cy="568172"/>
          </a:xfrm>
          <a:prstGeom prst="rect">
            <a:avLst/>
          </a:prstGeom>
        </p:spPr>
        <p:txBody>
          <a:bodyPr/>
          <a:lstStyle>
            <a:lvl1pPr algn="l" rtl="0" eaLnBrk="1" fontAlgn="base" hangingPunct="1">
              <a:spcBef>
                <a:spcPct val="0"/>
              </a:spcBef>
              <a:spcAft>
                <a:spcPct val="0"/>
              </a:spcAft>
              <a:defRPr sz="2600">
                <a:solidFill>
                  <a:schemeClr val="bg1"/>
                </a:solidFill>
                <a:latin typeface="+mj-lt"/>
                <a:ea typeface="+mj-ea"/>
                <a:cs typeface="+mj-cs"/>
              </a:defRPr>
            </a:lvl1pPr>
            <a:lvl2pPr algn="l" rtl="0" eaLnBrk="1" fontAlgn="base" hangingPunct="1">
              <a:spcBef>
                <a:spcPct val="0"/>
              </a:spcBef>
              <a:spcAft>
                <a:spcPct val="0"/>
              </a:spcAft>
              <a:defRPr sz="2600">
                <a:solidFill>
                  <a:schemeClr val="bg1"/>
                </a:solidFill>
                <a:latin typeface="Arial Narrow" pitchFamily="34" charset="0"/>
              </a:defRPr>
            </a:lvl2pPr>
            <a:lvl3pPr algn="l" rtl="0" eaLnBrk="1" fontAlgn="base" hangingPunct="1">
              <a:spcBef>
                <a:spcPct val="0"/>
              </a:spcBef>
              <a:spcAft>
                <a:spcPct val="0"/>
              </a:spcAft>
              <a:defRPr sz="2600">
                <a:solidFill>
                  <a:schemeClr val="bg1"/>
                </a:solidFill>
                <a:latin typeface="Arial Narrow" pitchFamily="34" charset="0"/>
              </a:defRPr>
            </a:lvl3pPr>
            <a:lvl4pPr algn="l" rtl="0" eaLnBrk="1" fontAlgn="base" hangingPunct="1">
              <a:spcBef>
                <a:spcPct val="0"/>
              </a:spcBef>
              <a:spcAft>
                <a:spcPct val="0"/>
              </a:spcAft>
              <a:defRPr sz="2600">
                <a:solidFill>
                  <a:schemeClr val="bg1"/>
                </a:solidFill>
                <a:latin typeface="Arial Narrow" pitchFamily="34" charset="0"/>
              </a:defRPr>
            </a:lvl4pPr>
            <a:lvl5pPr algn="l" rtl="0" eaLnBrk="1" fontAlgn="base" hangingPunct="1">
              <a:spcBef>
                <a:spcPct val="0"/>
              </a:spcBef>
              <a:spcAft>
                <a:spcPct val="0"/>
              </a:spcAft>
              <a:defRPr sz="2600">
                <a:solidFill>
                  <a:schemeClr val="bg1"/>
                </a:solidFill>
                <a:latin typeface="Arial Narrow" pitchFamily="34" charset="0"/>
              </a:defRPr>
            </a:lvl5pPr>
            <a:lvl6pPr marL="457200" algn="l" rtl="0" eaLnBrk="1" fontAlgn="base" hangingPunct="1">
              <a:spcBef>
                <a:spcPct val="0"/>
              </a:spcBef>
              <a:spcAft>
                <a:spcPct val="0"/>
              </a:spcAft>
              <a:defRPr sz="2600">
                <a:solidFill>
                  <a:schemeClr val="bg1"/>
                </a:solidFill>
                <a:latin typeface="Arial Narrow" pitchFamily="34" charset="0"/>
              </a:defRPr>
            </a:lvl6pPr>
            <a:lvl7pPr marL="914400" algn="l" rtl="0" eaLnBrk="1" fontAlgn="base" hangingPunct="1">
              <a:spcBef>
                <a:spcPct val="0"/>
              </a:spcBef>
              <a:spcAft>
                <a:spcPct val="0"/>
              </a:spcAft>
              <a:defRPr sz="2600">
                <a:solidFill>
                  <a:schemeClr val="bg1"/>
                </a:solidFill>
                <a:latin typeface="Arial Narrow" pitchFamily="34" charset="0"/>
              </a:defRPr>
            </a:lvl7pPr>
            <a:lvl8pPr marL="1371600" algn="l" rtl="0" eaLnBrk="1" fontAlgn="base" hangingPunct="1">
              <a:spcBef>
                <a:spcPct val="0"/>
              </a:spcBef>
              <a:spcAft>
                <a:spcPct val="0"/>
              </a:spcAft>
              <a:defRPr sz="2600">
                <a:solidFill>
                  <a:schemeClr val="bg1"/>
                </a:solidFill>
                <a:latin typeface="Arial Narrow" pitchFamily="34" charset="0"/>
              </a:defRPr>
            </a:lvl8pPr>
            <a:lvl9pPr marL="1828800" algn="l" rtl="0" eaLnBrk="1" fontAlgn="base" hangingPunct="1">
              <a:spcBef>
                <a:spcPct val="0"/>
              </a:spcBef>
              <a:spcAft>
                <a:spcPct val="0"/>
              </a:spcAft>
              <a:defRPr sz="2600">
                <a:solidFill>
                  <a:schemeClr val="bg1"/>
                </a:solidFill>
                <a:latin typeface="Arial Narrow" pitchFamily="34" charset="0"/>
              </a:defRPr>
            </a:lvl9pPr>
          </a:lstStyle>
          <a:p>
            <a:pPr algn="ctr"/>
            <a:r>
              <a:rPr lang="ru-RU" sz="2800" dirty="0">
                <a:latin typeface="Arial Narrow" panose="020B0606020202030204" pitchFamily="34" charset="0"/>
              </a:rPr>
              <a:t>Контроль за внутритрубной коррозией ГСК</a:t>
            </a:r>
          </a:p>
        </p:txBody>
      </p:sp>
      <p:sp>
        <p:nvSpPr>
          <p:cNvPr id="19" name="Текст 2"/>
          <p:cNvSpPr txBox="1">
            <a:spLocks/>
          </p:cNvSpPr>
          <p:nvPr/>
        </p:nvSpPr>
        <p:spPr>
          <a:xfrm>
            <a:off x="1368311" y="4828674"/>
            <a:ext cx="7775689" cy="409742"/>
          </a:xfrm>
          <a:prstGeom prst="rect">
            <a:avLst/>
          </a:prstGeom>
          <a:ln/>
        </p:spPr>
        <p:txBody>
          <a:bodyPr/>
          <a:ls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base">
              <a:spcBef>
                <a:spcPct val="0"/>
              </a:spcBef>
              <a:spcAft>
                <a:spcPct val="0"/>
              </a:spcAft>
            </a:pPr>
            <a:r>
              <a:rPr lang="ru-RU" sz="1200" dirty="0">
                <a:solidFill>
                  <a:schemeClr val="bg1"/>
                </a:solidFill>
                <a:latin typeface="Arial Narrow" pitchFamily="34" charset="0"/>
              </a:rPr>
              <a:t>Особенности системы сбора скважинной продукции Киринского ГКМ. Проблемные вопросы, связанные с коррозионной защитой.</a:t>
            </a:r>
          </a:p>
        </p:txBody>
      </p:sp>
    </p:spTree>
    <p:extLst>
      <p:ext uri="{BB962C8B-B14F-4D97-AF65-F5344CB8AC3E}">
        <p14:creationId xmlns:p14="http://schemas.microsoft.com/office/powerpoint/2010/main" val="307860269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Заголовок 1"/>
          <p:cNvSpPr>
            <a:spLocks noGrp="1"/>
          </p:cNvSpPr>
          <p:nvPr>
            <p:ph type="title"/>
          </p:nvPr>
        </p:nvSpPr>
        <p:spPr>
          <a:xfrm>
            <a:off x="1534279" y="49900"/>
            <a:ext cx="7734850" cy="619706"/>
          </a:xfrm>
        </p:spPr>
        <p:txBody>
          <a:bodyPr/>
          <a:lstStyle/>
          <a:p>
            <a:r>
              <a:rPr lang="ru-RU" sz="2800" dirty="0"/>
              <a:t>Внедрение системы коррозионного мониторинга</a:t>
            </a:r>
          </a:p>
        </p:txBody>
      </p:sp>
      <p:grpSp>
        <p:nvGrpSpPr>
          <p:cNvPr id="6" name="Группа 5"/>
          <p:cNvGrpSpPr/>
          <p:nvPr/>
        </p:nvGrpSpPr>
        <p:grpSpPr>
          <a:xfrm>
            <a:off x="279133" y="781962"/>
            <a:ext cx="8556859" cy="4081245"/>
            <a:chOff x="318176" y="1036120"/>
            <a:chExt cx="11195138" cy="6137222"/>
          </a:xfrm>
        </p:grpSpPr>
        <p:sp>
          <p:nvSpPr>
            <p:cNvPr id="7" name="TextBox 6"/>
            <p:cNvSpPr txBox="1"/>
            <p:nvPr/>
          </p:nvSpPr>
          <p:spPr>
            <a:xfrm>
              <a:off x="318176" y="1036120"/>
              <a:ext cx="11061699" cy="555387"/>
            </a:xfrm>
            <a:prstGeom prst="rect">
              <a:avLst/>
            </a:prstGeom>
            <a:noFill/>
            <a:effectLst>
              <a:outerShdw blurRad="63500" sx="102000" sy="102000" algn="ctr" rotWithShape="0">
                <a:prstClr val="black">
                  <a:alpha val="40000"/>
                </a:prstClr>
              </a:outerShdw>
            </a:effectLst>
          </p:spPr>
          <p:txBody>
            <a:bodyPr wrap="square" rtlCol="0">
              <a:spAutoFit/>
            </a:bodyPr>
            <a:lstStyle/>
            <a:p>
              <a:pPr algn="ctr"/>
              <a:r>
                <a:rPr lang="ru-RU" b="1" dirty="0">
                  <a:solidFill>
                    <a:srgbClr val="002060"/>
                  </a:solidFill>
                  <a:latin typeface="Arial Narrow (Основной текст)"/>
                </a:rPr>
                <a:t>Коррозионный </a:t>
              </a:r>
              <a:r>
                <a:rPr lang="ru-RU" b="1" dirty="0" smtClean="0">
                  <a:solidFill>
                    <a:srgbClr val="002060"/>
                  </a:solidFill>
                  <a:latin typeface="Arial Narrow (Основной текст)"/>
                </a:rPr>
                <a:t>мониторинг</a:t>
              </a:r>
              <a:endParaRPr lang="ru-RU" b="1" dirty="0">
                <a:solidFill>
                  <a:srgbClr val="002060"/>
                </a:solidFill>
                <a:latin typeface="Arial Narrow (Основной текст)"/>
              </a:endParaRPr>
            </a:p>
          </p:txBody>
        </p:sp>
        <p:grpSp>
          <p:nvGrpSpPr>
            <p:cNvPr id="8" name="Группа 7"/>
            <p:cNvGrpSpPr/>
            <p:nvPr/>
          </p:nvGrpSpPr>
          <p:grpSpPr>
            <a:xfrm>
              <a:off x="823986" y="1657814"/>
              <a:ext cx="4712179" cy="946273"/>
              <a:chOff x="1496834" y="1763658"/>
              <a:chExt cx="3725068" cy="946273"/>
            </a:xfrm>
            <a:effectLst>
              <a:outerShdw blurRad="63500" sx="102000" sy="102000" algn="ctr" rotWithShape="0">
                <a:prstClr val="black">
                  <a:alpha val="40000"/>
                </a:prstClr>
              </a:outerShdw>
            </a:effectLst>
          </p:grpSpPr>
          <p:sp>
            <p:nvSpPr>
              <p:cNvPr id="19" name="Скругленный прямоугольник 18"/>
              <p:cNvSpPr/>
              <p:nvPr/>
            </p:nvSpPr>
            <p:spPr bwMode="auto">
              <a:xfrm>
                <a:off x="1556695" y="2242142"/>
                <a:ext cx="3605349" cy="467789"/>
              </a:xfrm>
              <a:prstGeom prst="roundRect">
                <a:avLst/>
              </a:prstGeom>
              <a:ln/>
              <a:extLst/>
            </p:spPr>
            <p:style>
              <a:lnRef idx="2">
                <a:schemeClr val="accent1"/>
              </a:lnRef>
              <a:fillRef idx="1">
                <a:schemeClr val="lt1"/>
              </a:fillRef>
              <a:effectRef idx="0">
                <a:schemeClr val="accent1"/>
              </a:effectRef>
              <a:fontRef idx="minor">
                <a:schemeClr val="dk1"/>
              </a:fontRef>
            </p:style>
            <p:txBody>
              <a:bodyPr vert="horz" wrap="square" lIns="0" tIns="0" rIns="0" bIns="0" numCol="1" rtlCol="0" anchor="ctr" anchorCtr="0" compatLnSpc="1">
                <a:prstTxWarp prst="textNoShape">
                  <a:avLst/>
                </a:prstTxWarp>
              </a:bodyPr>
              <a:lstStyle/>
              <a:p>
                <a:pPr defTabSz="685789" fontAlgn="base">
                  <a:spcBef>
                    <a:spcPct val="0"/>
                  </a:spcBef>
                  <a:spcAft>
                    <a:spcPct val="0"/>
                  </a:spcAft>
                </a:pPr>
                <a:endParaRPr lang="ru-RU" sz="1275">
                  <a:solidFill>
                    <a:schemeClr val="bg1"/>
                  </a:solidFill>
                  <a:latin typeface="Arial Narrow" pitchFamily="34" charset="0"/>
                </a:endParaRPr>
              </a:p>
            </p:txBody>
          </p:sp>
          <p:sp>
            <p:nvSpPr>
              <p:cNvPr id="20" name="TextBox 19"/>
              <p:cNvSpPr txBox="1"/>
              <p:nvPr/>
            </p:nvSpPr>
            <p:spPr>
              <a:xfrm>
                <a:off x="1496834" y="2229516"/>
                <a:ext cx="3725068" cy="458777"/>
              </a:xfrm>
              <a:prstGeom prst="rect">
                <a:avLst/>
              </a:prstGeom>
              <a:noFill/>
            </p:spPr>
            <p:txBody>
              <a:bodyPr wrap="square" rtlCol="0">
                <a:spAutoFit/>
              </a:bodyPr>
              <a:lstStyle/>
              <a:p>
                <a:pPr algn="ctr"/>
                <a:r>
                  <a:rPr lang="ru-RU" sz="1350" b="1" dirty="0">
                    <a:solidFill>
                      <a:srgbClr val="002060"/>
                    </a:solidFill>
                  </a:rPr>
                  <a:t>Методами прямого </a:t>
                </a:r>
                <a:r>
                  <a:rPr lang="ru-RU" sz="1350" b="1" dirty="0" smtClean="0">
                    <a:solidFill>
                      <a:srgbClr val="002060"/>
                    </a:solidFill>
                  </a:rPr>
                  <a:t>контроля</a:t>
                </a:r>
                <a:endParaRPr lang="ru-RU" sz="1350" b="1" dirty="0">
                  <a:solidFill>
                    <a:srgbClr val="002060"/>
                  </a:solidFill>
                </a:endParaRPr>
              </a:p>
            </p:txBody>
          </p:sp>
          <p:cxnSp>
            <p:nvCxnSpPr>
              <p:cNvPr id="21" name="Прямая со стрелкой 20"/>
              <p:cNvCxnSpPr/>
              <p:nvPr/>
            </p:nvCxnSpPr>
            <p:spPr bwMode="auto">
              <a:xfrm>
                <a:off x="4381413" y="1763658"/>
                <a:ext cx="726" cy="451148"/>
              </a:xfrm>
              <a:prstGeom prst="straightConnector1">
                <a:avLst/>
              </a:prstGeom>
              <a:ln w="57150">
                <a:solidFill>
                  <a:srgbClr val="002060"/>
                </a:solidFill>
                <a:tailEnd type="triangle"/>
              </a:ln>
              <a:extLst/>
            </p:spPr>
            <p:style>
              <a:lnRef idx="1">
                <a:schemeClr val="dk1"/>
              </a:lnRef>
              <a:fillRef idx="0">
                <a:schemeClr val="dk1"/>
              </a:fillRef>
              <a:effectRef idx="0">
                <a:schemeClr val="dk1"/>
              </a:effectRef>
              <a:fontRef idx="minor">
                <a:schemeClr val="tx1"/>
              </a:fontRef>
            </p:style>
          </p:cxnSp>
        </p:grpSp>
        <p:grpSp>
          <p:nvGrpSpPr>
            <p:cNvPr id="9" name="Группа 8"/>
            <p:cNvGrpSpPr/>
            <p:nvPr/>
          </p:nvGrpSpPr>
          <p:grpSpPr>
            <a:xfrm>
              <a:off x="6640068" y="1641576"/>
              <a:ext cx="4538640" cy="941325"/>
              <a:chOff x="1488985" y="1774401"/>
              <a:chExt cx="3822700" cy="941325"/>
            </a:xfrm>
            <a:effectLst>
              <a:outerShdw blurRad="63500" sx="102000" sy="102000" algn="ctr" rotWithShape="0">
                <a:prstClr val="black">
                  <a:alpha val="40000"/>
                </a:prstClr>
              </a:outerShdw>
            </a:effectLst>
          </p:grpSpPr>
          <p:sp>
            <p:nvSpPr>
              <p:cNvPr id="16" name="Скругленный прямоугольник 15"/>
              <p:cNvSpPr/>
              <p:nvPr/>
            </p:nvSpPr>
            <p:spPr bwMode="auto">
              <a:xfrm>
                <a:off x="1488985" y="2247937"/>
                <a:ext cx="3775103" cy="467789"/>
              </a:xfrm>
              <a:prstGeom prst="roundRect">
                <a:avLst/>
              </a:prstGeom>
              <a:ln/>
              <a:extLst/>
            </p:spPr>
            <p:style>
              <a:lnRef idx="2">
                <a:schemeClr val="accent1"/>
              </a:lnRef>
              <a:fillRef idx="1">
                <a:schemeClr val="lt1"/>
              </a:fillRef>
              <a:effectRef idx="0">
                <a:schemeClr val="accent1"/>
              </a:effectRef>
              <a:fontRef idx="minor">
                <a:schemeClr val="dk1"/>
              </a:fontRef>
            </p:style>
            <p:txBody>
              <a:bodyPr vert="horz" wrap="square" lIns="0" tIns="0" rIns="0" bIns="0" numCol="1" rtlCol="0" anchor="ctr" anchorCtr="0" compatLnSpc="1">
                <a:prstTxWarp prst="textNoShape">
                  <a:avLst/>
                </a:prstTxWarp>
              </a:bodyPr>
              <a:lstStyle/>
              <a:p>
                <a:pPr defTabSz="685789" fontAlgn="base">
                  <a:spcBef>
                    <a:spcPct val="0"/>
                  </a:spcBef>
                  <a:spcAft>
                    <a:spcPct val="0"/>
                  </a:spcAft>
                </a:pPr>
                <a:endParaRPr lang="ru-RU" sz="1275">
                  <a:solidFill>
                    <a:schemeClr val="bg1"/>
                  </a:solidFill>
                  <a:latin typeface="Arial Narrow" pitchFamily="34" charset="0"/>
                </a:endParaRPr>
              </a:p>
            </p:txBody>
          </p:sp>
          <p:sp>
            <p:nvSpPr>
              <p:cNvPr id="17" name="TextBox 16"/>
              <p:cNvSpPr txBox="1"/>
              <p:nvPr/>
            </p:nvSpPr>
            <p:spPr>
              <a:xfrm>
                <a:off x="1488985" y="2231980"/>
                <a:ext cx="3822700" cy="458775"/>
              </a:xfrm>
              <a:prstGeom prst="rect">
                <a:avLst/>
              </a:prstGeom>
              <a:noFill/>
            </p:spPr>
            <p:txBody>
              <a:bodyPr wrap="square" rtlCol="0">
                <a:spAutoFit/>
              </a:bodyPr>
              <a:lstStyle/>
              <a:p>
                <a:pPr algn="ctr"/>
                <a:r>
                  <a:rPr lang="ru-RU" sz="1350" b="1" dirty="0">
                    <a:solidFill>
                      <a:schemeClr val="bg1"/>
                    </a:solidFill>
                  </a:rPr>
                  <a:t> </a:t>
                </a:r>
                <a:r>
                  <a:rPr lang="ru-RU" sz="1350" b="1" dirty="0">
                    <a:solidFill>
                      <a:srgbClr val="002060"/>
                    </a:solidFill>
                  </a:rPr>
                  <a:t>Методами косвенного </a:t>
                </a:r>
                <a:r>
                  <a:rPr lang="ru-RU" sz="1350" b="1" dirty="0" smtClean="0">
                    <a:solidFill>
                      <a:srgbClr val="002060"/>
                    </a:solidFill>
                  </a:rPr>
                  <a:t>контроля</a:t>
                </a:r>
                <a:endParaRPr lang="ru-RU" sz="1350" b="1" dirty="0">
                  <a:solidFill>
                    <a:srgbClr val="002060"/>
                  </a:solidFill>
                </a:endParaRPr>
              </a:p>
            </p:txBody>
          </p:sp>
          <p:cxnSp>
            <p:nvCxnSpPr>
              <p:cNvPr id="18" name="Прямая со стрелкой 17"/>
              <p:cNvCxnSpPr/>
              <p:nvPr/>
            </p:nvCxnSpPr>
            <p:spPr bwMode="auto">
              <a:xfrm>
                <a:off x="2230356" y="1774401"/>
                <a:ext cx="443" cy="424168"/>
              </a:xfrm>
              <a:prstGeom prst="straightConnector1">
                <a:avLst/>
              </a:prstGeom>
              <a:ln w="57150">
                <a:solidFill>
                  <a:srgbClr val="002060"/>
                </a:solidFill>
                <a:tailEnd type="triangle"/>
              </a:ln>
              <a:extLst/>
            </p:spPr>
            <p:style>
              <a:lnRef idx="1">
                <a:schemeClr val="dk1"/>
              </a:lnRef>
              <a:fillRef idx="0">
                <a:schemeClr val="dk1"/>
              </a:fillRef>
              <a:effectRef idx="0">
                <a:schemeClr val="dk1"/>
              </a:effectRef>
              <a:fontRef idx="minor">
                <a:schemeClr val="tx1"/>
              </a:fontRef>
            </p:style>
          </p:cxnSp>
        </p:grpSp>
        <p:grpSp>
          <p:nvGrpSpPr>
            <p:cNvPr id="10" name="Группа 9"/>
            <p:cNvGrpSpPr/>
            <p:nvPr/>
          </p:nvGrpSpPr>
          <p:grpSpPr>
            <a:xfrm>
              <a:off x="6305462" y="2812924"/>
              <a:ext cx="5207852" cy="3890814"/>
              <a:chOff x="7343491" y="2784257"/>
              <a:chExt cx="4600874" cy="4191716"/>
            </a:xfrm>
            <a:effectLst>
              <a:outerShdw blurRad="63500" sx="102000" sy="102000" algn="ctr" rotWithShape="0">
                <a:prstClr val="black">
                  <a:alpha val="40000"/>
                </a:prstClr>
              </a:outerShdw>
            </a:effectLst>
          </p:grpSpPr>
          <p:sp>
            <p:nvSpPr>
              <p:cNvPr id="14" name="Скругленный прямоугольник 13"/>
              <p:cNvSpPr/>
              <p:nvPr/>
            </p:nvSpPr>
            <p:spPr bwMode="auto">
              <a:xfrm>
                <a:off x="7343491" y="2784257"/>
                <a:ext cx="4600874" cy="4191716"/>
              </a:xfrm>
              <a:prstGeom prst="roundRect">
                <a:avLst/>
              </a:prstGeom>
              <a:ln/>
              <a:extLst/>
            </p:spPr>
            <p:style>
              <a:lnRef idx="2">
                <a:schemeClr val="accent1"/>
              </a:lnRef>
              <a:fillRef idx="1">
                <a:schemeClr val="lt1"/>
              </a:fillRef>
              <a:effectRef idx="0">
                <a:schemeClr val="accent1"/>
              </a:effectRef>
              <a:fontRef idx="minor">
                <a:schemeClr val="dk1"/>
              </a:fontRef>
            </p:style>
            <p:txBody>
              <a:bodyPr vert="horz" wrap="square" lIns="0" tIns="0" rIns="0" bIns="0" numCol="1" rtlCol="0" anchor="ctr" anchorCtr="0" compatLnSpc="1">
                <a:prstTxWarp prst="textNoShape">
                  <a:avLst/>
                </a:prstTxWarp>
              </a:bodyPr>
              <a:lstStyle/>
              <a:p>
                <a:pPr defTabSz="685789" fontAlgn="base">
                  <a:spcBef>
                    <a:spcPct val="0"/>
                  </a:spcBef>
                  <a:spcAft>
                    <a:spcPct val="0"/>
                  </a:spcAft>
                </a:pPr>
                <a:endParaRPr lang="ru-RU" sz="1275">
                  <a:solidFill>
                    <a:schemeClr val="bg1"/>
                  </a:solidFill>
                  <a:latin typeface="Arial Narrow" pitchFamily="34" charset="0"/>
                </a:endParaRPr>
              </a:p>
            </p:txBody>
          </p:sp>
          <p:sp>
            <p:nvSpPr>
              <p:cNvPr id="15" name="TextBox 14"/>
              <p:cNvSpPr txBox="1"/>
              <p:nvPr/>
            </p:nvSpPr>
            <p:spPr>
              <a:xfrm>
                <a:off x="7535728" y="3106542"/>
                <a:ext cx="4216398" cy="3777015"/>
              </a:xfrm>
              <a:prstGeom prst="rect">
                <a:avLst/>
              </a:prstGeom>
              <a:noFill/>
            </p:spPr>
            <p:txBody>
              <a:bodyPr wrap="square" rtlCol="0">
                <a:spAutoFit/>
              </a:bodyPr>
              <a:lstStyle/>
              <a:p>
                <a:pPr marL="257171" indent="-257171" algn="just">
                  <a:buFont typeface="+mj-lt"/>
                  <a:buAutoNum type="arabicPeriod"/>
                </a:pPr>
                <a:r>
                  <a:rPr lang="ru-RU" sz="1200" dirty="0">
                    <a:solidFill>
                      <a:srgbClr val="002060"/>
                    </a:solidFill>
                    <a:latin typeface="Arial Narrow (Основной текст)"/>
                  </a:rPr>
                  <a:t>Проведение работ по определению остаточного содержания ингибитора коррозии в рабочих средах технологического процесса;</a:t>
                </a:r>
              </a:p>
              <a:p>
                <a:pPr marL="257171" indent="-257171" algn="just">
                  <a:buFont typeface="+mj-lt"/>
                  <a:buAutoNum type="arabicPeriod"/>
                </a:pPr>
                <a:r>
                  <a:rPr lang="ru-RU" sz="1200" dirty="0">
                    <a:solidFill>
                      <a:srgbClr val="002060"/>
                    </a:solidFill>
                    <a:latin typeface="Arial Narrow (Основной текст)"/>
                  </a:rPr>
                  <a:t>Проведение работ по определению физико-химических параметров коррозионно-активной среды с последующим анализом степени их агрессивности;</a:t>
                </a:r>
              </a:p>
              <a:p>
                <a:pPr marL="257171" indent="-257171" algn="just">
                  <a:buFont typeface="+mj-lt"/>
                  <a:buAutoNum type="arabicPeriod"/>
                </a:pPr>
                <a:r>
                  <a:rPr lang="ru-RU" sz="1200" dirty="0">
                    <a:solidFill>
                      <a:srgbClr val="002060"/>
                    </a:solidFill>
                    <a:latin typeface="Arial Narrow (Основной текст)"/>
                  </a:rPr>
                  <a:t>Анализ содержания железа в растворах       н-МЭГ и р-МЭГ.</a:t>
                </a:r>
              </a:p>
              <a:p>
                <a:endParaRPr lang="ru-RU" sz="1200" dirty="0"/>
              </a:p>
              <a:p>
                <a:endParaRPr lang="ru-RU" sz="1350" dirty="0"/>
              </a:p>
            </p:txBody>
          </p:sp>
        </p:grpSp>
        <p:grpSp>
          <p:nvGrpSpPr>
            <p:cNvPr id="11" name="Группа 10"/>
            <p:cNvGrpSpPr/>
            <p:nvPr/>
          </p:nvGrpSpPr>
          <p:grpSpPr>
            <a:xfrm>
              <a:off x="441887" y="2812924"/>
              <a:ext cx="5348510" cy="4360418"/>
              <a:chOff x="3513801" y="3074938"/>
              <a:chExt cx="5348510" cy="4360418"/>
            </a:xfrm>
            <a:effectLst>
              <a:outerShdw blurRad="63500" sx="102000" sy="102000" algn="ctr" rotWithShape="0">
                <a:prstClr val="black">
                  <a:alpha val="40000"/>
                </a:prstClr>
              </a:outerShdw>
            </a:effectLst>
          </p:grpSpPr>
          <p:sp>
            <p:nvSpPr>
              <p:cNvPr id="12" name="Скругленный прямоугольник 11"/>
              <p:cNvSpPr/>
              <p:nvPr/>
            </p:nvSpPr>
            <p:spPr bwMode="auto">
              <a:xfrm>
                <a:off x="3513801" y="3074938"/>
                <a:ext cx="5348510" cy="3890812"/>
              </a:xfrm>
              <a:prstGeom prst="roundRect">
                <a:avLst/>
              </a:prstGeom>
              <a:ln/>
              <a:extLst/>
            </p:spPr>
            <p:style>
              <a:lnRef idx="2">
                <a:schemeClr val="accent1"/>
              </a:lnRef>
              <a:fillRef idx="1">
                <a:schemeClr val="lt1"/>
              </a:fillRef>
              <a:effectRef idx="0">
                <a:schemeClr val="accent1"/>
              </a:effectRef>
              <a:fontRef idx="minor">
                <a:schemeClr val="dk1"/>
              </a:fontRef>
            </p:style>
            <p:txBody>
              <a:bodyPr vert="horz" wrap="square" lIns="0" tIns="0" rIns="0" bIns="0" numCol="1" rtlCol="0" anchor="ctr" anchorCtr="0" compatLnSpc="1">
                <a:prstTxWarp prst="textNoShape">
                  <a:avLst/>
                </a:prstTxWarp>
              </a:bodyPr>
              <a:lstStyle/>
              <a:p>
                <a:pPr defTabSz="685789" fontAlgn="base">
                  <a:spcBef>
                    <a:spcPct val="0"/>
                  </a:spcBef>
                  <a:spcAft>
                    <a:spcPct val="0"/>
                  </a:spcAft>
                </a:pPr>
                <a:endParaRPr lang="ru-RU" sz="1275">
                  <a:solidFill>
                    <a:schemeClr val="bg1"/>
                  </a:solidFill>
                  <a:latin typeface="Arial Narrow" pitchFamily="34" charset="0"/>
                </a:endParaRPr>
              </a:p>
            </p:txBody>
          </p:sp>
          <p:sp>
            <p:nvSpPr>
              <p:cNvPr id="13" name="TextBox 12"/>
              <p:cNvSpPr txBox="1"/>
              <p:nvPr/>
            </p:nvSpPr>
            <p:spPr>
              <a:xfrm>
                <a:off x="3646017" y="3374087"/>
                <a:ext cx="4886343" cy="4061269"/>
              </a:xfrm>
              <a:prstGeom prst="rect">
                <a:avLst/>
              </a:prstGeom>
              <a:noFill/>
            </p:spPr>
            <p:txBody>
              <a:bodyPr wrap="square" rtlCol="0">
                <a:spAutoFit/>
              </a:bodyPr>
              <a:lstStyle/>
              <a:p>
                <a:pPr marL="257171" indent="-257171" algn="just">
                  <a:buFont typeface="+mj-lt"/>
                  <a:buAutoNum type="arabicPeriod"/>
                </a:pPr>
                <a:r>
                  <a:rPr lang="ru-RU" sz="1200" dirty="0">
                    <a:solidFill>
                      <a:srgbClr val="002060"/>
                    </a:solidFill>
                    <a:latin typeface="Arial Narrow (Основной текст)"/>
                  </a:rPr>
                  <a:t>Измерение толщины стенок с использованием ультразвукового или </a:t>
                </a:r>
                <a:r>
                  <a:rPr lang="ru-RU" sz="1200" dirty="0" smtClean="0">
                    <a:solidFill>
                      <a:srgbClr val="002060"/>
                    </a:solidFill>
                    <a:latin typeface="Arial Narrow (Основной текст)"/>
                  </a:rPr>
                  <a:t>другого </a:t>
                </a:r>
                <a:r>
                  <a:rPr lang="ru-RU" sz="1200" dirty="0">
                    <a:solidFill>
                      <a:srgbClr val="002060"/>
                    </a:solidFill>
                    <a:latin typeface="Arial Narrow (Основной текст)"/>
                  </a:rPr>
                  <a:t>наружного метода;</a:t>
                </a:r>
              </a:p>
              <a:p>
                <a:pPr marL="257171" indent="-257171" algn="just">
                  <a:buFont typeface="+mj-lt"/>
                  <a:buAutoNum type="arabicPeriod"/>
                </a:pPr>
                <a:r>
                  <a:rPr lang="ru-RU" sz="1200" dirty="0">
                    <a:solidFill>
                      <a:srgbClr val="002060"/>
                    </a:solidFill>
                    <a:latin typeface="Arial Narrow (Основной текст)"/>
                  </a:rPr>
                  <a:t>Устройство узлов контроля скорости коррозии (УКСК) с устройствами ввода гравиметрических купонов;</a:t>
                </a:r>
              </a:p>
              <a:p>
                <a:pPr marL="257171" indent="-257171" algn="just">
                  <a:buFont typeface="+mj-lt"/>
                  <a:buAutoNum type="arabicPeriod"/>
                </a:pPr>
                <a:r>
                  <a:rPr lang="ru-RU" sz="1200" dirty="0">
                    <a:solidFill>
                      <a:srgbClr val="002060"/>
                    </a:solidFill>
                    <a:latin typeface="Arial Narrow (Основной текст)"/>
                  </a:rPr>
                  <a:t>Размещение гравиметрических купонов в корпусном оборудовании;</a:t>
                </a:r>
              </a:p>
              <a:p>
                <a:pPr marL="257171" indent="-257171" algn="just">
                  <a:buFont typeface="+mj-lt"/>
                  <a:buAutoNum type="arabicPeriod"/>
                </a:pPr>
                <a:r>
                  <a:rPr lang="ru-RU" sz="1200" dirty="0">
                    <a:solidFill>
                      <a:srgbClr val="002060"/>
                    </a:solidFill>
                    <a:latin typeface="Arial Narrow (Основной текст)"/>
                  </a:rPr>
                  <a:t>Устройство датчиков электрического сопротивления (ER-датчиками) на технологических трубопроводах с выводом данных на верхний уровень в АСУТП.</a:t>
                </a:r>
              </a:p>
              <a:p>
                <a:pPr marL="214309" indent="-214309">
                  <a:buFont typeface="Arial" panose="020B0604020202020204" pitchFamily="34" charset="0"/>
                  <a:buChar char="•"/>
                </a:pPr>
                <a:endParaRPr lang="ru-RU" sz="1200" dirty="0"/>
              </a:p>
              <a:p>
                <a:endParaRPr lang="ru-RU" sz="1350" dirty="0"/>
              </a:p>
            </p:txBody>
          </p:sp>
        </p:grpSp>
      </p:grpSp>
      <p:sp>
        <p:nvSpPr>
          <p:cNvPr id="22" name="Текст 2"/>
          <p:cNvSpPr txBox="1">
            <a:spLocks/>
          </p:cNvSpPr>
          <p:nvPr/>
        </p:nvSpPr>
        <p:spPr>
          <a:xfrm>
            <a:off x="1368311" y="4828674"/>
            <a:ext cx="7775689" cy="409742"/>
          </a:xfrm>
          <a:prstGeom prst="rect">
            <a:avLst/>
          </a:prstGeom>
          <a:ln/>
        </p:spPr>
        <p:txBody>
          <a:bodyPr/>
          <a:ls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base">
              <a:spcBef>
                <a:spcPct val="0"/>
              </a:spcBef>
              <a:spcAft>
                <a:spcPct val="0"/>
              </a:spcAft>
            </a:pPr>
            <a:r>
              <a:rPr lang="ru-RU" sz="1200" dirty="0">
                <a:solidFill>
                  <a:schemeClr val="bg1"/>
                </a:solidFill>
                <a:latin typeface="Arial Narrow" pitchFamily="34" charset="0"/>
              </a:rPr>
              <a:t>Особенности системы сбора скважинной продукции Киринского ГКМ. Проблемные вопросы, связанные с коррозионной защитой.</a:t>
            </a:r>
          </a:p>
        </p:txBody>
      </p:sp>
    </p:spTree>
    <p:extLst>
      <p:ext uri="{BB962C8B-B14F-4D97-AF65-F5344CB8AC3E}">
        <p14:creationId xmlns:p14="http://schemas.microsoft.com/office/powerpoint/2010/main" val="275081092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Заголовок 1"/>
          <p:cNvSpPr>
            <a:spLocks noGrp="1"/>
          </p:cNvSpPr>
          <p:nvPr>
            <p:ph type="title"/>
          </p:nvPr>
        </p:nvSpPr>
        <p:spPr>
          <a:xfrm>
            <a:off x="1486666" y="17743"/>
            <a:ext cx="7546206" cy="755064"/>
          </a:xfrm>
        </p:spPr>
        <p:txBody>
          <a:bodyPr/>
          <a:lstStyle/>
          <a:p>
            <a:pPr algn="ctr"/>
            <a:r>
              <a:rPr lang="ru-RU" sz="2700" dirty="0"/>
              <a:t>Устройство датчиков электрического сопротивления </a:t>
            </a:r>
            <a:r>
              <a:rPr lang="ru-RU" sz="2700" dirty="0" smtClean="0"/>
              <a:t>(ER-датчики) </a:t>
            </a:r>
            <a:r>
              <a:rPr lang="ru-RU" sz="2700" dirty="0"/>
              <a:t>на </a:t>
            </a:r>
            <a:r>
              <a:rPr lang="ru-RU" sz="2700" dirty="0" smtClean="0"/>
              <a:t>трубопроводах </a:t>
            </a:r>
            <a:endParaRPr lang="ru-RU" sz="1575" dirty="0"/>
          </a:p>
        </p:txBody>
      </p:sp>
      <p:grpSp>
        <p:nvGrpSpPr>
          <p:cNvPr id="6" name="Группа 5"/>
          <p:cNvGrpSpPr/>
          <p:nvPr/>
        </p:nvGrpSpPr>
        <p:grpSpPr>
          <a:xfrm>
            <a:off x="415637" y="1002738"/>
            <a:ext cx="8503918" cy="3699306"/>
            <a:chOff x="179824" y="1331434"/>
            <a:chExt cx="11177181" cy="4727813"/>
          </a:xfrm>
        </p:grpSpPr>
        <p:sp>
          <p:nvSpPr>
            <p:cNvPr id="7" name="TextBox 6"/>
            <p:cNvSpPr txBox="1"/>
            <p:nvPr/>
          </p:nvSpPr>
          <p:spPr>
            <a:xfrm>
              <a:off x="4368799" y="1485997"/>
              <a:ext cx="6988206" cy="1770061"/>
            </a:xfrm>
            <a:prstGeom prst="rect">
              <a:avLst/>
            </a:prstGeom>
            <a:noFill/>
          </p:spPr>
          <p:txBody>
            <a:bodyPr wrap="square" rtlCol="0">
              <a:spAutoFit/>
            </a:bodyPr>
            <a:lstStyle/>
            <a:p>
              <a:pPr algn="just"/>
              <a:r>
                <a:rPr lang="ru-RU" sz="1400" dirty="0" smtClean="0">
                  <a:solidFill>
                    <a:srgbClr val="002060"/>
                  </a:solidFill>
                  <a:latin typeface="Arial Narrow (Основной текст)"/>
                </a:rPr>
                <a:t>Подсистемы </a:t>
              </a:r>
              <a:r>
                <a:rPr lang="ru-RU" sz="1400" dirty="0">
                  <a:solidFill>
                    <a:srgbClr val="002060"/>
                  </a:solidFill>
                  <a:latin typeface="Arial Narrow (Основной текст)"/>
                </a:rPr>
                <a:t>коррозионного мониторинга предусмотреть на газосборном коллекторе и продуктопроводах посредством вывода данных на верхний уровень в АСУТП для анализа программно-аппаратными методами эффективности ингибиторной защиты и корректировки режима подачи ингибитора.</a:t>
              </a:r>
            </a:p>
          </p:txBody>
        </p:sp>
        <p:grpSp>
          <p:nvGrpSpPr>
            <p:cNvPr id="8" name="Группа 7"/>
            <p:cNvGrpSpPr/>
            <p:nvPr/>
          </p:nvGrpSpPr>
          <p:grpSpPr>
            <a:xfrm>
              <a:off x="179824" y="1331434"/>
              <a:ext cx="3909019" cy="4727813"/>
              <a:chOff x="179824" y="1331434"/>
              <a:chExt cx="3909019" cy="4727813"/>
            </a:xfrm>
          </p:grpSpPr>
          <p:pic>
            <p:nvPicPr>
              <p:cNvPr id="10" name="Рисунок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3034" y="1331434"/>
                <a:ext cx="3319925" cy="2296179"/>
              </a:xfrm>
              <a:prstGeom prst="rect">
                <a:avLst/>
              </a:prstGeom>
            </p:spPr>
          </p:pic>
          <p:pic>
            <p:nvPicPr>
              <p:cNvPr id="11" name="Рисунок 1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79824" y="3704480"/>
                <a:ext cx="3909019" cy="2354767"/>
              </a:xfrm>
              <a:prstGeom prst="rect">
                <a:avLst/>
              </a:prstGeom>
            </p:spPr>
          </p:pic>
        </p:grpSp>
        <p:sp>
          <p:nvSpPr>
            <p:cNvPr id="9" name="TextBox 8"/>
            <p:cNvSpPr txBox="1"/>
            <p:nvPr/>
          </p:nvSpPr>
          <p:spPr>
            <a:xfrm>
              <a:off x="4368799" y="4031610"/>
              <a:ext cx="6988206" cy="1494718"/>
            </a:xfrm>
            <a:prstGeom prst="rect">
              <a:avLst/>
            </a:prstGeom>
            <a:noFill/>
          </p:spPr>
          <p:txBody>
            <a:bodyPr wrap="square" rtlCol="0">
              <a:spAutoFit/>
            </a:bodyPr>
            <a:lstStyle/>
            <a:p>
              <a:pPr algn="just"/>
              <a:r>
                <a:rPr lang="ru-RU" sz="1400" dirty="0" smtClean="0">
                  <a:solidFill>
                    <a:srgbClr val="002060"/>
                  </a:solidFill>
                  <a:latin typeface="Arial Narrow (Основной текст)"/>
                </a:rPr>
                <a:t>Все </a:t>
              </a:r>
              <a:r>
                <a:rPr lang="ru-RU" sz="1400" dirty="0">
                  <a:solidFill>
                    <a:srgbClr val="002060"/>
                  </a:solidFill>
                  <a:latin typeface="Arial Narrow (Основной текст)"/>
                </a:rPr>
                <a:t>реализуемые предложения части организации и функционирования коррозионного мониторинга должны предусматривать полное исполнение требований СТО Газпром 9.3-011-2011 «Ингибиторная защита от коррозии промысловых объектов и трубопроводов</a:t>
              </a:r>
              <a:r>
                <a:rPr lang="ru-RU" sz="1400" dirty="0" smtClean="0">
                  <a:solidFill>
                    <a:srgbClr val="002060"/>
                  </a:solidFill>
                  <a:latin typeface="Arial Narrow (Основной текст)"/>
                </a:rPr>
                <a:t>»</a:t>
              </a:r>
              <a:endParaRPr lang="ru-RU" sz="1400" dirty="0">
                <a:solidFill>
                  <a:srgbClr val="002060"/>
                </a:solidFill>
                <a:latin typeface="Arial Narrow (Основной текст)"/>
              </a:endParaRPr>
            </a:p>
          </p:txBody>
        </p:sp>
      </p:grpSp>
      <p:sp>
        <p:nvSpPr>
          <p:cNvPr id="12" name="Текст 2"/>
          <p:cNvSpPr txBox="1">
            <a:spLocks/>
          </p:cNvSpPr>
          <p:nvPr/>
        </p:nvSpPr>
        <p:spPr>
          <a:xfrm>
            <a:off x="1368311" y="4828674"/>
            <a:ext cx="7775689" cy="409742"/>
          </a:xfrm>
          <a:prstGeom prst="rect">
            <a:avLst/>
          </a:prstGeom>
          <a:ln/>
        </p:spPr>
        <p:txBody>
          <a:bodyPr/>
          <a:ls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base">
              <a:spcBef>
                <a:spcPct val="0"/>
              </a:spcBef>
              <a:spcAft>
                <a:spcPct val="0"/>
              </a:spcAft>
            </a:pPr>
            <a:r>
              <a:rPr lang="ru-RU" sz="1200" dirty="0">
                <a:solidFill>
                  <a:schemeClr val="bg1"/>
                </a:solidFill>
                <a:latin typeface="Arial Narrow" pitchFamily="34" charset="0"/>
              </a:rPr>
              <a:t>Особенности системы сбора скважинной продукции Киринского ГКМ. Проблемные вопросы, связанные с коррозионной защитой.</a:t>
            </a:r>
          </a:p>
        </p:txBody>
      </p:sp>
    </p:spTree>
    <p:extLst>
      <p:ext uri="{BB962C8B-B14F-4D97-AF65-F5344CB8AC3E}">
        <p14:creationId xmlns:p14="http://schemas.microsoft.com/office/powerpoint/2010/main" val="15940399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6" name="Rectangle 2"/>
          <p:cNvSpPr txBox="1">
            <a:spLocks noChangeArrowheads="1"/>
          </p:cNvSpPr>
          <p:nvPr/>
        </p:nvSpPr>
        <p:spPr bwMode="auto">
          <a:xfrm>
            <a:off x="1368311" y="0"/>
            <a:ext cx="5378523" cy="8067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lgn="l" rtl="0" eaLnBrk="0" fontAlgn="base" hangingPunct="0">
              <a:spcBef>
                <a:spcPct val="0"/>
              </a:spcBef>
              <a:spcAft>
                <a:spcPct val="0"/>
              </a:spcAft>
              <a:defRPr sz="2600">
                <a:solidFill>
                  <a:schemeClr val="bg1"/>
                </a:solidFill>
                <a:latin typeface="+mj-lt"/>
                <a:ea typeface="+mj-ea"/>
                <a:cs typeface="+mj-cs"/>
              </a:defRPr>
            </a:lvl1pPr>
            <a:lvl2pPr algn="l" rtl="0" eaLnBrk="0" fontAlgn="base" hangingPunct="0">
              <a:spcBef>
                <a:spcPct val="0"/>
              </a:spcBef>
              <a:spcAft>
                <a:spcPct val="0"/>
              </a:spcAft>
              <a:defRPr sz="2600">
                <a:solidFill>
                  <a:schemeClr val="bg1"/>
                </a:solidFill>
                <a:latin typeface="Arial Narrow" pitchFamily="34" charset="0"/>
              </a:defRPr>
            </a:lvl2pPr>
            <a:lvl3pPr algn="l" rtl="0" eaLnBrk="0" fontAlgn="base" hangingPunct="0">
              <a:spcBef>
                <a:spcPct val="0"/>
              </a:spcBef>
              <a:spcAft>
                <a:spcPct val="0"/>
              </a:spcAft>
              <a:defRPr sz="2600">
                <a:solidFill>
                  <a:schemeClr val="bg1"/>
                </a:solidFill>
                <a:latin typeface="Arial Narrow" pitchFamily="34" charset="0"/>
              </a:defRPr>
            </a:lvl3pPr>
            <a:lvl4pPr algn="l" rtl="0" eaLnBrk="0" fontAlgn="base" hangingPunct="0">
              <a:spcBef>
                <a:spcPct val="0"/>
              </a:spcBef>
              <a:spcAft>
                <a:spcPct val="0"/>
              </a:spcAft>
              <a:defRPr sz="2600">
                <a:solidFill>
                  <a:schemeClr val="bg1"/>
                </a:solidFill>
                <a:latin typeface="Arial Narrow" pitchFamily="34" charset="0"/>
              </a:defRPr>
            </a:lvl4pPr>
            <a:lvl5pPr algn="l" rtl="0" eaLnBrk="0" fontAlgn="base" hangingPunct="0">
              <a:spcBef>
                <a:spcPct val="0"/>
              </a:spcBef>
              <a:spcAft>
                <a:spcPct val="0"/>
              </a:spcAft>
              <a:defRPr sz="2600">
                <a:solidFill>
                  <a:schemeClr val="bg1"/>
                </a:solidFill>
                <a:latin typeface="Arial Narrow" pitchFamily="34" charset="0"/>
              </a:defRPr>
            </a:lvl5pPr>
            <a:lvl6pPr marL="457200" algn="l" rtl="0" fontAlgn="base">
              <a:spcBef>
                <a:spcPct val="0"/>
              </a:spcBef>
              <a:spcAft>
                <a:spcPct val="0"/>
              </a:spcAft>
              <a:defRPr sz="2600">
                <a:solidFill>
                  <a:schemeClr val="bg1"/>
                </a:solidFill>
                <a:latin typeface="Arial Narrow" pitchFamily="34" charset="0"/>
              </a:defRPr>
            </a:lvl6pPr>
            <a:lvl7pPr marL="914400" algn="l" rtl="0" fontAlgn="base">
              <a:spcBef>
                <a:spcPct val="0"/>
              </a:spcBef>
              <a:spcAft>
                <a:spcPct val="0"/>
              </a:spcAft>
              <a:defRPr sz="2600">
                <a:solidFill>
                  <a:schemeClr val="bg1"/>
                </a:solidFill>
                <a:latin typeface="Arial Narrow" pitchFamily="34" charset="0"/>
              </a:defRPr>
            </a:lvl7pPr>
            <a:lvl8pPr marL="1371600" algn="l" rtl="0" fontAlgn="base">
              <a:spcBef>
                <a:spcPct val="0"/>
              </a:spcBef>
              <a:spcAft>
                <a:spcPct val="0"/>
              </a:spcAft>
              <a:defRPr sz="2600">
                <a:solidFill>
                  <a:schemeClr val="bg1"/>
                </a:solidFill>
                <a:latin typeface="Arial Narrow" pitchFamily="34" charset="0"/>
              </a:defRPr>
            </a:lvl8pPr>
            <a:lvl9pPr marL="1828800" algn="l" rtl="0" fontAlgn="base">
              <a:spcBef>
                <a:spcPct val="0"/>
              </a:spcBef>
              <a:spcAft>
                <a:spcPct val="0"/>
              </a:spcAft>
              <a:defRPr sz="2600">
                <a:solidFill>
                  <a:schemeClr val="bg1"/>
                </a:solidFill>
                <a:latin typeface="Arial Narrow" pitchFamily="34" charset="0"/>
              </a:defRPr>
            </a:lvl9pPr>
          </a:lstStyle>
          <a:p>
            <a:pPr marL="134458" eaLnBrk="1" hangingPunct="1">
              <a:defRPr/>
            </a:pPr>
            <a:r>
              <a:rPr lang="ru-RU" altLang="ru-RU" sz="2800" dirty="0" smtClean="0">
                <a:latin typeface="Arial Narrow" panose="020B0606020202030204" pitchFamily="34" charset="0"/>
              </a:rPr>
              <a:t>Заключение</a:t>
            </a:r>
            <a:endParaRPr lang="ru-RU" altLang="ru-RU" sz="2800" dirty="0">
              <a:latin typeface="Arial Narrow" panose="020B0606020202030204" pitchFamily="34" charset="0"/>
            </a:endParaRPr>
          </a:p>
        </p:txBody>
      </p:sp>
      <p:sp>
        <p:nvSpPr>
          <p:cNvPr id="7" name="TextBox 6"/>
          <p:cNvSpPr txBox="1"/>
          <p:nvPr/>
        </p:nvSpPr>
        <p:spPr>
          <a:xfrm>
            <a:off x="-1" y="893773"/>
            <a:ext cx="9077499" cy="3908762"/>
          </a:xfrm>
          <a:prstGeom prst="rect">
            <a:avLst/>
          </a:prstGeom>
          <a:noFill/>
        </p:spPr>
        <p:txBody>
          <a:bodyPr wrap="square" rtlCol="0">
            <a:spAutoFit/>
          </a:bodyPr>
          <a:lstStyle/>
          <a:p>
            <a:pPr marL="72000" algn="just">
              <a:spcBef>
                <a:spcPts val="225"/>
              </a:spcBef>
            </a:pPr>
            <a:r>
              <a:rPr lang="ru-RU" sz="1700" dirty="0" smtClean="0">
                <a:solidFill>
                  <a:srgbClr val="002060"/>
                </a:solidFill>
                <a:latin typeface="Arial Narrow"/>
              </a:rPr>
              <a:t>1.ООО </a:t>
            </a:r>
            <a:r>
              <a:rPr lang="ru-RU" sz="1700" dirty="0">
                <a:solidFill>
                  <a:srgbClr val="002060"/>
                </a:solidFill>
                <a:latin typeface="Arial Narrow"/>
              </a:rPr>
              <a:t>«Газпром </a:t>
            </a:r>
            <a:r>
              <a:rPr lang="ru-RU" sz="1700" dirty="0" smtClean="0">
                <a:solidFill>
                  <a:srgbClr val="002060"/>
                </a:solidFill>
                <a:latin typeface="Arial Narrow"/>
              </a:rPr>
              <a:t>добыча шельф Южно-Сахалинск» решило задачу защиты от углекислотной коррозии, в условиях многократно </a:t>
            </a:r>
            <a:r>
              <a:rPr lang="ru-RU" sz="1700" dirty="0">
                <a:solidFill>
                  <a:srgbClr val="002060"/>
                </a:solidFill>
                <a:latin typeface="Arial Narrow"/>
              </a:rPr>
              <a:t>превышающего </a:t>
            </a:r>
            <a:r>
              <a:rPr lang="ru-RU" sz="1700" dirty="0" smtClean="0">
                <a:solidFill>
                  <a:srgbClr val="002060"/>
                </a:solidFill>
                <a:latin typeface="Arial Narrow"/>
              </a:rPr>
              <a:t>проектное значение содержания  в газе СО2.</a:t>
            </a:r>
            <a:endParaRPr lang="ru-RU" sz="1700" dirty="0">
              <a:solidFill>
                <a:srgbClr val="002060"/>
              </a:solidFill>
              <a:latin typeface="Arial Narrow"/>
            </a:endParaRPr>
          </a:p>
          <a:p>
            <a:pPr marL="72000" algn="just">
              <a:spcBef>
                <a:spcPts val="225"/>
              </a:spcBef>
              <a:buAutoNum type="arabicPeriod" startAt="2"/>
            </a:pPr>
            <a:r>
              <a:rPr lang="ru-RU" sz="1700" dirty="0" smtClean="0">
                <a:solidFill>
                  <a:srgbClr val="002060"/>
                </a:solidFill>
                <a:latin typeface="Arial Narrow"/>
              </a:rPr>
              <a:t>В настоящее время Обществом ведется работа по подбору ингибитора коррозии наиболее подходящего под условия сбора и подготовки газа и конденсата Киринского ГКМ и перспективных месторождений блока Сахалин 3.</a:t>
            </a:r>
          </a:p>
          <a:p>
            <a:pPr marL="72000" algn="just">
              <a:spcBef>
                <a:spcPts val="225"/>
              </a:spcBef>
              <a:buAutoNum type="arabicPeriod" startAt="2"/>
            </a:pPr>
            <a:r>
              <a:rPr lang="ru-RU" sz="1700" dirty="0" smtClean="0">
                <a:solidFill>
                  <a:srgbClr val="002060"/>
                </a:solidFill>
                <a:latin typeface="Arial Narrow"/>
              </a:rPr>
              <a:t> Проводится работа по развитию и автоматизации системы коррозионного мониторинга.</a:t>
            </a:r>
          </a:p>
          <a:p>
            <a:pPr marL="72000" algn="just">
              <a:spcBef>
                <a:spcPts val="225"/>
              </a:spcBef>
              <a:buAutoNum type="arabicPeriod" startAt="2"/>
            </a:pPr>
            <a:r>
              <a:rPr lang="ru-RU" sz="1700" dirty="0" smtClean="0">
                <a:solidFill>
                  <a:srgbClr val="002060"/>
                </a:solidFill>
                <a:latin typeface="Arial Narrow"/>
              </a:rPr>
              <a:t>При этом практически все добычные дочерние общества ПАО «Газпром» столкнулись с подобными трудностями при освоении новых месторождений в своей зоне ответственности.</a:t>
            </a:r>
          </a:p>
          <a:p>
            <a:pPr marL="72000" algn="just">
              <a:spcBef>
                <a:spcPts val="225"/>
              </a:spcBef>
              <a:buAutoNum type="arabicPeriod" startAt="2"/>
            </a:pPr>
            <a:r>
              <a:rPr lang="ru-RU" sz="1700" dirty="0" smtClean="0">
                <a:solidFill>
                  <a:srgbClr val="002060"/>
                </a:solidFill>
                <a:latin typeface="Arial Narrow"/>
              </a:rPr>
              <a:t>Соответственно происходит накопление опыта и практических методик защиты оборудования от углекислотной коррозии.</a:t>
            </a:r>
          </a:p>
          <a:p>
            <a:pPr marL="72000" algn="just">
              <a:spcBef>
                <a:spcPts val="225"/>
              </a:spcBef>
              <a:buAutoNum type="arabicPeriod" startAt="2"/>
            </a:pPr>
            <a:r>
              <a:rPr lang="ru-RU" sz="1700" dirty="0" smtClean="0">
                <a:solidFill>
                  <a:srgbClr val="002060"/>
                </a:solidFill>
                <a:latin typeface="Arial Narrow"/>
              </a:rPr>
              <a:t>Появляются возможности по обмену опытом в рамках Компании.</a:t>
            </a:r>
          </a:p>
          <a:p>
            <a:pPr marL="72000" algn="just">
              <a:spcBef>
                <a:spcPts val="225"/>
              </a:spcBef>
              <a:buAutoNum type="arabicPeriod" startAt="2"/>
            </a:pPr>
            <a:r>
              <a:rPr lang="ru-RU" sz="1700" dirty="0" smtClean="0">
                <a:solidFill>
                  <a:srgbClr val="002060"/>
                </a:solidFill>
                <a:latin typeface="Arial Narrow"/>
              </a:rPr>
              <a:t>Предлагаю рассмотреть возможность выделения секции, в рамках последующих отраслевых совещаниях по защите от коррозии Группы Газпром, посвященной вопросам защиты от углекислотной коррозии. </a:t>
            </a:r>
            <a:endParaRPr lang="ru-RU" sz="1700" dirty="0">
              <a:solidFill>
                <a:srgbClr val="002060"/>
              </a:solidFill>
              <a:latin typeface="Arial Narrow"/>
            </a:endParaRPr>
          </a:p>
        </p:txBody>
      </p:sp>
      <p:sp>
        <p:nvSpPr>
          <p:cNvPr id="9" name="Текст 2"/>
          <p:cNvSpPr txBox="1">
            <a:spLocks/>
          </p:cNvSpPr>
          <p:nvPr/>
        </p:nvSpPr>
        <p:spPr>
          <a:xfrm>
            <a:off x="1368311" y="4828674"/>
            <a:ext cx="7775689" cy="409742"/>
          </a:xfrm>
          <a:prstGeom prst="rect">
            <a:avLst/>
          </a:prstGeom>
          <a:ln/>
        </p:spPr>
        <p:txBody>
          <a:bodyPr/>
          <a:ls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base">
              <a:spcBef>
                <a:spcPct val="0"/>
              </a:spcBef>
              <a:spcAft>
                <a:spcPct val="0"/>
              </a:spcAft>
            </a:pPr>
            <a:r>
              <a:rPr lang="ru-RU" sz="1200" dirty="0">
                <a:solidFill>
                  <a:schemeClr val="bg1"/>
                </a:solidFill>
                <a:latin typeface="Arial Narrow" pitchFamily="34" charset="0"/>
              </a:rPr>
              <a:t>Особенности системы сбора скважинной продукции Киринского ГКМ. Проблемные вопросы, связанные с коррозионной защитой.</a:t>
            </a:r>
          </a:p>
        </p:txBody>
      </p:sp>
    </p:spTree>
    <p:extLst>
      <p:ext uri="{BB962C8B-B14F-4D97-AF65-F5344CB8AC3E}">
        <p14:creationId xmlns:p14="http://schemas.microsoft.com/office/powerpoint/2010/main" val="284586748"/>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Текст 9"/>
          <p:cNvSpPr>
            <a:spLocks noGrp="1"/>
          </p:cNvSpPr>
          <p:nvPr>
            <p:ph type="body" sz="quarter" idx="10"/>
          </p:nvPr>
        </p:nvSpPr>
        <p:spPr>
          <a:xfrm>
            <a:off x="1390650" y="1238250"/>
            <a:ext cx="7588250" cy="835025"/>
          </a:xfrm>
        </p:spPr>
        <p:txBody>
          <a:bodyPr/>
          <a:lstStyle/>
          <a:p>
            <a:r>
              <a:rPr lang="ru-RU" dirty="0"/>
              <a:t>СПАСИБО ЗА </a:t>
            </a:r>
            <a:r>
              <a:rPr lang="ru-RU" dirty="0" smtClean="0"/>
              <a:t>ВНИМАНИЕ</a:t>
            </a:r>
            <a:endParaRPr lang="ru-RU" dirty="0"/>
          </a:p>
        </p:txBody>
      </p:sp>
      <p:sp>
        <p:nvSpPr>
          <p:cNvPr id="6" name="TextBox 5"/>
          <p:cNvSpPr txBox="1"/>
          <p:nvPr/>
        </p:nvSpPr>
        <p:spPr>
          <a:xfrm>
            <a:off x="1390650" y="2073275"/>
            <a:ext cx="6049539" cy="1631216"/>
          </a:xfrm>
          <a:prstGeom prst="rect">
            <a:avLst/>
          </a:prstGeom>
          <a:noFill/>
        </p:spPr>
        <p:txBody>
          <a:bodyPr wrap="square" rtlCol="0">
            <a:spAutoFit/>
          </a:bodyPr>
          <a:lstStyle/>
          <a:p>
            <a:r>
              <a:rPr lang="ru-RU" altLang="ru-RU" sz="2000" dirty="0">
                <a:solidFill>
                  <a:srgbClr val="FFFFFF"/>
                </a:solidFill>
                <a:latin typeface="Arial Narrow (Основной текст)"/>
              </a:rPr>
              <a:t>Сергей Юрьевич Тимошкин - Начальник производственно-технического Управления</a:t>
            </a:r>
          </a:p>
          <a:p>
            <a:pPr>
              <a:lnSpc>
                <a:spcPct val="200000"/>
              </a:lnSpc>
            </a:pPr>
            <a:r>
              <a:rPr lang="ru-RU" altLang="ru-RU" sz="2000" dirty="0">
                <a:solidFill>
                  <a:srgbClr val="FFFFFF"/>
                </a:solidFill>
                <a:latin typeface="Arial Narrow (Основной текст)"/>
              </a:rPr>
              <a:t>Тел.: +7 (4242) 497 160 доб. 652-56</a:t>
            </a:r>
          </a:p>
          <a:p>
            <a:r>
              <a:rPr lang="ru-RU" altLang="ru-RU" sz="2000" dirty="0">
                <a:solidFill>
                  <a:srgbClr val="FFFFFF"/>
                </a:solidFill>
                <a:latin typeface="Arial Narrow (Основной текст)"/>
              </a:rPr>
              <a:t>e-</a:t>
            </a:r>
            <a:r>
              <a:rPr lang="ru-RU" altLang="ru-RU" sz="2000" dirty="0" err="1">
                <a:solidFill>
                  <a:srgbClr val="FFFFFF"/>
                </a:solidFill>
                <a:latin typeface="Arial Narrow (Основной текст)"/>
              </a:rPr>
              <a:t>mail</a:t>
            </a:r>
            <a:r>
              <a:rPr lang="ru-RU" altLang="ru-RU" sz="2000" dirty="0">
                <a:solidFill>
                  <a:srgbClr val="FFFFFF"/>
                </a:solidFill>
                <a:latin typeface="Arial Narrow (Основной текст)"/>
              </a:rPr>
              <a:t>: s_timoshkin@shelf-dobycha.gazprom.ru</a:t>
            </a:r>
          </a:p>
        </p:txBody>
      </p:sp>
      <p:sp>
        <p:nvSpPr>
          <p:cNvPr id="7" name="Текст 2"/>
          <p:cNvSpPr>
            <a:spLocks noGrp="1"/>
          </p:cNvSpPr>
          <p:nvPr>
            <p:ph type="body" sz="quarter" idx="11"/>
          </p:nvPr>
        </p:nvSpPr>
        <p:spPr>
          <a:xfrm>
            <a:off x="1466987" y="4730067"/>
            <a:ext cx="7699352" cy="461665"/>
          </a:xfrm>
        </p:spPr>
        <p:txBody>
          <a:bodyPr/>
          <a:lstStyle/>
          <a:p>
            <a:pPr fontAlgn="base">
              <a:spcBef>
                <a:spcPct val="0"/>
              </a:spcBef>
              <a:spcAft>
                <a:spcPct val="0"/>
              </a:spcAft>
            </a:pPr>
            <a:r>
              <a:rPr lang="ru-RU" sz="1200" dirty="0"/>
              <a:t>Особенности системы сбора скважинной продукции Киринского ГКМ. </a:t>
            </a:r>
            <a:r>
              <a:rPr lang="ru-RU" sz="1200" dirty="0" smtClean="0"/>
              <a:t>Проблемные </a:t>
            </a:r>
            <a:r>
              <a:rPr lang="ru-RU" sz="1200" dirty="0"/>
              <a:t>вопросы, связанные с коррозионной </a:t>
            </a:r>
            <a:r>
              <a:rPr lang="ru-RU" sz="1200" dirty="0" smtClean="0"/>
              <a:t>защитой.</a:t>
            </a:r>
            <a:endParaRPr lang="ru-RU" sz="1200"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75960880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txBox="1">
            <a:spLocks noChangeArrowheads="1"/>
          </p:cNvSpPr>
          <p:nvPr/>
        </p:nvSpPr>
        <p:spPr bwMode="auto">
          <a:xfrm>
            <a:off x="1354976" y="0"/>
            <a:ext cx="5449956" cy="8067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lgn="l" rtl="0" eaLnBrk="0" fontAlgn="base" hangingPunct="0">
              <a:spcBef>
                <a:spcPct val="0"/>
              </a:spcBef>
              <a:spcAft>
                <a:spcPct val="0"/>
              </a:spcAft>
              <a:defRPr sz="2600">
                <a:solidFill>
                  <a:schemeClr val="bg1"/>
                </a:solidFill>
                <a:latin typeface="+mj-lt"/>
                <a:ea typeface="+mj-ea"/>
                <a:cs typeface="+mj-cs"/>
              </a:defRPr>
            </a:lvl1pPr>
            <a:lvl2pPr algn="l" rtl="0" eaLnBrk="0" fontAlgn="base" hangingPunct="0">
              <a:spcBef>
                <a:spcPct val="0"/>
              </a:spcBef>
              <a:spcAft>
                <a:spcPct val="0"/>
              </a:spcAft>
              <a:defRPr sz="2600">
                <a:solidFill>
                  <a:schemeClr val="bg1"/>
                </a:solidFill>
                <a:latin typeface="Arial Narrow" pitchFamily="34" charset="0"/>
              </a:defRPr>
            </a:lvl2pPr>
            <a:lvl3pPr algn="l" rtl="0" eaLnBrk="0" fontAlgn="base" hangingPunct="0">
              <a:spcBef>
                <a:spcPct val="0"/>
              </a:spcBef>
              <a:spcAft>
                <a:spcPct val="0"/>
              </a:spcAft>
              <a:defRPr sz="2600">
                <a:solidFill>
                  <a:schemeClr val="bg1"/>
                </a:solidFill>
                <a:latin typeface="Arial Narrow" pitchFamily="34" charset="0"/>
              </a:defRPr>
            </a:lvl3pPr>
            <a:lvl4pPr algn="l" rtl="0" eaLnBrk="0" fontAlgn="base" hangingPunct="0">
              <a:spcBef>
                <a:spcPct val="0"/>
              </a:spcBef>
              <a:spcAft>
                <a:spcPct val="0"/>
              </a:spcAft>
              <a:defRPr sz="2600">
                <a:solidFill>
                  <a:schemeClr val="bg1"/>
                </a:solidFill>
                <a:latin typeface="Arial Narrow" pitchFamily="34" charset="0"/>
              </a:defRPr>
            </a:lvl4pPr>
            <a:lvl5pPr algn="l" rtl="0" eaLnBrk="0" fontAlgn="base" hangingPunct="0">
              <a:spcBef>
                <a:spcPct val="0"/>
              </a:spcBef>
              <a:spcAft>
                <a:spcPct val="0"/>
              </a:spcAft>
              <a:defRPr sz="2600">
                <a:solidFill>
                  <a:schemeClr val="bg1"/>
                </a:solidFill>
                <a:latin typeface="Arial Narrow" pitchFamily="34" charset="0"/>
              </a:defRPr>
            </a:lvl5pPr>
            <a:lvl6pPr marL="457200" algn="l" rtl="0" fontAlgn="base">
              <a:spcBef>
                <a:spcPct val="0"/>
              </a:spcBef>
              <a:spcAft>
                <a:spcPct val="0"/>
              </a:spcAft>
              <a:defRPr sz="2600">
                <a:solidFill>
                  <a:schemeClr val="bg1"/>
                </a:solidFill>
                <a:latin typeface="Arial Narrow" pitchFamily="34" charset="0"/>
              </a:defRPr>
            </a:lvl6pPr>
            <a:lvl7pPr marL="914400" algn="l" rtl="0" fontAlgn="base">
              <a:spcBef>
                <a:spcPct val="0"/>
              </a:spcBef>
              <a:spcAft>
                <a:spcPct val="0"/>
              </a:spcAft>
              <a:defRPr sz="2600">
                <a:solidFill>
                  <a:schemeClr val="bg1"/>
                </a:solidFill>
                <a:latin typeface="Arial Narrow" pitchFamily="34" charset="0"/>
              </a:defRPr>
            </a:lvl7pPr>
            <a:lvl8pPr marL="1371600" algn="l" rtl="0" fontAlgn="base">
              <a:spcBef>
                <a:spcPct val="0"/>
              </a:spcBef>
              <a:spcAft>
                <a:spcPct val="0"/>
              </a:spcAft>
              <a:defRPr sz="2600">
                <a:solidFill>
                  <a:schemeClr val="bg1"/>
                </a:solidFill>
                <a:latin typeface="Arial Narrow" pitchFamily="34" charset="0"/>
              </a:defRPr>
            </a:lvl8pPr>
            <a:lvl9pPr marL="1828800" algn="l" rtl="0" fontAlgn="base">
              <a:spcBef>
                <a:spcPct val="0"/>
              </a:spcBef>
              <a:spcAft>
                <a:spcPct val="0"/>
              </a:spcAft>
              <a:defRPr sz="2600">
                <a:solidFill>
                  <a:schemeClr val="bg1"/>
                </a:solidFill>
                <a:latin typeface="Arial Narrow" pitchFamily="34" charset="0"/>
              </a:defRPr>
            </a:lvl9pPr>
          </a:lstStyle>
          <a:p>
            <a:pPr marL="134460" eaLnBrk="1" hangingPunct="1">
              <a:defRPr/>
            </a:pPr>
            <a:r>
              <a:rPr lang="ru-RU" altLang="ru-RU" sz="2800" dirty="0" smtClean="0">
                <a:latin typeface="Arial Narrow" panose="020B0606020202030204" pitchFamily="34" charset="0"/>
              </a:rPr>
              <a:t>Эксплуатация </a:t>
            </a:r>
            <a:r>
              <a:rPr lang="ru-RU" altLang="ru-RU" sz="2800" dirty="0">
                <a:latin typeface="Arial Narrow" panose="020B0606020202030204" pitchFamily="34" charset="0"/>
              </a:rPr>
              <a:t>КГКМ с применением РИК</a:t>
            </a:r>
            <a:endParaRPr lang="ru-RU" altLang="ru-RU" sz="2800" kern="0" dirty="0">
              <a:latin typeface="Arial Narrow" panose="020B0606020202030204" pitchFamily="34" charset="0"/>
            </a:endParaRPr>
          </a:p>
        </p:txBody>
      </p:sp>
      <p:sp>
        <p:nvSpPr>
          <p:cNvPr id="7" name="TextBox 6"/>
          <p:cNvSpPr txBox="1"/>
          <p:nvPr/>
        </p:nvSpPr>
        <p:spPr>
          <a:xfrm>
            <a:off x="266007" y="951526"/>
            <a:ext cx="8620297" cy="615553"/>
          </a:xfrm>
          <a:prstGeom prst="rect">
            <a:avLst/>
          </a:prstGeom>
          <a:noFill/>
        </p:spPr>
        <p:txBody>
          <a:bodyPr wrap="square" rtlCol="0">
            <a:spAutoFit/>
          </a:bodyPr>
          <a:lstStyle/>
          <a:p>
            <a:r>
              <a:rPr lang="ru-RU" sz="1700" dirty="0">
                <a:solidFill>
                  <a:srgbClr val="002060"/>
                </a:solidFill>
                <a:latin typeface="Arial Narrow"/>
              </a:rPr>
              <a:t>В период  27.01-15.03.2018 в виду технологической необходимости был снижен объем подаваемого ингибитора коррозии с 1,15 т/</a:t>
            </a:r>
            <a:r>
              <a:rPr lang="ru-RU" sz="1700" dirty="0" err="1">
                <a:solidFill>
                  <a:srgbClr val="002060"/>
                </a:solidFill>
                <a:latin typeface="Arial Narrow"/>
              </a:rPr>
              <a:t>сут</a:t>
            </a:r>
            <a:r>
              <a:rPr lang="ru-RU" sz="1700" dirty="0">
                <a:solidFill>
                  <a:srgbClr val="002060"/>
                </a:solidFill>
                <a:latin typeface="Arial Narrow"/>
              </a:rPr>
              <a:t> до 0,49 т/</a:t>
            </a:r>
            <a:r>
              <a:rPr lang="ru-RU" sz="1700" dirty="0" err="1">
                <a:solidFill>
                  <a:srgbClr val="002060"/>
                </a:solidFill>
                <a:latin typeface="Arial Narrow"/>
              </a:rPr>
              <a:t>сут</a:t>
            </a:r>
            <a:r>
              <a:rPr lang="ru-RU" sz="1700" dirty="0">
                <a:solidFill>
                  <a:srgbClr val="002060"/>
                </a:solidFill>
                <a:latin typeface="Arial Narrow"/>
              </a:rPr>
              <a:t>. </a:t>
            </a:r>
          </a:p>
        </p:txBody>
      </p:sp>
      <p:graphicFrame>
        <p:nvGraphicFramePr>
          <p:cNvPr id="8" name="Диаграмма 7"/>
          <p:cNvGraphicFramePr/>
          <p:nvPr>
            <p:extLst>
              <p:ext uri="{D42A27DB-BD31-4B8C-83A1-F6EECF244321}">
                <p14:modId xmlns:p14="http://schemas.microsoft.com/office/powerpoint/2010/main" val="716699662"/>
              </p:ext>
            </p:extLst>
          </p:nvPr>
        </p:nvGraphicFramePr>
        <p:xfrm>
          <a:off x="324196" y="1711827"/>
          <a:ext cx="4469056" cy="2848202"/>
        </p:xfrm>
        <a:graphic>
          <a:graphicData uri="http://schemas.openxmlformats.org/drawingml/2006/chart">
            <c:chart xmlns:c="http://schemas.openxmlformats.org/drawingml/2006/chart" xmlns:r="http://schemas.openxmlformats.org/officeDocument/2006/relationships" r:id="rId3"/>
          </a:graphicData>
        </a:graphic>
      </p:graphicFrame>
      <p:sp>
        <p:nvSpPr>
          <p:cNvPr id="9" name="TextBox 8"/>
          <p:cNvSpPr txBox="1"/>
          <p:nvPr/>
        </p:nvSpPr>
        <p:spPr>
          <a:xfrm>
            <a:off x="4793252" y="1732754"/>
            <a:ext cx="4023360" cy="3046988"/>
          </a:xfrm>
          <a:prstGeom prst="rect">
            <a:avLst/>
          </a:prstGeom>
          <a:noFill/>
        </p:spPr>
        <p:txBody>
          <a:bodyPr wrap="square" rtlCol="0">
            <a:spAutoFit/>
          </a:bodyPr>
          <a:lstStyle/>
          <a:p>
            <a:pPr marL="214313" indent="-214313" algn="just">
              <a:buFont typeface="Arial" panose="020B0604020202020204" pitchFamily="34" charset="0"/>
              <a:buChar char="•"/>
            </a:pPr>
            <a:r>
              <a:rPr lang="ru-RU" sz="1600" dirty="0">
                <a:solidFill>
                  <a:srgbClr val="002060"/>
                </a:solidFill>
                <a:latin typeface="Arial Narrow"/>
              </a:rPr>
              <a:t>Отмечено повышение содержания общего железа, в результатах лабораторных исследований, отмеченное на 2-ом периоде. Данное повышение содержания общего железа в пробах, может быть вызвано снижением расхода ингибитора коррозии «</a:t>
            </a:r>
            <a:r>
              <a:rPr lang="ru-RU" sz="1600" dirty="0" err="1">
                <a:solidFill>
                  <a:srgbClr val="002060"/>
                </a:solidFill>
                <a:latin typeface="Arial Narrow"/>
              </a:rPr>
              <a:t>Инкоргаз</a:t>
            </a:r>
            <a:r>
              <a:rPr lang="ru-RU" sz="1600" dirty="0">
                <a:solidFill>
                  <a:srgbClr val="002060"/>
                </a:solidFill>
                <a:latin typeface="Arial Narrow"/>
              </a:rPr>
              <a:t> 112-10».</a:t>
            </a:r>
          </a:p>
          <a:p>
            <a:pPr marL="214313" indent="-214313" algn="just">
              <a:buFont typeface="Arial" panose="020B0604020202020204" pitchFamily="34" charset="0"/>
              <a:buChar char="•"/>
            </a:pPr>
            <a:r>
              <a:rPr lang="ru-RU" sz="1600" dirty="0">
                <a:solidFill>
                  <a:srgbClr val="002060"/>
                </a:solidFill>
                <a:latin typeface="Arial Narrow"/>
              </a:rPr>
              <a:t>На 3-ем периоде отмечено снижение содержание железа, которое может быть вызвано повышением расхода ингибитора коррозии с 16.03.2018.</a:t>
            </a:r>
          </a:p>
          <a:p>
            <a:endParaRPr lang="ru-RU" sz="1600" dirty="0"/>
          </a:p>
        </p:txBody>
      </p:sp>
      <p:sp>
        <p:nvSpPr>
          <p:cNvPr id="10" name="Текст 2"/>
          <p:cNvSpPr txBox="1">
            <a:spLocks/>
          </p:cNvSpPr>
          <p:nvPr/>
        </p:nvSpPr>
        <p:spPr>
          <a:xfrm>
            <a:off x="1368311" y="4828674"/>
            <a:ext cx="7775689" cy="409742"/>
          </a:xfrm>
          <a:prstGeom prst="rect">
            <a:avLst/>
          </a:prstGeom>
          <a:ln/>
        </p:spPr>
        <p:txBody>
          <a:bodyPr/>
          <a:ls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base">
              <a:spcBef>
                <a:spcPct val="0"/>
              </a:spcBef>
              <a:spcAft>
                <a:spcPct val="0"/>
              </a:spcAft>
            </a:pPr>
            <a:r>
              <a:rPr lang="ru-RU" sz="1200" dirty="0">
                <a:solidFill>
                  <a:schemeClr val="bg1"/>
                </a:solidFill>
                <a:latin typeface="Arial Narrow" pitchFamily="34" charset="0"/>
              </a:rPr>
              <a:t>Особенности системы сбора скважинной продукции Киринского ГКМ. Проблемные вопросы, связанные с коррозионной защитой.</a:t>
            </a:r>
          </a:p>
        </p:txBody>
      </p:sp>
    </p:spTree>
    <p:extLst>
      <p:ext uri="{BB962C8B-B14F-4D97-AF65-F5344CB8AC3E}">
        <p14:creationId xmlns:p14="http://schemas.microsoft.com/office/powerpoint/2010/main" val="11145465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551600" y="76199"/>
            <a:ext cx="7321551" cy="533401"/>
          </a:xfrm>
        </p:spPr>
        <p:txBody>
          <a:bodyPr/>
          <a:lstStyle/>
          <a:p>
            <a:pPr algn="ctr"/>
            <a:r>
              <a:rPr lang="ru-RU" altLang="ru-RU" sz="2800" kern="0" dirty="0">
                <a:solidFill>
                  <a:srgbClr val="FFFFFF"/>
                </a:solidFill>
              </a:rPr>
              <a:t>Обзорная карта Киринского </a:t>
            </a:r>
            <a:r>
              <a:rPr lang="ru-RU" altLang="ru-RU" sz="2800" kern="0" dirty="0" smtClean="0">
                <a:solidFill>
                  <a:srgbClr val="FFFFFF"/>
                </a:solidFill>
              </a:rPr>
              <a:t>блока</a:t>
            </a:r>
            <a:endParaRPr lang="ru-RU" sz="2800" dirty="0"/>
          </a:p>
        </p:txBody>
      </p:sp>
      <p:sp>
        <p:nvSpPr>
          <p:cNvPr id="5" name="Текст 2"/>
          <p:cNvSpPr>
            <a:spLocks noGrp="1"/>
          </p:cNvSpPr>
          <p:nvPr>
            <p:ph type="body" sz="quarter" idx="11"/>
          </p:nvPr>
        </p:nvSpPr>
        <p:spPr>
          <a:xfrm>
            <a:off x="1368311" y="4736645"/>
            <a:ext cx="7775689" cy="461665"/>
          </a:xfrm>
        </p:spPr>
        <p:txBody>
          <a:bodyPr/>
          <a:lstStyle/>
          <a:p>
            <a:pPr fontAlgn="base">
              <a:spcBef>
                <a:spcPct val="0"/>
              </a:spcBef>
              <a:spcAft>
                <a:spcPct val="0"/>
              </a:spcAft>
            </a:pPr>
            <a:r>
              <a:rPr lang="ru-RU" sz="1200" dirty="0"/>
              <a:t>Особенности системы сбора скважинной продукции Киринского ГКМ. </a:t>
            </a:r>
            <a:r>
              <a:rPr lang="ru-RU" sz="1200" dirty="0" smtClean="0"/>
              <a:t>Проблемные </a:t>
            </a:r>
            <a:r>
              <a:rPr lang="ru-RU" sz="1200" dirty="0"/>
              <a:t>вопросы, связанные с коррозионной </a:t>
            </a:r>
            <a:r>
              <a:rPr lang="ru-RU" sz="1200" dirty="0" smtClean="0"/>
              <a:t>защитой.</a:t>
            </a:r>
            <a:endParaRPr lang="ru-RU" sz="1200" dirty="0"/>
          </a:p>
        </p:txBody>
      </p:sp>
      <p:pic>
        <p:nvPicPr>
          <p:cNvPr id="6" name="Picture 2" descr="C:\Users\aspinigina\Desktop\Нефть и газ Сахалина 2015\Фото\map.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8156" y="801240"/>
            <a:ext cx="3444085" cy="39354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23"/>
          <p:cNvSpPr txBox="1">
            <a:spLocks noChangeArrowheads="1"/>
          </p:cNvSpPr>
          <p:nvPr/>
        </p:nvSpPr>
        <p:spPr bwMode="auto">
          <a:xfrm>
            <a:off x="3812241" y="801239"/>
            <a:ext cx="4980420" cy="393540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076" tIns="45538" rIns="91076" bIns="45538"/>
          <a:lstStyle>
            <a:lvl1pPr marL="411163" indent="-342900" algn="l" rtl="0" fontAlgn="base">
              <a:spcBef>
                <a:spcPts val="700"/>
              </a:spcBef>
              <a:spcAft>
                <a:spcPct val="0"/>
              </a:spcAft>
              <a:buClr>
                <a:schemeClr val="tx2"/>
              </a:buClr>
              <a:buSzPct val="95000"/>
              <a:buFont typeface="Wingdings" pitchFamily="2" charset="2"/>
              <a:buChar char=""/>
              <a:defRPr sz="3000" kern="1200">
                <a:solidFill>
                  <a:schemeClr val="tx1"/>
                </a:solidFill>
                <a:latin typeface="+mn-lt"/>
                <a:ea typeface="+mn-ea"/>
                <a:cs typeface="+mn-cs"/>
              </a:defRPr>
            </a:lvl1pPr>
            <a:lvl2pPr marL="739775" indent="-285750" algn="l" rtl="0" fontAlgn="base">
              <a:spcBef>
                <a:spcPct val="20000"/>
              </a:spcBef>
              <a:spcAft>
                <a:spcPct val="0"/>
              </a:spcAft>
              <a:buClr>
                <a:schemeClr val="accent2"/>
              </a:buClr>
              <a:buSzPct val="90000"/>
              <a:buFont typeface="Wingdings" pitchFamily="2" charset="2"/>
              <a:buChar char=""/>
              <a:defRPr sz="2600" kern="1200">
                <a:solidFill>
                  <a:schemeClr val="tx1"/>
                </a:solidFill>
                <a:latin typeface="+mn-lt"/>
                <a:ea typeface="+mn-ea"/>
                <a:cs typeface="+mn-cs"/>
              </a:defRPr>
            </a:lvl2pPr>
            <a:lvl3pPr marL="995363" indent="-228600" algn="l" rtl="0" fontAlgn="base">
              <a:spcBef>
                <a:spcPct val="20000"/>
              </a:spcBef>
              <a:spcAft>
                <a:spcPct val="0"/>
              </a:spcAft>
              <a:buClr>
                <a:schemeClr val="accent2"/>
              </a:buClr>
              <a:buFont typeface="Wingdings 2" pitchFamily="18" charset="2"/>
              <a:buChar char=""/>
              <a:defRPr sz="2400" kern="1200">
                <a:solidFill>
                  <a:schemeClr val="tx1"/>
                </a:solidFill>
                <a:latin typeface="+mn-lt"/>
                <a:ea typeface="+mn-ea"/>
                <a:cs typeface="+mn-cs"/>
              </a:defRPr>
            </a:lvl3pPr>
            <a:lvl4pPr marL="1260475" indent="-228600" algn="l" rtl="0" fontAlgn="base">
              <a:spcBef>
                <a:spcPct val="20000"/>
              </a:spcBef>
              <a:spcAft>
                <a:spcPct val="0"/>
              </a:spcAft>
              <a:buClr>
                <a:srgbClr val="B32C16"/>
              </a:buClr>
              <a:buFont typeface="Wingdings 3" pitchFamily="18" charset="2"/>
              <a:buChar char=""/>
              <a:defRPr sz="2200" kern="1200">
                <a:solidFill>
                  <a:schemeClr val="tx1"/>
                </a:solidFill>
                <a:latin typeface="+mn-lt"/>
                <a:ea typeface="+mn-ea"/>
                <a:cs typeface="+mn-cs"/>
              </a:defRPr>
            </a:lvl4pPr>
            <a:lvl5pPr marL="1481138" indent="-209550" algn="l" rtl="0" fontAlgn="base">
              <a:spcBef>
                <a:spcPct val="20000"/>
              </a:spcBef>
              <a:spcAft>
                <a:spcPct val="0"/>
              </a:spcAft>
              <a:buClr>
                <a:srgbClr val="B32C16"/>
              </a:buClr>
              <a:buFont typeface="Wingdings 2" pitchFamily="18" charset="2"/>
              <a:buChar char=""/>
              <a:defRPr sz="2000" kern="1200">
                <a:solidFill>
                  <a:schemeClr val="tx1"/>
                </a:solidFill>
                <a:latin typeface="+mn-lt"/>
                <a:ea typeface="+mn-ea"/>
                <a:cs typeface="+mn-cs"/>
              </a:defRPr>
            </a:lvl5pPr>
            <a:lvl6pPr marL="1709928" indent="-210312" algn="l" rtl="0" eaLnBrk="1" latinLnBrk="0" hangingPunct="1">
              <a:spcBef>
                <a:spcPct val="20000"/>
              </a:spcBef>
              <a:buClr>
                <a:schemeClr val="accent3"/>
              </a:buClr>
              <a:buFont typeface="Wingdings 2"/>
              <a:buChar char=""/>
              <a:defRPr kumimoji="0" sz="1800" kern="1200">
                <a:solidFill>
                  <a:schemeClr val="tx1"/>
                </a:solidFill>
                <a:latin typeface="+mn-lt"/>
                <a:ea typeface="+mn-ea"/>
                <a:cs typeface="+mn-cs"/>
              </a:defRPr>
            </a:lvl6pPr>
            <a:lvl7pPr marL="1901952"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7pPr>
            <a:lvl8pPr marL="2093976"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8pPr>
            <a:lvl9pPr marL="2286000"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9pPr>
            <a:extLst/>
          </a:lstStyle>
          <a:p>
            <a:pPr marL="68262" indent="0" algn="just">
              <a:spcAft>
                <a:spcPts val="1793"/>
              </a:spcAft>
              <a:buClr>
                <a:srgbClr val="000000"/>
              </a:buClr>
              <a:buNone/>
              <a:defRPr/>
            </a:pPr>
            <a:r>
              <a:rPr lang="ru-RU" altLang="ru-RU" sz="1800" dirty="0">
                <a:solidFill>
                  <a:srgbClr val="002060"/>
                </a:solidFill>
                <a:latin typeface="Arial Narrow" panose="020B0606020202030204" pitchFamily="34" charset="0"/>
                <a:cs typeface="Arial" panose="020B0604020202020204" pitchFamily="34" charset="0"/>
              </a:rPr>
              <a:t>При освоении Киринского месторождения впервые в России используются подводные технологии добычи газа (газ поступает на берег по дну Охотского моря, поверхность которого 6 месяцев покрыта льдом) </a:t>
            </a:r>
          </a:p>
          <a:p>
            <a:pPr marL="68262" indent="0">
              <a:spcAft>
                <a:spcPts val="1793"/>
              </a:spcAft>
              <a:buClr>
                <a:srgbClr val="000000"/>
              </a:buClr>
              <a:buNone/>
              <a:defRPr/>
            </a:pPr>
            <a:r>
              <a:rPr lang="ru-RU" altLang="ru-RU" sz="1800" dirty="0">
                <a:solidFill>
                  <a:srgbClr val="002060"/>
                </a:solidFill>
                <a:latin typeface="Arial Narrow" panose="020B0606020202030204" pitchFamily="34" charset="0"/>
                <a:cs typeface="Arial" panose="020B0604020202020204" pitchFamily="34" charset="0"/>
              </a:rPr>
              <a:t>Краткая характеристика:</a:t>
            </a:r>
          </a:p>
          <a:p>
            <a:pPr marL="68262" indent="0">
              <a:spcAft>
                <a:spcPts val="1793"/>
              </a:spcAft>
              <a:buClr>
                <a:srgbClr val="000000"/>
              </a:buClr>
              <a:buNone/>
              <a:defRPr/>
            </a:pPr>
            <a:r>
              <a:rPr lang="ru-RU" altLang="ru-RU" sz="1800" dirty="0">
                <a:solidFill>
                  <a:srgbClr val="002060"/>
                </a:solidFill>
                <a:latin typeface="Arial Narrow" panose="020B0606020202030204" pitchFamily="34" charset="0"/>
                <a:cs typeface="Arial" panose="020B0604020202020204" pitchFamily="34" charset="0"/>
              </a:rPr>
              <a:t>Введено в эксплуатацию в 2013 году</a:t>
            </a:r>
            <a:endParaRPr lang="ru-RU" altLang="ru-RU" sz="1800" b="1" dirty="0">
              <a:solidFill>
                <a:srgbClr val="002060"/>
              </a:solidFill>
              <a:latin typeface="Times New Roman" pitchFamily="18" charset="0"/>
            </a:endParaRPr>
          </a:p>
          <a:p>
            <a:pPr marL="68262" indent="0">
              <a:spcAft>
                <a:spcPts val="1793"/>
              </a:spcAft>
              <a:buClr>
                <a:srgbClr val="000000"/>
              </a:buClr>
              <a:buNone/>
              <a:defRPr/>
            </a:pPr>
            <a:r>
              <a:rPr lang="ru-RU" altLang="ru-RU" sz="1800" dirty="0" smtClean="0">
                <a:solidFill>
                  <a:srgbClr val="002060"/>
                </a:solidFill>
                <a:latin typeface="Arial Narrow" panose="020B0606020202030204" pitchFamily="34" charset="0"/>
                <a:cs typeface="Arial" panose="020B0604020202020204" pitchFamily="34" charset="0"/>
              </a:rPr>
              <a:t>Глубина </a:t>
            </a:r>
            <a:r>
              <a:rPr lang="ru-RU" altLang="ru-RU" sz="1800" dirty="0">
                <a:solidFill>
                  <a:srgbClr val="002060"/>
                </a:solidFill>
                <a:latin typeface="Arial Narrow" panose="020B0606020202030204" pitchFamily="34" charset="0"/>
                <a:cs typeface="Arial" panose="020B0604020202020204" pitchFamily="34" charset="0"/>
              </a:rPr>
              <a:t>моря 85-95 м</a:t>
            </a:r>
          </a:p>
          <a:p>
            <a:pPr marL="68262" indent="0">
              <a:spcAft>
                <a:spcPts val="1793"/>
              </a:spcAft>
              <a:buClr>
                <a:srgbClr val="000000"/>
              </a:buClr>
              <a:buNone/>
              <a:defRPr/>
            </a:pPr>
            <a:r>
              <a:rPr lang="ru-RU" altLang="ru-RU" sz="1800" dirty="0">
                <a:solidFill>
                  <a:srgbClr val="002060"/>
                </a:solidFill>
                <a:latin typeface="Arial Narrow" panose="020B0606020202030204" pitchFamily="34" charset="0"/>
                <a:cs typeface="Arial" panose="020B0604020202020204" pitchFamily="34" charset="0"/>
              </a:rPr>
              <a:t>Расстояние </a:t>
            </a:r>
            <a:r>
              <a:rPr lang="ru-RU" altLang="ru-RU" sz="1800" dirty="0" smtClean="0">
                <a:solidFill>
                  <a:srgbClr val="002060"/>
                </a:solidFill>
                <a:latin typeface="Arial Narrow" panose="020B0606020202030204" pitchFamily="34" charset="0"/>
                <a:cs typeface="Arial" panose="020B0604020202020204" pitchFamily="34" charset="0"/>
              </a:rPr>
              <a:t>до берега </a:t>
            </a:r>
            <a:r>
              <a:rPr lang="ru-RU" altLang="ru-RU" sz="1800" dirty="0">
                <a:solidFill>
                  <a:srgbClr val="002060"/>
                </a:solidFill>
                <a:latin typeface="Arial Narrow" panose="020B0606020202030204" pitchFamily="34" charset="0"/>
                <a:cs typeface="Arial" panose="020B0604020202020204" pitchFamily="34" charset="0"/>
              </a:rPr>
              <a:t>29 </a:t>
            </a:r>
            <a:r>
              <a:rPr lang="ru-RU" altLang="ru-RU" sz="1800" dirty="0" smtClean="0">
                <a:solidFill>
                  <a:srgbClr val="002060"/>
                </a:solidFill>
                <a:latin typeface="Arial Narrow" panose="020B0606020202030204" pitchFamily="34" charset="0"/>
                <a:cs typeface="Arial" panose="020B0604020202020204" pitchFamily="34" charset="0"/>
              </a:rPr>
              <a:t>км</a:t>
            </a:r>
            <a:endParaRPr lang="ru-RU" altLang="ru-RU" sz="1800" dirty="0">
              <a:solidFill>
                <a:srgbClr val="002060"/>
              </a:solidFill>
              <a:latin typeface="Arial Narrow" panose="020B0606020202030204" pitchFamily="34" charset="0"/>
              <a:cs typeface="Arial" panose="020B0604020202020204" pitchFamily="34" charset="0"/>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ltLang="ru-RU" sz="2800" dirty="0"/>
              <a:t>Природно-климатические условия региона</a:t>
            </a:r>
            <a:endParaRPr lang="ru-RU" sz="2800" dirty="0"/>
          </a:p>
        </p:txBody>
      </p:sp>
      <p:sp>
        <p:nvSpPr>
          <p:cNvPr id="5" name="Текст 2"/>
          <p:cNvSpPr>
            <a:spLocks noGrp="1"/>
          </p:cNvSpPr>
          <p:nvPr>
            <p:ph type="body" sz="quarter" idx="11"/>
          </p:nvPr>
        </p:nvSpPr>
        <p:spPr>
          <a:xfrm>
            <a:off x="1368311" y="4736645"/>
            <a:ext cx="7775689" cy="461665"/>
          </a:xfrm>
        </p:spPr>
        <p:txBody>
          <a:bodyPr/>
          <a:lstStyle/>
          <a:p>
            <a:pPr fontAlgn="base">
              <a:spcBef>
                <a:spcPct val="0"/>
              </a:spcBef>
              <a:spcAft>
                <a:spcPct val="0"/>
              </a:spcAft>
            </a:pPr>
            <a:r>
              <a:rPr lang="ru-RU" sz="1200" dirty="0"/>
              <a:t>Особенности системы сбора скважинной продукции Киринского ГКМ. </a:t>
            </a:r>
            <a:r>
              <a:rPr lang="ru-RU" sz="1200" dirty="0" smtClean="0"/>
              <a:t>Проблемные </a:t>
            </a:r>
            <a:r>
              <a:rPr lang="ru-RU" sz="1200" dirty="0"/>
              <a:t>вопросы, связанные с коррозионной </a:t>
            </a:r>
            <a:r>
              <a:rPr lang="ru-RU" sz="1200" dirty="0" smtClean="0"/>
              <a:t>защитой.</a:t>
            </a:r>
            <a:endParaRPr lang="ru-RU" sz="1200" dirty="0"/>
          </a:p>
        </p:txBody>
      </p:sp>
      <p:sp>
        <p:nvSpPr>
          <p:cNvPr id="3" name="Прямоугольник 2"/>
          <p:cNvSpPr/>
          <p:nvPr/>
        </p:nvSpPr>
        <p:spPr>
          <a:xfrm>
            <a:off x="3260362" y="889438"/>
            <a:ext cx="5516380" cy="3570208"/>
          </a:xfrm>
          <a:prstGeom prst="rect">
            <a:avLst/>
          </a:prstGeom>
        </p:spPr>
        <p:txBody>
          <a:bodyPr wrap="square">
            <a:spAutoFit/>
          </a:bodyPr>
          <a:lstStyle/>
          <a:p>
            <a:pPr algn="just">
              <a:buFontTx/>
              <a:buChar char="•"/>
            </a:pPr>
            <a:r>
              <a:rPr lang="ru-RU" altLang="ru-RU" dirty="0" smtClean="0">
                <a:solidFill>
                  <a:srgbClr val="002060"/>
                </a:solidFill>
                <a:latin typeface="Arial Narrow" panose="020B0606020202030204" pitchFamily="34" charset="0"/>
                <a:cs typeface="Times New Roman" panose="02020603050405020304" pitchFamily="18" charset="0"/>
              </a:rPr>
              <a:t> На </a:t>
            </a:r>
            <a:r>
              <a:rPr lang="ru-RU" altLang="ru-RU" dirty="0">
                <a:solidFill>
                  <a:srgbClr val="002060"/>
                </a:solidFill>
                <a:latin typeface="Arial Narrow" panose="020B0606020202030204" pitchFamily="34" charset="0"/>
                <a:cs typeface="Times New Roman" panose="02020603050405020304" pitchFamily="18" charset="0"/>
              </a:rPr>
              <a:t>северо-восточном шельфе о. Сахалин ежегодно </a:t>
            </a:r>
            <a:r>
              <a:rPr lang="ru-RU" altLang="ru-RU" dirty="0" smtClean="0">
                <a:solidFill>
                  <a:srgbClr val="002060"/>
                </a:solidFill>
                <a:latin typeface="Arial Narrow" panose="020B0606020202030204" pitchFamily="34" charset="0"/>
                <a:cs typeface="Times New Roman" panose="02020603050405020304" pitchFamily="18" charset="0"/>
              </a:rPr>
              <a:t> образуется </a:t>
            </a:r>
            <a:r>
              <a:rPr lang="ru-RU" altLang="ru-RU" dirty="0">
                <a:solidFill>
                  <a:srgbClr val="002060"/>
                </a:solidFill>
                <a:latin typeface="Arial Narrow" panose="020B0606020202030204" pitchFamily="34" charset="0"/>
                <a:cs typeface="Times New Roman" panose="02020603050405020304" pitchFamily="18" charset="0"/>
              </a:rPr>
              <a:t>мощный ледяной покров (0,8-1,1 м), который держится в среднем 6 месяцев в </a:t>
            </a:r>
            <a:r>
              <a:rPr lang="ru-RU" altLang="ru-RU" dirty="0" smtClean="0">
                <a:solidFill>
                  <a:srgbClr val="002060"/>
                </a:solidFill>
                <a:latin typeface="Arial Narrow" panose="020B0606020202030204" pitchFamily="34" charset="0"/>
                <a:cs typeface="Times New Roman" panose="02020603050405020304" pitchFamily="18" charset="0"/>
              </a:rPr>
              <a:t>году</a:t>
            </a:r>
            <a:endParaRPr lang="ru-RU" altLang="ru-RU" dirty="0">
              <a:solidFill>
                <a:srgbClr val="002060"/>
              </a:solidFill>
              <a:latin typeface="Arial Narrow" panose="020B0606020202030204" pitchFamily="34" charset="0"/>
              <a:cs typeface="Times New Roman" panose="02020603050405020304" pitchFamily="18" charset="0"/>
            </a:endParaRPr>
          </a:p>
          <a:p>
            <a:pPr algn="just">
              <a:buFontTx/>
              <a:buChar char="•"/>
            </a:pPr>
            <a:endParaRPr lang="ru-RU" altLang="ru-RU" sz="700" dirty="0">
              <a:solidFill>
                <a:srgbClr val="002060"/>
              </a:solidFill>
              <a:latin typeface="Arial Narrow" panose="020B0606020202030204" pitchFamily="34" charset="0"/>
              <a:cs typeface="Times New Roman" panose="02020603050405020304" pitchFamily="18" charset="0"/>
            </a:endParaRPr>
          </a:p>
          <a:p>
            <a:pPr algn="just">
              <a:buFontTx/>
              <a:buChar char="•"/>
            </a:pPr>
            <a:r>
              <a:rPr lang="ru-RU" altLang="ru-RU" dirty="0" smtClean="0">
                <a:solidFill>
                  <a:srgbClr val="002060"/>
                </a:solidFill>
                <a:latin typeface="Arial Narrow" panose="020B0606020202030204" pitchFamily="34" charset="0"/>
                <a:cs typeface="Times New Roman" panose="02020603050405020304" pitchFamily="18" charset="0"/>
              </a:rPr>
              <a:t>  Высокая </a:t>
            </a:r>
            <a:r>
              <a:rPr lang="ru-RU" altLang="ru-RU" dirty="0">
                <a:solidFill>
                  <a:srgbClr val="002060"/>
                </a:solidFill>
                <a:latin typeface="Arial Narrow" panose="020B0606020202030204" pitchFamily="34" charset="0"/>
                <a:cs typeface="Times New Roman" panose="02020603050405020304" pitchFamily="18" charset="0"/>
              </a:rPr>
              <a:t>динамичность льда (скорость дрейфа льда 0,</a:t>
            </a:r>
            <a:r>
              <a:rPr lang="en-US" altLang="ru-RU" dirty="0">
                <a:solidFill>
                  <a:srgbClr val="002060"/>
                </a:solidFill>
                <a:latin typeface="Arial Narrow" panose="020B0606020202030204" pitchFamily="34" charset="0"/>
                <a:cs typeface="Times New Roman" panose="02020603050405020304" pitchFamily="18" charset="0"/>
              </a:rPr>
              <a:t>1</a:t>
            </a:r>
            <a:r>
              <a:rPr lang="ru-RU" altLang="ru-RU" dirty="0">
                <a:solidFill>
                  <a:srgbClr val="002060"/>
                </a:solidFill>
                <a:latin typeface="Arial Narrow" panose="020B0606020202030204" pitchFamily="34" charset="0"/>
                <a:cs typeface="Times New Roman" panose="02020603050405020304" pitchFamily="18" charset="0"/>
              </a:rPr>
              <a:t>-1,6 м/с, средняя – 0,4 м/с</a:t>
            </a:r>
            <a:r>
              <a:rPr lang="ru-RU" altLang="ru-RU" dirty="0" smtClean="0">
                <a:solidFill>
                  <a:srgbClr val="002060"/>
                </a:solidFill>
                <a:latin typeface="Arial Narrow" panose="020B0606020202030204" pitchFamily="34" charset="0"/>
                <a:cs typeface="Times New Roman" panose="02020603050405020304" pitchFamily="18" charset="0"/>
              </a:rPr>
              <a:t>)</a:t>
            </a:r>
            <a:endParaRPr lang="ru-RU" altLang="ru-RU" dirty="0">
              <a:solidFill>
                <a:srgbClr val="002060"/>
              </a:solidFill>
              <a:latin typeface="Arial Narrow" panose="020B0606020202030204" pitchFamily="34" charset="0"/>
              <a:cs typeface="Times New Roman" panose="02020603050405020304" pitchFamily="18" charset="0"/>
            </a:endParaRPr>
          </a:p>
          <a:p>
            <a:pPr algn="just">
              <a:buFontTx/>
              <a:buChar char="•"/>
            </a:pPr>
            <a:endParaRPr lang="ru-RU" altLang="ru-RU" sz="700" dirty="0">
              <a:solidFill>
                <a:srgbClr val="002060"/>
              </a:solidFill>
              <a:latin typeface="Arial Narrow" panose="020B0606020202030204" pitchFamily="34" charset="0"/>
              <a:cs typeface="Times New Roman" panose="02020603050405020304" pitchFamily="18" charset="0"/>
            </a:endParaRPr>
          </a:p>
          <a:p>
            <a:pPr algn="just">
              <a:buFontTx/>
              <a:buChar char="•"/>
            </a:pPr>
            <a:r>
              <a:rPr lang="ru-RU" altLang="ru-RU" dirty="0" smtClean="0">
                <a:solidFill>
                  <a:srgbClr val="002060"/>
                </a:solidFill>
                <a:latin typeface="Arial Narrow" panose="020B0606020202030204" pitchFamily="34" charset="0"/>
                <a:cs typeface="Times New Roman" panose="02020603050405020304" pitchFamily="18" charset="0"/>
              </a:rPr>
              <a:t>  Экстремальные  </a:t>
            </a:r>
            <a:r>
              <a:rPr lang="ru-RU" altLang="ru-RU" dirty="0">
                <a:solidFill>
                  <a:srgbClr val="002060"/>
                </a:solidFill>
                <a:latin typeface="Arial Narrow" panose="020B0606020202030204" pitchFamily="34" charset="0"/>
                <a:cs typeface="Times New Roman" panose="02020603050405020304" pitchFamily="18" charset="0"/>
              </a:rPr>
              <a:t>гидрометеорологические параметры (температура воздуха  до -44</a:t>
            </a:r>
            <a:r>
              <a:rPr lang="ru-RU" altLang="ru-RU" baseline="30000" dirty="0">
                <a:solidFill>
                  <a:srgbClr val="002060"/>
                </a:solidFill>
                <a:latin typeface="Arial Narrow" panose="020B0606020202030204" pitchFamily="34" charset="0"/>
                <a:cs typeface="Times New Roman" panose="02020603050405020304" pitchFamily="18" charset="0"/>
              </a:rPr>
              <a:t>0</a:t>
            </a:r>
            <a:r>
              <a:rPr lang="ru-RU" altLang="ru-RU" dirty="0">
                <a:solidFill>
                  <a:srgbClr val="002060"/>
                </a:solidFill>
                <a:latin typeface="Arial Narrow" panose="020B0606020202030204" pitchFamily="34" charset="0"/>
                <a:cs typeface="Times New Roman" panose="02020603050405020304" pitchFamily="18" charset="0"/>
              </a:rPr>
              <a:t>С, высокая влажность, сильный ветер, туманы и др</a:t>
            </a:r>
            <a:r>
              <a:rPr lang="ru-RU" altLang="ru-RU" dirty="0" smtClean="0">
                <a:solidFill>
                  <a:srgbClr val="002060"/>
                </a:solidFill>
                <a:latin typeface="Arial Narrow" panose="020B0606020202030204" pitchFamily="34" charset="0"/>
                <a:cs typeface="Times New Roman" panose="02020603050405020304" pitchFamily="18" charset="0"/>
              </a:rPr>
              <a:t>.)</a:t>
            </a:r>
            <a:endParaRPr lang="ru-RU" altLang="ru-RU" dirty="0">
              <a:solidFill>
                <a:srgbClr val="002060"/>
              </a:solidFill>
              <a:latin typeface="Arial Narrow" panose="020B0606020202030204" pitchFamily="34" charset="0"/>
              <a:cs typeface="Times New Roman" panose="02020603050405020304" pitchFamily="18" charset="0"/>
            </a:endParaRPr>
          </a:p>
          <a:p>
            <a:pPr algn="just">
              <a:buFontTx/>
              <a:buChar char="•"/>
            </a:pPr>
            <a:endParaRPr lang="ru-RU" altLang="ru-RU" sz="700" dirty="0">
              <a:solidFill>
                <a:srgbClr val="002060"/>
              </a:solidFill>
              <a:latin typeface="Arial Narrow" panose="020B0606020202030204" pitchFamily="34" charset="0"/>
              <a:cs typeface="Times New Roman" panose="02020603050405020304" pitchFamily="18" charset="0"/>
            </a:endParaRPr>
          </a:p>
          <a:p>
            <a:pPr algn="just">
              <a:buFontTx/>
              <a:buChar char="•"/>
            </a:pPr>
            <a:r>
              <a:rPr lang="ru-RU" altLang="ru-RU" dirty="0" smtClean="0">
                <a:solidFill>
                  <a:srgbClr val="002060"/>
                </a:solidFill>
                <a:latin typeface="Arial Narrow" panose="020B0606020202030204" pitchFamily="34" charset="0"/>
                <a:cs typeface="Times New Roman" panose="02020603050405020304" pitchFamily="18" charset="0"/>
              </a:rPr>
              <a:t> Сильные </a:t>
            </a:r>
            <a:r>
              <a:rPr lang="ru-RU" altLang="ru-RU" dirty="0">
                <a:solidFill>
                  <a:srgbClr val="002060"/>
                </a:solidFill>
                <a:latin typeface="Arial Narrow" panose="020B0606020202030204" pitchFamily="34" charset="0"/>
                <a:cs typeface="Times New Roman" panose="02020603050405020304" pitchFamily="18" charset="0"/>
              </a:rPr>
              <a:t>штормовые волны </a:t>
            </a:r>
            <a:r>
              <a:rPr lang="ru-RU" altLang="ru-RU" dirty="0" smtClean="0">
                <a:solidFill>
                  <a:srgbClr val="002060"/>
                </a:solidFill>
                <a:latin typeface="Arial Narrow" panose="020B0606020202030204" pitchFamily="34" charset="0"/>
                <a:cs typeface="Times New Roman" panose="02020603050405020304" pitchFamily="18" charset="0"/>
              </a:rPr>
              <a:t>осенью </a:t>
            </a:r>
            <a:r>
              <a:rPr lang="ru-RU" altLang="ru-RU" dirty="0">
                <a:solidFill>
                  <a:srgbClr val="002060"/>
                </a:solidFill>
                <a:latin typeface="Arial Narrow" panose="020B0606020202030204" pitchFamily="34" charset="0"/>
                <a:cs typeface="Times New Roman" panose="02020603050405020304" pitchFamily="18" charset="0"/>
              </a:rPr>
              <a:t>(сентябрь-ноябрь</a:t>
            </a:r>
            <a:r>
              <a:rPr lang="ru-RU" altLang="ru-RU" dirty="0" smtClean="0">
                <a:solidFill>
                  <a:srgbClr val="002060"/>
                </a:solidFill>
                <a:latin typeface="Arial Narrow" panose="020B0606020202030204" pitchFamily="34" charset="0"/>
                <a:cs typeface="Times New Roman" panose="02020603050405020304" pitchFamily="18" charset="0"/>
              </a:rPr>
              <a:t>)</a:t>
            </a:r>
            <a:endParaRPr lang="ru-RU" altLang="ru-RU" dirty="0">
              <a:solidFill>
                <a:srgbClr val="002060"/>
              </a:solidFill>
              <a:latin typeface="Arial Narrow" panose="020B0606020202030204" pitchFamily="34" charset="0"/>
              <a:cs typeface="Times New Roman" panose="02020603050405020304" pitchFamily="18" charset="0"/>
            </a:endParaRPr>
          </a:p>
          <a:p>
            <a:pPr algn="just">
              <a:buFontTx/>
              <a:buChar char="•"/>
            </a:pPr>
            <a:endParaRPr lang="ru-RU" altLang="ru-RU" sz="700" dirty="0">
              <a:solidFill>
                <a:srgbClr val="002060"/>
              </a:solidFill>
              <a:latin typeface="Arial Narrow" panose="020B0606020202030204" pitchFamily="34" charset="0"/>
              <a:cs typeface="Times New Roman" panose="02020603050405020304" pitchFamily="18" charset="0"/>
            </a:endParaRPr>
          </a:p>
          <a:p>
            <a:pPr algn="just">
              <a:buFontTx/>
              <a:buChar char="•"/>
            </a:pPr>
            <a:r>
              <a:rPr lang="ru-RU" altLang="ru-RU" dirty="0" smtClean="0">
                <a:solidFill>
                  <a:srgbClr val="002060"/>
                </a:solidFill>
                <a:latin typeface="Arial Narrow" panose="020B0606020202030204" pitchFamily="34" charset="0"/>
                <a:cs typeface="Times New Roman" panose="02020603050405020304" pitchFamily="18" charset="0"/>
              </a:rPr>
              <a:t> Высокая </a:t>
            </a:r>
            <a:r>
              <a:rPr lang="ru-RU" altLang="ru-RU" dirty="0">
                <a:solidFill>
                  <a:srgbClr val="002060"/>
                </a:solidFill>
                <a:latin typeface="Arial Narrow" panose="020B0606020202030204" pitchFamily="34" charset="0"/>
                <a:cs typeface="Times New Roman" panose="02020603050405020304" pitchFamily="18" charset="0"/>
              </a:rPr>
              <a:t>сейсмическая активность региона (до 9 баллов по шкале </a:t>
            </a:r>
            <a:r>
              <a:rPr lang="ru-RU" altLang="ru-RU" dirty="0" smtClean="0">
                <a:solidFill>
                  <a:srgbClr val="002060"/>
                </a:solidFill>
                <a:latin typeface="Arial Narrow" panose="020B0606020202030204" pitchFamily="34" charset="0"/>
                <a:cs typeface="Times New Roman" panose="02020603050405020304" pitchFamily="18" charset="0"/>
              </a:rPr>
              <a:t>МСК)</a:t>
            </a:r>
            <a:endParaRPr lang="ru-RU" altLang="ru-RU" dirty="0">
              <a:solidFill>
                <a:srgbClr val="002060"/>
              </a:solidFill>
              <a:latin typeface="Arial Narrow" panose="020B0606020202030204" pitchFamily="34" charset="0"/>
              <a:cs typeface="Times New Roman" panose="02020603050405020304" pitchFamily="18" charset="0"/>
            </a:endParaRPr>
          </a:p>
        </p:txBody>
      </p:sp>
      <p:pic>
        <p:nvPicPr>
          <p:cNvPr id="8"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94304" y="853244"/>
            <a:ext cx="2586176" cy="18872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3" descr="rigwave5"/>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94304" y="2833610"/>
            <a:ext cx="2586176" cy="19030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0135811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Рисунок 14"/>
          <p:cNvPicPr>
            <a:picLocks noChangeAspect="1"/>
          </p:cNvPicPr>
          <p:nvPr/>
        </p:nvPicPr>
        <p:blipFill>
          <a:blip r:embed="rId3"/>
          <a:stretch>
            <a:fillRect/>
          </a:stretch>
        </p:blipFill>
        <p:spPr>
          <a:xfrm>
            <a:off x="94780" y="893491"/>
            <a:ext cx="5520981" cy="3766953"/>
          </a:xfrm>
          <a:prstGeom prst="rect">
            <a:avLst/>
          </a:prstGeom>
          <a:ln>
            <a:noFill/>
          </a:ln>
          <a:effectLst/>
        </p:spPr>
      </p:pic>
      <p:sp>
        <p:nvSpPr>
          <p:cNvPr id="2" name="Заголовок 1"/>
          <p:cNvSpPr>
            <a:spLocks noGrp="1"/>
          </p:cNvSpPr>
          <p:nvPr>
            <p:ph type="title"/>
          </p:nvPr>
        </p:nvSpPr>
        <p:spPr>
          <a:xfrm>
            <a:off x="1551600" y="76199"/>
            <a:ext cx="7415937" cy="520701"/>
          </a:xfrm>
        </p:spPr>
        <p:txBody>
          <a:bodyPr/>
          <a:lstStyle/>
          <a:p>
            <a:pPr algn="ctr" eaLnBrk="0" fontAlgn="base" hangingPunct="0">
              <a:spcAft>
                <a:spcPct val="0"/>
              </a:spcAft>
              <a:defRPr/>
            </a:pPr>
            <a:r>
              <a:rPr lang="ru-RU" altLang="ru-RU" sz="2600" dirty="0" smtClean="0">
                <a:solidFill>
                  <a:srgbClr val="FFFFFF"/>
                </a:solidFill>
                <a:latin typeface="Arial Narrow"/>
                <a:cs typeface="Arial" charset="0"/>
              </a:rPr>
              <a:t>Подводно-добычной </a:t>
            </a:r>
            <a:r>
              <a:rPr lang="ru-RU" altLang="ru-RU" sz="2600" dirty="0">
                <a:solidFill>
                  <a:srgbClr val="FFFFFF"/>
                </a:solidFill>
                <a:latin typeface="Arial Narrow"/>
                <a:cs typeface="Arial" charset="0"/>
              </a:rPr>
              <a:t>комплекс </a:t>
            </a:r>
            <a:r>
              <a:rPr lang="ru-RU" altLang="ru-RU" sz="2600" dirty="0" smtClean="0">
                <a:solidFill>
                  <a:srgbClr val="FFFFFF"/>
                </a:solidFill>
                <a:latin typeface="Arial Narrow"/>
                <a:cs typeface="Arial" charset="0"/>
              </a:rPr>
              <a:t>Киринского </a:t>
            </a:r>
            <a:r>
              <a:rPr lang="ru-RU" altLang="ru-RU" sz="2600" dirty="0">
                <a:solidFill>
                  <a:srgbClr val="FFFFFF"/>
                </a:solidFill>
                <a:latin typeface="Arial Narrow"/>
                <a:cs typeface="Arial" charset="0"/>
              </a:rPr>
              <a:t>ГКМ</a:t>
            </a:r>
          </a:p>
        </p:txBody>
      </p:sp>
      <p:sp>
        <p:nvSpPr>
          <p:cNvPr id="5" name="Текст 2"/>
          <p:cNvSpPr>
            <a:spLocks noGrp="1"/>
          </p:cNvSpPr>
          <p:nvPr>
            <p:ph type="body" sz="quarter" idx="11"/>
          </p:nvPr>
        </p:nvSpPr>
        <p:spPr>
          <a:xfrm>
            <a:off x="1368311" y="4736645"/>
            <a:ext cx="7775689" cy="461665"/>
          </a:xfrm>
        </p:spPr>
        <p:txBody>
          <a:bodyPr/>
          <a:lstStyle/>
          <a:p>
            <a:pPr fontAlgn="base">
              <a:spcBef>
                <a:spcPct val="0"/>
              </a:spcBef>
              <a:spcAft>
                <a:spcPct val="0"/>
              </a:spcAft>
            </a:pPr>
            <a:r>
              <a:rPr lang="ru-RU" sz="1200" dirty="0"/>
              <a:t>Особенности системы сбора скважинной продукции Киринского ГКМ. </a:t>
            </a:r>
            <a:r>
              <a:rPr lang="ru-RU" sz="1200" dirty="0" smtClean="0"/>
              <a:t>Проблемные </a:t>
            </a:r>
            <a:r>
              <a:rPr lang="ru-RU" sz="1200" dirty="0"/>
              <a:t>вопросы, связанные с коррозионной </a:t>
            </a:r>
            <a:r>
              <a:rPr lang="ru-RU" sz="1200" dirty="0" smtClean="0"/>
              <a:t>защитой.</a:t>
            </a:r>
            <a:endParaRPr lang="ru-RU" sz="1200" dirty="0"/>
          </a:p>
        </p:txBody>
      </p:sp>
      <p:grpSp>
        <p:nvGrpSpPr>
          <p:cNvPr id="7" name="Группа 6"/>
          <p:cNvGrpSpPr/>
          <p:nvPr/>
        </p:nvGrpSpPr>
        <p:grpSpPr>
          <a:xfrm>
            <a:off x="5708680" y="969692"/>
            <a:ext cx="3322356" cy="3716606"/>
            <a:chOff x="7543789" y="1263630"/>
            <a:chExt cx="4066988" cy="4908226"/>
          </a:xfrm>
        </p:grpSpPr>
        <p:sp>
          <p:nvSpPr>
            <p:cNvPr id="11" name="Rectangle 9"/>
            <p:cNvSpPr>
              <a:spLocks noChangeArrowheads="1"/>
            </p:cNvSpPr>
            <p:nvPr/>
          </p:nvSpPr>
          <p:spPr bwMode="auto">
            <a:xfrm>
              <a:off x="7543791" y="3973357"/>
              <a:ext cx="3956526" cy="21984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781" tIns="47891" rIns="95781" bIns="47891"/>
            <a:lstStyle>
              <a:lvl1pPr>
                <a:defRPr sz="1700">
                  <a:solidFill>
                    <a:schemeClr val="bg1"/>
                  </a:solidFill>
                  <a:latin typeface="Arial Narrow" panose="020B0606020202030204" pitchFamily="34" charset="0"/>
                </a:defRPr>
              </a:lvl1pPr>
              <a:lvl2pPr marL="742950" indent="-285750">
                <a:defRPr sz="1700">
                  <a:solidFill>
                    <a:schemeClr val="bg1"/>
                  </a:solidFill>
                  <a:latin typeface="Arial Narrow" panose="020B0606020202030204" pitchFamily="34" charset="0"/>
                </a:defRPr>
              </a:lvl2pPr>
              <a:lvl3pPr marL="1143000" indent="-228600">
                <a:defRPr sz="1700">
                  <a:solidFill>
                    <a:schemeClr val="bg1"/>
                  </a:solidFill>
                  <a:latin typeface="Arial Narrow" panose="020B0606020202030204" pitchFamily="34" charset="0"/>
                </a:defRPr>
              </a:lvl3pPr>
              <a:lvl4pPr marL="1600200" indent="-228600">
                <a:defRPr sz="1700">
                  <a:solidFill>
                    <a:schemeClr val="bg1"/>
                  </a:solidFill>
                  <a:latin typeface="Arial Narrow" panose="020B0606020202030204" pitchFamily="34" charset="0"/>
                </a:defRPr>
              </a:lvl4pPr>
              <a:lvl5pPr marL="2057400" indent="-228600">
                <a:defRPr sz="1700">
                  <a:solidFill>
                    <a:schemeClr val="bg1"/>
                  </a:solidFill>
                  <a:latin typeface="Arial Narrow" panose="020B0606020202030204" pitchFamily="34" charset="0"/>
                </a:defRPr>
              </a:lvl5pPr>
              <a:lvl6pPr marL="2514600" indent="-228600" eaLnBrk="0" fontAlgn="base" hangingPunct="0">
                <a:spcBef>
                  <a:spcPct val="0"/>
                </a:spcBef>
                <a:spcAft>
                  <a:spcPct val="0"/>
                </a:spcAft>
                <a:defRPr sz="1700">
                  <a:solidFill>
                    <a:schemeClr val="bg1"/>
                  </a:solidFill>
                  <a:latin typeface="Arial Narrow" panose="020B0606020202030204" pitchFamily="34" charset="0"/>
                </a:defRPr>
              </a:lvl6pPr>
              <a:lvl7pPr marL="2971800" indent="-228600" eaLnBrk="0" fontAlgn="base" hangingPunct="0">
                <a:spcBef>
                  <a:spcPct val="0"/>
                </a:spcBef>
                <a:spcAft>
                  <a:spcPct val="0"/>
                </a:spcAft>
                <a:defRPr sz="1700">
                  <a:solidFill>
                    <a:schemeClr val="bg1"/>
                  </a:solidFill>
                  <a:latin typeface="Arial Narrow" panose="020B0606020202030204" pitchFamily="34" charset="0"/>
                </a:defRPr>
              </a:lvl7pPr>
              <a:lvl8pPr marL="3429000" indent="-228600" eaLnBrk="0" fontAlgn="base" hangingPunct="0">
                <a:spcBef>
                  <a:spcPct val="0"/>
                </a:spcBef>
                <a:spcAft>
                  <a:spcPct val="0"/>
                </a:spcAft>
                <a:defRPr sz="1700">
                  <a:solidFill>
                    <a:schemeClr val="bg1"/>
                  </a:solidFill>
                  <a:latin typeface="Arial Narrow" panose="020B0606020202030204" pitchFamily="34" charset="0"/>
                </a:defRPr>
              </a:lvl8pPr>
              <a:lvl9pPr marL="3886200" indent="-228600" eaLnBrk="0" fontAlgn="base" hangingPunct="0">
                <a:spcBef>
                  <a:spcPct val="0"/>
                </a:spcBef>
                <a:spcAft>
                  <a:spcPct val="0"/>
                </a:spcAft>
                <a:defRPr sz="1700">
                  <a:solidFill>
                    <a:schemeClr val="bg1"/>
                  </a:solidFill>
                  <a:latin typeface="Arial Narrow" panose="020B0606020202030204" pitchFamily="34" charset="0"/>
                </a:defRPr>
              </a:lvl9pPr>
            </a:lstStyle>
            <a:p>
              <a:pPr eaLnBrk="0" fontAlgn="base" hangingPunct="0">
                <a:spcBef>
                  <a:spcPct val="0"/>
                </a:spcBef>
                <a:spcAft>
                  <a:spcPct val="0"/>
                </a:spcAft>
              </a:pPr>
              <a:r>
                <a:rPr lang="ru-RU" altLang="ru-RU" sz="1200" b="1" dirty="0">
                  <a:solidFill>
                    <a:schemeClr val="tx1"/>
                  </a:solidFill>
                  <a:latin typeface="Arial" panose="020B0604020202020204" pitchFamily="34" charset="0"/>
                  <a:cs typeface="Arial" panose="020B0604020202020204" pitchFamily="34" charset="0"/>
                  <a:sym typeface="Symbol" panose="05050102010706020507" pitchFamily="18" charset="2"/>
                </a:rPr>
                <a:t>Система сбора газа (</a:t>
              </a:r>
              <a:r>
                <a:rPr lang="ru-RU" altLang="ru-RU" sz="1200" b="1" dirty="0" smtClean="0">
                  <a:solidFill>
                    <a:schemeClr val="tx1"/>
                  </a:solidFill>
                  <a:latin typeface="Arial" panose="020B0604020202020204" pitchFamily="34" charset="0"/>
                  <a:cs typeface="Arial" panose="020B0604020202020204" pitchFamily="34" charset="0"/>
                  <a:sym typeface="Symbol" panose="05050102010706020507" pitchFamily="18" charset="2"/>
                </a:rPr>
                <a:t>ПДК)</a:t>
              </a:r>
            </a:p>
            <a:p>
              <a:pPr eaLnBrk="0" fontAlgn="base" hangingPunct="0">
                <a:spcBef>
                  <a:spcPct val="0"/>
                </a:spcBef>
                <a:spcAft>
                  <a:spcPct val="0"/>
                </a:spcAft>
              </a:pPr>
              <a:endParaRPr lang="ru-RU" altLang="ru-RU" sz="1200" b="1" dirty="0">
                <a:solidFill>
                  <a:schemeClr val="tx1"/>
                </a:solidFill>
                <a:latin typeface="Arial" panose="020B0604020202020204" pitchFamily="34" charset="0"/>
                <a:cs typeface="Arial" panose="020B0604020202020204" pitchFamily="34" charset="0"/>
                <a:sym typeface="Symbol" panose="05050102010706020507" pitchFamily="18" charset="2"/>
              </a:endParaRPr>
            </a:p>
            <a:p>
              <a:pPr eaLnBrk="0" fontAlgn="base" hangingPunct="0">
                <a:spcBef>
                  <a:spcPct val="0"/>
                </a:spcBef>
                <a:spcAft>
                  <a:spcPts val="175"/>
                </a:spcAft>
                <a:buFont typeface="Wingdings" panose="05000000000000000000" pitchFamily="2" charset="2"/>
                <a:buChar char="ü"/>
              </a:pPr>
              <a:r>
                <a:rPr lang="ru-RU" altLang="ru-RU" sz="1200" dirty="0" smtClean="0">
                  <a:solidFill>
                    <a:schemeClr val="tx1"/>
                  </a:solidFill>
                  <a:latin typeface="Arial" panose="020B0604020202020204" pitchFamily="34" charset="0"/>
                  <a:cs typeface="Arial" panose="020B0604020202020204" pitchFamily="34" charset="0"/>
                  <a:sym typeface="Symbol" panose="05050102010706020507" pitchFamily="18" charset="2"/>
                </a:rPr>
                <a:t> Манифольд</a:t>
              </a:r>
              <a:endParaRPr lang="ru-RU" altLang="ru-RU" sz="1200" dirty="0">
                <a:solidFill>
                  <a:schemeClr val="tx1"/>
                </a:solidFill>
                <a:latin typeface="Arial" panose="020B0604020202020204" pitchFamily="34" charset="0"/>
                <a:cs typeface="Arial" panose="020B0604020202020204" pitchFamily="34" charset="0"/>
                <a:sym typeface="Symbol" panose="05050102010706020507" pitchFamily="18" charset="2"/>
              </a:endParaRPr>
            </a:p>
            <a:p>
              <a:pPr eaLnBrk="0" fontAlgn="base" hangingPunct="0">
                <a:spcBef>
                  <a:spcPct val="0"/>
                </a:spcBef>
                <a:spcAft>
                  <a:spcPts val="175"/>
                </a:spcAft>
                <a:buFont typeface="Wingdings" panose="05000000000000000000" pitchFamily="2" charset="2"/>
                <a:buChar char="ü"/>
              </a:pPr>
              <a:r>
                <a:rPr lang="ru-RU" altLang="ru-RU" sz="1200" dirty="0" smtClean="0">
                  <a:solidFill>
                    <a:schemeClr val="tx1"/>
                  </a:solidFill>
                  <a:latin typeface="Arial" panose="020B0604020202020204" pitchFamily="34" charset="0"/>
                  <a:cs typeface="Arial" panose="020B0604020202020204" pitchFamily="34" charset="0"/>
                  <a:sym typeface="Symbol" panose="05050102010706020507" pitchFamily="18" charset="2"/>
                </a:rPr>
                <a:t> Внутрипромысловые трубопроводы</a:t>
              </a:r>
            </a:p>
            <a:p>
              <a:pPr eaLnBrk="0" fontAlgn="base" hangingPunct="0">
                <a:spcBef>
                  <a:spcPct val="0"/>
                </a:spcBef>
                <a:spcAft>
                  <a:spcPts val="175"/>
                </a:spcAft>
              </a:pPr>
              <a:r>
                <a:rPr lang="en-US" altLang="ru-RU" sz="1200" dirty="0" smtClean="0">
                  <a:solidFill>
                    <a:schemeClr val="tx1"/>
                  </a:solidFill>
                  <a:latin typeface="Arial" panose="020B0604020202020204" pitchFamily="34" charset="0"/>
                  <a:cs typeface="Arial" panose="020B0604020202020204" pitchFamily="34" charset="0"/>
                  <a:sym typeface="Symbol" panose="05050102010706020507" pitchFamily="18" charset="2"/>
                </a:rPr>
                <a:t>L=</a:t>
              </a:r>
              <a:r>
                <a:rPr lang="ru-RU" altLang="ru-RU" sz="1200" dirty="0" smtClean="0">
                  <a:solidFill>
                    <a:schemeClr val="tx1"/>
                  </a:solidFill>
                  <a:latin typeface="Arial" panose="020B0604020202020204" pitchFamily="34" charset="0"/>
                  <a:cs typeface="Arial" panose="020B0604020202020204" pitchFamily="34" charset="0"/>
                  <a:sym typeface="Symbol" panose="05050102010706020507" pitchFamily="18" charset="2"/>
                </a:rPr>
                <a:t>13,2 км 273,1 </a:t>
              </a:r>
              <a:r>
                <a:rPr lang="en-US" altLang="ru-RU" sz="1200" dirty="0">
                  <a:solidFill>
                    <a:schemeClr val="tx1"/>
                  </a:solidFill>
                  <a:latin typeface="Arial" panose="020B0604020202020204" pitchFamily="34" charset="0"/>
                  <a:cs typeface="Arial" panose="020B0604020202020204" pitchFamily="34" charset="0"/>
                  <a:sym typeface="Symbol" panose="05050102010706020507" pitchFamily="18" charset="2"/>
                </a:rPr>
                <a:t>x </a:t>
              </a:r>
              <a:r>
                <a:rPr lang="en-US" altLang="ru-RU" sz="1200" dirty="0" smtClean="0">
                  <a:solidFill>
                    <a:schemeClr val="tx1"/>
                  </a:solidFill>
                  <a:latin typeface="Arial" panose="020B0604020202020204" pitchFamily="34" charset="0"/>
                  <a:cs typeface="Arial" panose="020B0604020202020204" pitchFamily="34" charset="0"/>
                  <a:sym typeface="Symbol" panose="05050102010706020507" pitchFamily="18" charset="2"/>
                </a:rPr>
                <a:t>15</a:t>
              </a:r>
              <a:r>
                <a:rPr lang="ru-RU" altLang="ru-RU" sz="1200" dirty="0" smtClean="0">
                  <a:solidFill>
                    <a:schemeClr val="tx1"/>
                  </a:solidFill>
                  <a:latin typeface="Arial" panose="020B0604020202020204" pitchFamily="34" charset="0"/>
                  <a:cs typeface="Arial" panose="020B0604020202020204" pitchFamily="34" charset="0"/>
                  <a:sym typeface="Symbol" panose="05050102010706020507" pitchFamily="18" charset="2"/>
                </a:rPr>
                <a:t>,</a:t>
              </a:r>
              <a:r>
                <a:rPr lang="en-US" altLang="ru-RU" sz="1200" dirty="0" smtClean="0">
                  <a:solidFill>
                    <a:schemeClr val="tx1"/>
                  </a:solidFill>
                  <a:latin typeface="Arial" panose="020B0604020202020204" pitchFamily="34" charset="0"/>
                  <a:cs typeface="Arial" panose="020B0604020202020204" pitchFamily="34" charset="0"/>
                  <a:sym typeface="Symbol" panose="05050102010706020507" pitchFamily="18" charset="2"/>
                </a:rPr>
                <a:t>9</a:t>
              </a:r>
              <a:r>
                <a:rPr lang="ru-RU" altLang="ru-RU" sz="1200" dirty="0" smtClean="0">
                  <a:solidFill>
                    <a:schemeClr val="tx1"/>
                  </a:solidFill>
                  <a:latin typeface="Arial" panose="020B0604020202020204" pitchFamily="34" charset="0"/>
                  <a:cs typeface="Arial" panose="020B0604020202020204" pitchFamily="34" charset="0"/>
                  <a:sym typeface="Symbol" panose="05050102010706020507" pitchFamily="18" charset="2"/>
                </a:rPr>
                <a:t> мм</a:t>
              </a:r>
            </a:p>
            <a:p>
              <a:pPr eaLnBrk="0" fontAlgn="base" hangingPunct="0">
                <a:spcBef>
                  <a:spcPct val="0"/>
                </a:spcBef>
                <a:spcAft>
                  <a:spcPts val="175"/>
                </a:spcAft>
              </a:pPr>
              <a:r>
                <a:rPr lang="ru-RU" altLang="ru-RU" sz="1200" dirty="0" smtClean="0">
                  <a:solidFill>
                    <a:schemeClr val="tx1"/>
                  </a:solidFill>
                  <a:latin typeface="Arial" panose="020B0604020202020204" pitchFamily="34" charset="0"/>
                  <a:cs typeface="Arial" panose="020B0604020202020204" pitchFamily="34" charset="0"/>
                  <a:sym typeface="Symbol" panose="05050102010706020507" pitchFamily="18" charset="2"/>
                </a:rPr>
                <a:t>4 </a:t>
              </a:r>
              <a:r>
                <a:rPr lang="en-US" altLang="ru-RU" sz="1200" dirty="0" smtClean="0">
                  <a:solidFill>
                    <a:schemeClr val="tx1"/>
                  </a:solidFill>
                  <a:latin typeface="Arial" panose="020B0604020202020204" pitchFamily="34" charset="0"/>
                  <a:cs typeface="Arial" panose="020B0604020202020204" pitchFamily="34" charset="0"/>
                  <a:sym typeface="Symbol" panose="05050102010706020507" pitchFamily="18" charset="2"/>
                </a:rPr>
                <a:t>PLET</a:t>
              </a:r>
              <a:r>
                <a:rPr lang="ru-RU" altLang="ru-RU" sz="1200" dirty="0" smtClean="0">
                  <a:solidFill>
                    <a:schemeClr val="tx1"/>
                  </a:solidFill>
                  <a:latin typeface="Arial" panose="020B0604020202020204" pitchFamily="34" charset="0"/>
                  <a:cs typeface="Arial" panose="020B0604020202020204" pitchFamily="34" charset="0"/>
                  <a:sym typeface="Symbol" panose="05050102010706020507" pitchFamily="18" charset="2"/>
                </a:rPr>
                <a:t>10</a:t>
              </a:r>
              <a:r>
                <a:rPr lang="en-US" altLang="ru-RU" sz="1200" dirty="0" smtClean="0">
                  <a:solidFill>
                    <a:schemeClr val="tx1"/>
                  </a:solidFill>
                  <a:latin typeface="Arial" panose="020B0604020202020204" pitchFamily="34" charset="0"/>
                  <a:cs typeface="Arial" panose="020B0604020202020204" pitchFamily="34" charset="0"/>
                  <a:sym typeface="Symbol" panose="05050102010706020507" pitchFamily="18" charset="2"/>
                </a:rPr>
                <a:t>”</a:t>
              </a:r>
              <a:r>
                <a:rPr lang="ru-RU" altLang="ru-RU" sz="1200" dirty="0">
                  <a:solidFill>
                    <a:schemeClr val="tx1"/>
                  </a:solidFill>
                  <a:latin typeface="Arial" panose="020B0604020202020204" pitchFamily="34" charset="0"/>
                  <a:cs typeface="Arial" panose="020B0604020202020204" pitchFamily="34" charset="0"/>
                  <a:sym typeface="Symbol" panose="05050102010706020507" pitchFamily="18" charset="2"/>
                </a:rPr>
                <a:t>,</a:t>
              </a:r>
              <a:r>
                <a:rPr lang="ru-RU" altLang="ru-RU" sz="1200" dirty="0" smtClean="0">
                  <a:solidFill>
                    <a:schemeClr val="tx1"/>
                  </a:solidFill>
                  <a:latin typeface="Arial" panose="020B0604020202020204" pitchFamily="34" charset="0"/>
                  <a:cs typeface="Arial" panose="020B0604020202020204" pitchFamily="34" charset="0"/>
                  <a:sym typeface="Symbol" panose="05050102010706020507" pitchFamily="18" charset="2"/>
                </a:rPr>
                <a:t> </a:t>
              </a:r>
              <a:r>
                <a:rPr lang="ru-RU" altLang="ru-RU" sz="1200" dirty="0">
                  <a:solidFill>
                    <a:schemeClr val="tx1"/>
                  </a:solidFill>
                  <a:latin typeface="Arial" panose="020B0604020202020204" pitchFamily="34" charset="0"/>
                  <a:cs typeface="Arial" panose="020B0604020202020204" pitchFamily="34" charset="0"/>
                  <a:sym typeface="Symbol" panose="05050102010706020507" pitchFamily="18" charset="2"/>
                </a:rPr>
                <a:t>2 </a:t>
              </a:r>
              <a:r>
                <a:rPr lang="ru-RU" altLang="ru-RU" sz="1200" dirty="0" smtClean="0">
                  <a:solidFill>
                    <a:schemeClr val="tx1"/>
                  </a:solidFill>
                  <a:latin typeface="Arial" panose="020B0604020202020204" pitchFamily="34" charset="0"/>
                  <a:cs typeface="Arial" panose="020B0604020202020204" pitchFamily="34" charset="0"/>
                  <a:sym typeface="Symbol" panose="05050102010706020507" pitchFamily="18" charset="2"/>
                </a:rPr>
                <a:t>линейных тройника (</a:t>
              </a:r>
              <a:r>
                <a:rPr lang="en-US" altLang="ru-RU" sz="1200" dirty="0" smtClean="0">
                  <a:solidFill>
                    <a:schemeClr val="tx1"/>
                  </a:solidFill>
                  <a:latin typeface="Arial" panose="020B0604020202020204" pitchFamily="34" charset="0"/>
                  <a:cs typeface="Arial" panose="020B0604020202020204" pitchFamily="34" charset="0"/>
                  <a:sym typeface="Symbol" panose="05050102010706020507" pitchFamily="18" charset="2"/>
                </a:rPr>
                <a:t>ILT)</a:t>
              </a:r>
              <a:endParaRPr lang="ru-RU" altLang="ru-RU" sz="1200" dirty="0">
                <a:solidFill>
                  <a:schemeClr val="tx1"/>
                </a:solidFill>
                <a:latin typeface="Arial" panose="020B0604020202020204" pitchFamily="34" charset="0"/>
                <a:cs typeface="Arial" panose="020B0604020202020204" pitchFamily="34" charset="0"/>
                <a:sym typeface="Symbol" panose="05050102010706020507" pitchFamily="18" charset="2"/>
              </a:endParaRPr>
            </a:p>
            <a:p>
              <a:pPr eaLnBrk="0" fontAlgn="base" hangingPunct="0">
                <a:spcBef>
                  <a:spcPct val="0"/>
                </a:spcBef>
                <a:spcAft>
                  <a:spcPts val="175"/>
                </a:spcAft>
                <a:buFont typeface="Wingdings" panose="05000000000000000000" pitchFamily="2" charset="2"/>
                <a:buChar char="ü"/>
              </a:pPr>
              <a:r>
                <a:rPr lang="ru-RU" altLang="ru-RU" sz="1200" dirty="0" smtClean="0">
                  <a:solidFill>
                    <a:schemeClr val="tx1"/>
                  </a:solidFill>
                  <a:latin typeface="Arial" panose="020B0604020202020204" pitchFamily="34" charset="0"/>
                  <a:cs typeface="Arial" panose="020B0604020202020204" pitchFamily="34" charset="0"/>
                  <a:sym typeface="Symbol" panose="05050102010706020507" pitchFamily="18" charset="2"/>
                </a:rPr>
                <a:t> Внутрипромысловые </a:t>
              </a:r>
              <a:r>
                <a:rPr lang="ru-RU" altLang="ru-RU" sz="1200" dirty="0">
                  <a:solidFill>
                    <a:schemeClr val="tx1"/>
                  </a:solidFill>
                  <a:latin typeface="Arial" panose="020B0604020202020204" pitchFamily="34" charset="0"/>
                  <a:cs typeface="Arial" panose="020B0604020202020204" pitchFamily="34" charset="0"/>
                  <a:sym typeface="Symbol" panose="05050102010706020507" pitchFamily="18" charset="2"/>
                </a:rPr>
                <a:t>шлангокабели </a:t>
              </a:r>
              <a:r>
                <a:rPr lang="en-US" altLang="ru-RU" sz="1200" dirty="0">
                  <a:solidFill>
                    <a:schemeClr val="tx1"/>
                  </a:solidFill>
                  <a:latin typeface="Arial" panose="020B0604020202020204" pitchFamily="34" charset="0"/>
                  <a:cs typeface="Arial" panose="020B0604020202020204" pitchFamily="34" charset="0"/>
                  <a:sym typeface="Symbol" panose="05050102010706020507" pitchFamily="18" charset="2"/>
                </a:rPr>
                <a:t>L=</a:t>
              </a:r>
              <a:r>
                <a:rPr lang="ru-RU" altLang="ru-RU" sz="1200" dirty="0" smtClean="0">
                  <a:solidFill>
                    <a:schemeClr val="tx1"/>
                  </a:solidFill>
                  <a:latin typeface="Arial" panose="020B0604020202020204" pitchFamily="34" charset="0"/>
                  <a:cs typeface="Arial" panose="020B0604020202020204" pitchFamily="34" charset="0"/>
                  <a:sym typeface="Symbol" panose="05050102010706020507" pitchFamily="18" charset="2"/>
                </a:rPr>
                <a:t>16,2 км</a:t>
              </a:r>
              <a:endParaRPr lang="ru-RU" altLang="ru-RU" sz="1200" dirty="0">
                <a:solidFill>
                  <a:schemeClr val="tx1"/>
                </a:solidFill>
                <a:latin typeface="Arial" panose="020B0604020202020204" pitchFamily="34" charset="0"/>
                <a:cs typeface="Arial" panose="020B0604020202020204" pitchFamily="34" charset="0"/>
                <a:sym typeface="Symbol" panose="05050102010706020507" pitchFamily="18" charset="2"/>
              </a:endParaRPr>
            </a:p>
            <a:p>
              <a:pPr eaLnBrk="0" fontAlgn="base" hangingPunct="0">
                <a:spcBef>
                  <a:spcPct val="0"/>
                </a:spcBef>
                <a:spcAft>
                  <a:spcPts val="175"/>
                </a:spcAft>
              </a:pPr>
              <a:endParaRPr lang="en-US" altLang="ru-RU" dirty="0">
                <a:solidFill>
                  <a:schemeClr val="tx1"/>
                </a:solidFill>
                <a:latin typeface="Arial" panose="020B0604020202020204" pitchFamily="34" charset="0"/>
                <a:cs typeface="Arial" panose="020B0604020202020204" pitchFamily="34" charset="0"/>
              </a:endParaRPr>
            </a:p>
          </p:txBody>
        </p:sp>
        <p:sp>
          <p:nvSpPr>
            <p:cNvPr id="12" name="Rectangle 9"/>
            <p:cNvSpPr>
              <a:spLocks noChangeArrowheads="1"/>
            </p:cNvSpPr>
            <p:nvPr/>
          </p:nvSpPr>
          <p:spPr bwMode="auto">
            <a:xfrm>
              <a:off x="7543789" y="1263630"/>
              <a:ext cx="4066988" cy="23413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781" tIns="47891" rIns="95781" bIns="47891"/>
            <a:lstStyle>
              <a:lvl1pPr marL="195263" indent="-195263">
                <a:defRPr sz="1700">
                  <a:solidFill>
                    <a:schemeClr val="bg1"/>
                  </a:solidFill>
                  <a:latin typeface="Arial Narrow" panose="020B0606020202030204" pitchFamily="34" charset="0"/>
                </a:defRPr>
              </a:lvl1pPr>
              <a:lvl2pPr marL="742950" indent="-285750">
                <a:defRPr sz="1700">
                  <a:solidFill>
                    <a:schemeClr val="bg1"/>
                  </a:solidFill>
                  <a:latin typeface="Arial Narrow" panose="020B0606020202030204" pitchFamily="34" charset="0"/>
                </a:defRPr>
              </a:lvl2pPr>
              <a:lvl3pPr marL="1143000" indent="-228600">
                <a:defRPr sz="1700">
                  <a:solidFill>
                    <a:schemeClr val="bg1"/>
                  </a:solidFill>
                  <a:latin typeface="Arial Narrow" panose="020B0606020202030204" pitchFamily="34" charset="0"/>
                </a:defRPr>
              </a:lvl3pPr>
              <a:lvl4pPr marL="1600200" indent="-228600">
                <a:defRPr sz="1700">
                  <a:solidFill>
                    <a:schemeClr val="bg1"/>
                  </a:solidFill>
                  <a:latin typeface="Arial Narrow" panose="020B0606020202030204" pitchFamily="34" charset="0"/>
                </a:defRPr>
              </a:lvl4pPr>
              <a:lvl5pPr marL="2057400" indent="-228600">
                <a:defRPr sz="1700">
                  <a:solidFill>
                    <a:schemeClr val="bg1"/>
                  </a:solidFill>
                  <a:latin typeface="Arial Narrow" panose="020B0606020202030204" pitchFamily="34" charset="0"/>
                </a:defRPr>
              </a:lvl5pPr>
              <a:lvl6pPr marL="2514600" indent="-228600" eaLnBrk="0" fontAlgn="base" hangingPunct="0">
                <a:spcBef>
                  <a:spcPct val="0"/>
                </a:spcBef>
                <a:spcAft>
                  <a:spcPct val="0"/>
                </a:spcAft>
                <a:defRPr sz="1700">
                  <a:solidFill>
                    <a:schemeClr val="bg1"/>
                  </a:solidFill>
                  <a:latin typeface="Arial Narrow" panose="020B0606020202030204" pitchFamily="34" charset="0"/>
                </a:defRPr>
              </a:lvl6pPr>
              <a:lvl7pPr marL="2971800" indent="-228600" eaLnBrk="0" fontAlgn="base" hangingPunct="0">
                <a:spcBef>
                  <a:spcPct val="0"/>
                </a:spcBef>
                <a:spcAft>
                  <a:spcPct val="0"/>
                </a:spcAft>
                <a:defRPr sz="1700">
                  <a:solidFill>
                    <a:schemeClr val="bg1"/>
                  </a:solidFill>
                  <a:latin typeface="Arial Narrow" panose="020B0606020202030204" pitchFamily="34" charset="0"/>
                </a:defRPr>
              </a:lvl7pPr>
              <a:lvl8pPr marL="3429000" indent="-228600" eaLnBrk="0" fontAlgn="base" hangingPunct="0">
                <a:spcBef>
                  <a:spcPct val="0"/>
                </a:spcBef>
                <a:spcAft>
                  <a:spcPct val="0"/>
                </a:spcAft>
                <a:defRPr sz="1700">
                  <a:solidFill>
                    <a:schemeClr val="bg1"/>
                  </a:solidFill>
                  <a:latin typeface="Arial Narrow" panose="020B0606020202030204" pitchFamily="34" charset="0"/>
                </a:defRPr>
              </a:lvl8pPr>
              <a:lvl9pPr marL="3886200" indent="-228600" eaLnBrk="0" fontAlgn="base" hangingPunct="0">
                <a:spcBef>
                  <a:spcPct val="0"/>
                </a:spcBef>
                <a:spcAft>
                  <a:spcPct val="0"/>
                </a:spcAft>
                <a:defRPr sz="1700">
                  <a:solidFill>
                    <a:schemeClr val="bg1"/>
                  </a:solidFill>
                  <a:latin typeface="Arial Narrow" panose="020B0606020202030204" pitchFamily="34" charset="0"/>
                </a:defRPr>
              </a:lvl9pPr>
            </a:lstStyle>
            <a:p>
              <a:pPr eaLnBrk="0" fontAlgn="base" hangingPunct="0">
                <a:spcBef>
                  <a:spcPct val="0"/>
                </a:spcBef>
                <a:spcAft>
                  <a:spcPts val="175"/>
                </a:spcAft>
              </a:pPr>
              <a:r>
                <a:rPr lang="ru-RU" altLang="ru-RU" sz="1200" b="1" dirty="0">
                  <a:solidFill>
                    <a:schemeClr val="tx1"/>
                  </a:solidFill>
                  <a:latin typeface="Arial" panose="020B0604020202020204" pitchFamily="34" charset="0"/>
                  <a:cs typeface="Arial" panose="020B0604020202020204" pitchFamily="34" charset="0"/>
                  <a:sym typeface="Symbol" panose="05050102010706020507" pitchFamily="18" charset="2"/>
                </a:rPr>
                <a:t>Линейные объекты от берега до </a:t>
              </a:r>
              <a:r>
                <a:rPr lang="ru-RU" altLang="ru-RU" sz="1200" b="1" dirty="0" smtClean="0">
                  <a:solidFill>
                    <a:schemeClr val="tx1"/>
                  </a:solidFill>
                  <a:latin typeface="Arial" panose="020B0604020202020204" pitchFamily="34" charset="0"/>
                  <a:cs typeface="Arial" panose="020B0604020202020204" pitchFamily="34" charset="0"/>
                  <a:sym typeface="Symbol" panose="05050102010706020507" pitchFamily="18" charset="2"/>
                </a:rPr>
                <a:t>ГКМ</a:t>
              </a:r>
            </a:p>
            <a:p>
              <a:pPr eaLnBrk="0" fontAlgn="base" hangingPunct="0">
                <a:spcBef>
                  <a:spcPct val="0"/>
                </a:spcBef>
                <a:spcAft>
                  <a:spcPts val="175"/>
                </a:spcAft>
              </a:pPr>
              <a:endParaRPr lang="ru-RU" altLang="ru-RU" sz="1200" b="1" dirty="0">
                <a:solidFill>
                  <a:schemeClr val="tx1"/>
                </a:solidFill>
                <a:latin typeface="Arial" panose="020B0604020202020204" pitchFamily="34" charset="0"/>
                <a:cs typeface="Arial" panose="020B0604020202020204" pitchFamily="34" charset="0"/>
                <a:sym typeface="Symbol" panose="05050102010706020507" pitchFamily="18" charset="2"/>
              </a:endParaRPr>
            </a:p>
            <a:p>
              <a:pPr eaLnBrk="0" fontAlgn="base" hangingPunct="0">
                <a:spcBef>
                  <a:spcPct val="0"/>
                </a:spcBef>
                <a:spcAft>
                  <a:spcPts val="175"/>
                </a:spcAft>
                <a:buFont typeface="Wingdings" panose="05000000000000000000" pitchFamily="2" charset="2"/>
                <a:buChar char="ü"/>
              </a:pPr>
              <a:r>
                <a:rPr lang="ru-RU" altLang="ru-RU" sz="1200" dirty="0">
                  <a:solidFill>
                    <a:schemeClr val="tx1"/>
                  </a:solidFill>
                  <a:latin typeface="Arial" panose="020B0604020202020204" pitchFamily="34" charset="0"/>
                  <a:cs typeface="Arial" panose="020B0604020202020204" pitchFamily="34" charset="0"/>
                  <a:sym typeface="Symbol" panose="05050102010706020507" pitchFamily="18" charset="2"/>
                </a:rPr>
                <a:t>Газосборный коллектор 508 х </a:t>
              </a:r>
              <a:r>
                <a:rPr lang="ru-RU" altLang="ru-RU" sz="1200" dirty="0" smtClean="0">
                  <a:solidFill>
                    <a:schemeClr val="tx1"/>
                  </a:solidFill>
                  <a:latin typeface="Arial" panose="020B0604020202020204" pitchFamily="34" charset="0"/>
                  <a:cs typeface="Arial" panose="020B0604020202020204" pitchFamily="34" charset="0"/>
                  <a:sym typeface="Symbol" panose="05050102010706020507" pitchFamily="18" charset="2"/>
                </a:rPr>
                <a:t>22,2 мм</a:t>
              </a:r>
            </a:p>
            <a:p>
              <a:pPr marL="0" indent="177800" eaLnBrk="0" fontAlgn="base" hangingPunct="0">
                <a:spcBef>
                  <a:spcPct val="0"/>
                </a:spcBef>
                <a:spcAft>
                  <a:spcPts val="175"/>
                </a:spcAft>
              </a:pPr>
              <a:r>
                <a:rPr lang="en-US" altLang="ru-RU" sz="1200" dirty="0" smtClean="0">
                  <a:solidFill>
                    <a:schemeClr val="tx1"/>
                  </a:solidFill>
                  <a:latin typeface="Arial" panose="020B0604020202020204" pitchFamily="34" charset="0"/>
                  <a:cs typeface="Arial" panose="020B0604020202020204" pitchFamily="34" charset="0"/>
                  <a:sym typeface="Symbol" panose="05050102010706020507" pitchFamily="18" charset="2"/>
                </a:rPr>
                <a:t>L=28,7</a:t>
              </a:r>
              <a:r>
                <a:rPr lang="ru-RU" altLang="ru-RU" sz="1200" dirty="0">
                  <a:solidFill>
                    <a:schemeClr val="tx1"/>
                  </a:solidFill>
                  <a:latin typeface="Arial" panose="020B0604020202020204" pitchFamily="34" charset="0"/>
                  <a:cs typeface="Arial" panose="020B0604020202020204" pitchFamily="34" charset="0"/>
                  <a:sym typeface="Symbol" panose="05050102010706020507" pitchFamily="18" charset="2"/>
                </a:rPr>
                <a:t>км</a:t>
              </a:r>
            </a:p>
            <a:p>
              <a:pPr eaLnBrk="0" fontAlgn="base" hangingPunct="0">
                <a:spcBef>
                  <a:spcPct val="0"/>
                </a:spcBef>
                <a:spcAft>
                  <a:spcPts val="175"/>
                </a:spcAft>
                <a:buFont typeface="Wingdings" panose="05000000000000000000" pitchFamily="2" charset="2"/>
                <a:buChar char="ü"/>
              </a:pPr>
              <a:r>
                <a:rPr lang="ru-RU" altLang="ru-RU" sz="1200" dirty="0">
                  <a:solidFill>
                    <a:schemeClr val="tx1"/>
                  </a:solidFill>
                  <a:latin typeface="Arial" panose="020B0604020202020204" pitchFamily="34" charset="0"/>
                  <a:cs typeface="Arial" panose="020B0604020202020204" pitchFamily="34" charset="0"/>
                  <a:sym typeface="Symbol" panose="05050102010706020507" pitchFamily="18" charset="2"/>
                </a:rPr>
                <a:t>Трубопровод МЭГ 114,3 х </a:t>
              </a:r>
              <a:r>
                <a:rPr lang="ru-RU" altLang="ru-RU" sz="1200" dirty="0" smtClean="0">
                  <a:solidFill>
                    <a:schemeClr val="tx1"/>
                  </a:solidFill>
                  <a:latin typeface="Arial" panose="020B0604020202020204" pitchFamily="34" charset="0"/>
                  <a:cs typeface="Arial" panose="020B0604020202020204" pitchFamily="34" charset="0"/>
                  <a:sym typeface="Symbol" panose="05050102010706020507" pitchFamily="18" charset="2"/>
                </a:rPr>
                <a:t>7,9 мм</a:t>
              </a:r>
            </a:p>
            <a:p>
              <a:pPr marL="0" indent="177800" eaLnBrk="0" fontAlgn="base" hangingPunct="0">
                <a:spcBef>
                  <a:spcPct val="0"/>
                </a:spcBef>
                <a:spcAft>
                  <a:spcPts val="175"/>
                </a:spcAft>
              </a:pPr>
              <a:r>
                <a:rPr lang="en-US" altLang="ru-RU" sz="1200" dirty="0" smtClean="0">
                  <a:solidFill>
                    <a:schemeClr val="tx1"/>
                  </a:solidFill>
                  <a:latin typeface="Arial" panose="020B0604020202020204" pitchFamily="34" charset="0"/>
                  <a:cs typeface="Arial" panose="020B0604020202020204" pitchFamily="34" charset="0"/>
                  <a:sym typeface="Symbol" panose="05050102010706020507" pitchFamily="18" charset="2"/>
                </a:rPr>
                <a:t>L</a:t>
              </a:r>
              <a:r>
                <a:rPr lang="ru-RU" altLang="ru-RU" sz="1200" dirty="0" smtClean="0">
                  <a:solidFill>
                    <a:schemeClr val="tx1"/>
                  </a:solidFill>
                  <a:latin typeface="Arial" panose="020B0604020202020204" pitchFamily="34" charset="0"/>
                  <a:cs typeface="Arial" panose="020B0604020202020204" pitchFamily="34" charset="0"/>
                  <a:sym typeface="Symbol" panose="05050102010706020507" pitchFamily="18" charset="2"/>
                </a:rPr>
                <a:t>=29,3 км   </a:t>
              </a:r>
              <a:endParaRPr lang="ru-RU" altLang="ru-RU" sz="1200" dirty="0">
                <a:solidFill>
                  <a:schemeClr val="tx1"/>
                </a:solidFill>
                <a:latin typeface="Arial" panose="020B0604020202020204" pitchFamily="34" charset="0"/>
                <a:cs typeface="Arial" panose="020B0604020202020204" pitchFamily="34" charset="0"/>
                <a:sym typeface="Symbol" panose="05050102010706020507" pitchFamily="18" charset="2"/>
              </a:endParaRPr>
            </a:p>
            <a:p>
              <a:pPr eaLnBrk="0" fontAlgn="base" hangingPunct="0">
                <a:spcBef>
                  <a:spcPct val="0"/>
                </a:spcBef>
                <a:spcAft>
                  <a:spcPts val="175"/>
                </a:spcAft>
                <a:buFont typeface="Wingdings" panose="05000000000000000000" pitchFamily="2" charset="2"/>
                <a:buChar char="ü"/>
              </a:pPr>
              <a:r>
                <a:rPr lang="ru-RU" altLang="ru-RU" sz="1200" dirty="0">
                  <a:solidFill>
                    <a:schemeClr val="tx1"/>
                  </a:solidFill>
                  <a:latin typeface="Arial" panose="020B0604020202020204" pitchFamily="34" charset="0"/>
                  <a:cs typeface="Arial" panose="020B0604020202020204" pitchFamily="34" charset="0"/>
                  <a:sym typeface="Symbol" panose="05050102010706020507" pitchFamily="18" charset="2"/>
                </a:rPr>
                <a:t>Основной шлангокабель  </a:t>
              </a:r>
              <a:r>
                <a:rPr lang="ru-RU" altLang="ru-RU" sz="1200" dirty="0" smtClean="0">
                  <a:solidFill>
                    <a:schemeClr val="tx1"/>
                  </a:solidFill>
                  <a:latin typeface="Arial" panose="020B0604020202020204" pitchFamily="34" charset="0"/>
                  <a:cs typeface="Arial" panose="020B0604020202020204" pitchFamily="34" charset="0"/>
                  <a:sym typeface="Symbol" panose="05050102010706020507" pitchFamily="18" charset="2"/>
                </a:rPr>
                <a:t>120 мм</a:t>
              </a:r>
            </a:p>
            <a:p>
              <a:pPr marL="0" indent="177800" eaLnBrk="0" fontAlgn="base" hangingPunct="0">
                <a:spcBef>
                  <a:spcPct val="0"/>
                </a:spcBef>
                <a:spcAft>
                  <a:spcPts val="175"/>
                </a:spcAft>
              </a:pPr>
              <a:r>
                <a:rPr lang="en-US" altLang="ru-RU" sz="1200" dirty="0" smtClean="0">
                  <a:solidFill>
                    <a:schemeClr val="tx1"/>
                  </a:solidFill>
                  <a:latin typeface="Arial" panose="020B0604020202020204" pitchFamily="34" charset="0"/>
                  <a:cs typeface="Arial" panose="020B0604020202020204" pitchFamily="34" charset="0"/>
                  <a:sym typeface="Symbol" panose="05050102010706020507" pitchFamily="18" charset="2"/>
                </a:rPr>
                <a:t>L</a:t>
              </a:r>
              <a:r>
                <a:rPr lang="ru-RU" altLang="ru-RU" sz="1200" dirty="0" smtClean="0">
                  <a:solidFill>
                    <a:schemeClr val="tx1"/>
                  </a:solidFill>
                  <a:latin typeface="Arial" panose="020B0604020202020204" pitchFamily="34" charset="0"/>
                  <a:cs typeface="Arial" panose="020B0604020202020204" pitchFamily="34" charset="0"/>
                  <a:sym typeface="Symbol" panose="05050102010706020507" pitchFamily="18" charset="2"/>
                </a:rPr>
                <a:t>=29,6 км</a:t>
              </a:r>
              <a:endParaRPr lang="ru-RU" altLang="ru-RU" sz="1200" dirty="0">
                <a:solidFill>
                  <a:schemeClr val="tx1"/>
                </a:solidFill>
                <a:latin typeface="Arial" panose="020B0604020202020204" pitchFamily="34" charset="0"/>
                <a:cs typeface="Arial" panose="020B0604020202020204" pitchFamily="34" charset="0"/>
                <a:sym typeface="Symbol" panose="05050102010706020507" pitchFamily="18" charset="2"/>
              </a:endParaRPr>
            </a:p>
            <a:p>
              <a:pPr eaLnBrk="0" fontAlgn="base" hangingPunct="0">
                <a:spcBef>
                  <a:spcPct val="0"/>
                </a:spcBef>
                <a:spcAft>
                  <a:spcPts val="175"/>
                </a:spcAft>
                <a:buFont typeface="Wingdings" panose="05000000000000000000" pitchFamily="2" charset="2"/>
                <a:buChar char="ü"/>
              </a:pPr>
              <a:r>
                <a:rPr lang="en-US" altLang="ru-RU" sz="1200" dirty="0">
                  <a:solidFill>
                    <a:schemeClr val="tx1"/>
                  </a:solidFill>
                  <a:latin typeface="Arial" panose="020B0604020202020204" pitchFamily="34" charset="0"/>
                  <a:cs typeface="Arial" panose="020B0604020202020204" pitchFamily="34" charset="0"/>
                  <a:sym typeface="Symbol" panose="05050102010706020507" pitchFamily="18" charset="2"/>
                </a:rPr>
                <a:t>PLET</a:t>
              </a:r>
              <a:r>
                <a:rPr lang="ru-RU" altLang="ru-RU" sz="1200" dirty="0">
                  <a:solidFill>
                    <a:schemeClr val="tx1"/>
                  </a:solidFill>
                  <a:latin typeface="Arial" panose="020B0604020202020204" pitchFamily="34" charset="0"/>
                  <a:cs typeface="Arial" panose="020B0604020202020204" pitchFamily="34" charset="0"/>
                  <a:sym typeface="Symbol" panose="05050102010706020507" pitchFamily="18" charset="2"/>
                </a:rPr>
                <a:t> 20</a:t>
              </a:r>
              <a:r>
                <a:rPr lang="en-US" altLang="ru-RU" sz="1200" dirty="0">
                  <a:solidFill>
                    <a:schemeClr val="tx1"/>
                  </a:solidFill>
                  <a:latin typeface="Arial" panose="020B0604020202020204" pitchFamily="34" charset="0"/>
                  <a:cs typeface="Arial" panose="020B0604020202020204" pitchFamily="34" charset="0"/>
                  <a:sym typeface="Symbol" panose="05050102010706020507" pitchFamily="18" charset="2"/>
                </a:rPr>
                <a:t>” (</a:t>
              </a:r>
              <a:r>
                <a:rPr lang="en-US" altLang="ru-RU" sz="1200" dirty="0" smtClean="0">
                  <a:solidFill>
                    <a:schemeClr val="tx1"/>
                  </a:solidFill>
                  <a:latin typeface="Arial" panose="020B0604020202020204" pitchFamily="34" charset="0"/>
                  <a:cs typeface="Arial" panose="020B0604020202020204" pitchFamily="34" charset="0"/>
                  <a:sym typeface="Symbol" panose="05050102010706020507" pitchFamily="18" charset="2"/>
                </a:rPr>
                <a:t>508</a:t>
              </a:r>
              <a:r>
                <a:rPr lang="ru-RU" altLang="ru-RU" sz="1200" dirty="0" smtClean="0">
                  <a:solidFill>
                    <a:schemeClr val="tx1"/>
                  </a:solidFill>
                  <a:latin typeface="Arial" panose="020B0604020202020204" pitchFamily="34" charset="0"/>
                  <a:cs typeface="Arial" panose="020B0604020202020204" pitchFamily="34" charset="0"/>
                  <a:sym typeface="Symbol" panose="05050102010706020507" pitchFamily="18" charset="2"/>
                </a:rPr>
                <a:t> мм</a:t>
              </a:r>
              <a:r>
                <a:rPr lang="ru-RU" altLang="ru-RU" sz="1200" dirty="0">
                  <a:solidFill>
                    <a:schemeClr val="tx1"/>
                  </a:solidFill>
                  <a:latin typeface="Arial" panose="020B0604020202020204" pitchFamily="34" charset="0"/>
                  <a:cs typeface="Arial" panose="020B0604020202020204" pitchFamily="34" charset="0"/>
                  <a:sym typeface="Symbol" panose="05050102010706020507" pitchFamily="18" charset="2"/>
                </a:rPr>
                <a:t>) </a:t>
              </a:r>
            </a:p>
          </p:txBody>
        </p:sp>
      </p:grpSp>
    </p:spTree>
    <p:extLst>
      <p:ext uri="{BB962C8B-B14F-4D97-AF65-F5344CB8AC3E}">
        <p14:creationId xmlns:p14="http://schemas.microsoft.com/office/powerpoint/2010/main" val="276326725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Заголовок 9"/>
          <p:cNvSpPr>
            <a:spLocks noGrp="1"/>
          </p:cNvSpPr>
          <p:nvPr>
            <p:ph type="title"/>
          </p:nvPr>
        </p:nvSpPr>
        <p:spPr>
          <a:xfrm>
            <a:off x="1551600" y="76199"/>
            <a:ext cx="7321551" cy="579121"/>
          </a:xfrm>
        </p:spPr>
        <p:txBody>
          <a:bodyPr/>
          <a:lstStyle/>
          <a:p>
            <a:pPr algn="ctr"/>
            <a:r>
              <a:rPr lang="ru-RU" sz="2800" kern="0" dirty="0"/>
              <a:t>Береговой технологический комплекс</a:t>
            </a:r>
            <a:endParaRPr lang="ru-RU" sz="2800" dirty="0"/>
          </a:p>
        </p:txBody>
      </p:sp>
      <p:sp>
        <p:nvSpPr>
          <p:cNvPr id="16" name="Текст 2"/>
          <p:cNvSpPr>
            <a:spLocks noGrp="1"/>
          </p:cNvSpPr>
          <p:nvPr>
            <p:ph type="body" sz="quarter" idx="11"/>
          </p:nvPr>
        </p:nvSpPr>
        <p:spPr>
          <a:xfrm>
            <a:off x="1368311" y="4736645"/>
            <a:ext cx="7775689" cy="461665"/>
          </a:xfrm>
        </p:spPr>
        <p:txBody>
          <a:bodyPr/>
          <a:lstStyle/>
          <a:p>
            <a:pPr fontAlgn="base">
              <a:spcBef>
                <a:spcPct val="0"/>
              </a:spcBef>
              <a:spcAft>
                <a:spcPct val="0"/>
              </a:spcAft>
            </a:pPr>
            <a:r>
              <a:rPr lang="ru-RU" sz="1200" dirty="0"/>
              <a:t>Особенности системы сбора скважинной продукции Киринского ГКМ. </a:t>
            </a:r>
            <a:r>
              <a:rPr lang="ru-RU" sz="1200" dirty="0" smtClean="0"/>
              <a:t>Проблемные </a:t>
            </a:r>
            <a:r>
              <a:rPr lang="ru-RU" sz="1200" dirty="0"/>
              <a:t>вопросы, связанные с коррозионной </a:t>
            </a:r>
            <a:r>
              <a:rPr lang="ru-RU" sz="1200" dirty="0" smtClean="0"/>
              <a:t>защитой.</a:t>
            </a:r>
            <a:endParaRPr lang="ru-RU" sz="1200" dirty="0"/>
          </a:p>
        </p:txBody>
      </p:sp>
      <p:pic>
        <p:nvPicPr>
          <p:cNvPr id="47" name="Рисунок 46"/>
          <p:cNvPicPr>
            <a:picLocks noChangeAspect="1"/>
          </p:cNvPicPr>
          <p:nvPr/>
        </p:nvPicPr>
        <p:blipFill>
          <a:blip r:embed="rId3"/>
          <a:stretch>
            <a:fillRect/>
          </a:stretch>
        </p:blipFill>
        <p:spPr>
          <a:xfrm>
            <a:off x="1146748" y="815443"/>
            <a:ext cx="6855746" cy="3921202"/>
          </a:xfrm>
          <a:prstGeom prst="rect">
            <a:avLst/>
          </a:prstGeom>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Заголовок 8"/>
          <p:cNvSpPr>
            <a:spLocks noGrp="1"/>
          </p:cNvSpPr>
          <p:nvPr>
            <p:ph type="title"/>
          </p:nvPr>
        </p:nvSpPr>
        <p:spPr>
          <a:xfrm>
            <a:off x="1551600" y="76199"/>
            <a:ext cx="7321551" cy="541021"/>
          </a:xfrm>
        </p:spPr>
        <p:txBody>
          <a:bodyPr/>
          <a:lstStyle/>
          <a:p>
            <a:pPr algn="ctr"/>
            <a:r>
              <a:rPr lang="ru-RU" sz="2600" kern="0" dirty="0"/>
              <a:t>Береговая площадка управления </a:t>
            </a:r>
            <a:r>
              <a:rPr lang="ru-RU" sz="2600" kern="0" dirty="0" smtClean="0"/>
              <a:t>ПДК Киринского ГКМ</a:t>
            </a:r>
            <a:endParaRPr lang="ru-RU" sz="2600" dirty="0"/>
          </a:p>
        </p:txBody>
      </p:sp>
      <p:sp>
        <p:nvSpPr>
          <p:cNvPr id="6" name="Текст 2"/>
          <p:cNvSpPr>
            <a:spLocks noGrp="1"/>
          </p:cNvSpPr>
          <p:nvPr>
            <p:ph type="body" sz="quarter" idx="11"/>
          </p:nvPr>
        </p:nvSpPr>
        <p:spPr>
          <a:xfrm>
            <a:off x="1368311" y="4736645"/>
            <a:ext cx="7775689" cy="461665"/>
          </a:xfrm>
        </p:spPr>
        <p:txBody>
          <a:bodyPr/>
          <a:lstStyle/>
          <a:p>
            <a:pPr fontAlgn="base">
              <a:spcBef>
                <a:spcPct val="0"/>
              </a:spcBef>
              <a:spcAft>
                <a:spcPct val="0"/>
              </a:spcAft>
            </a:pPr>
            <a:r>
              <a:rPr lang="ru-RU" sz="1200" dirty="0"/>
              <a:t>Особенности системы сбора скважинной продукции Киринского ГКМ. </a:t>
            </a:r>
            <a:r>
              <a:rPr lang="ru-RU" sz="1200" dirty="0" smtClean="0"/>
              <a:t>Проблемные </a:t>
            </a:r>
            <a:r>
              <a:rPr lang="ru-RU" sz="1200" dirty="0"/>
              <a:t>вопросы, связанные с коррозионной </a:t>
            </a:r>
            <a:r>
              <a:rPr lang="ru-RU" sz="1200" dirty="0" smtClean="0"/>
              <a:t>защитой.</a:t>
            </a:r>
            <a:endParaRPr lang="ru-RU" sz="1200" dirty="0"/>
          </a:p>
        </p:txBody>
      </p:sp>
      <p:pic>
        <p:nvPicPr>
          <p:cNvPr id="2" name="Рисунок 1"/>
          <p:cNvPicPr>
            <a:picLocks noChangeAspect="1"/>
          </p:cNvPicPr>
          <p:nvPr/>
        </p:nvPicPr>
        <p:blipFill>
          <a:blip r:embed="rId3"/>
          <a:stretch>
            <a:fillRect/>
          </a:stretch>
        </p:blipFill>
        <p:spPr>
          <a:xfrm>
            <a:off x="1143000" y="826168"/>
            <a:ext cx="6888000" cy="3910477"/>
          </a:xfrm>
          <a:prstGeom prst="rect">
            <a:avLst/>
          </a:prstGeom>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693824" y="830551"/>
            <a:ext cx="4252930" cy="338554"/>
          </a:xfrm>
          <a:prstGeom prst="rect">
            <a:avLst/>
          </a:prstGeom>
          <a:noFill/>
          <a:effectLst/>
        </p:spPr>
        <p:txBody>
          <a:bodyPr wrap="square" rtlCol="0">
            <a:spAutoFit/>
          </a:bodyPr>
          <a:lstStyle/>
          <a:p>
            <a:pPr algn="just"/>
            <a:r>
              <a:rPr lang="ru-RU" sz="1600" dirty="0">
                <a:solidFill>
                  <a:srgbClr val="002060"/>
                </a:solidFill>
                <a:latin typeface="Arial Narrow"/>
              </a:rPr>
              <a:t>Средние показатели по месторождению*</a:t>
            </a:r>
          </a:p>
        </p:txBody>
      </p:sp>
      <p:sp>
        <p:nvSpPr>
          <p:cNvPr id="6" name="TextBox 5"/>
          <p:cNvSpPr txBox="1"/>
          <p:nvPr/>
        </p:nvSpPr>
        <p:spPr>
          <a:xfrm>
            <a:off x="746967" y="2370078"/>
            <a:ext cx="7675342" cy="338554"/>
          </a:xfrm>
          <a:prstGeom prst="rect">
            <a:avLst/>
          </a:prstGeom>
          <a:noFill/>
        </p:spPr>
        <p:txBody>
          <a:bodyPr wrap="square" rtlCol="0">
            <a:spAutoFit/>
          </a:bodyPr>
          <a:lstStyle/>
          <a:p>
            <a:pPr algn="just"/>
            <a:r>
              <a:rPr lang="ru-RU" sz="1600" dirty="0">
                <a:solidFill>
                  <a:srgbClr val="002060"/>
                </a:solidFill>
                <a:latin typeface="Arial Narrow"/>
              </a:rPr>
              <a:t>Данные по эксплуатационному фонду скважин Киринского ГКМ, по результатам освоения**</a:t>
            </a:r>
          </a:p>
        </p:txBody>
      </p:sp>
      <p:sp>
        <p:nvSpPr>
          <p:cNvPr id="7" name="TextBox 6"/>
          <p:cNvSpPr txBox="1"/>
          <p:nvPr/>
        </p:nvSpPr>
        <p:spPr>
          <a:xfrm>
            <a:off x="791259" y="4311643"/>
            <a:ext cx="7340145" cy="460382"/>
          </a:xfrm>
          <a:prstGeom prst="rect">
            <a:avLst/>
          </a:prstGeom>
          <a:noFill/>
          <a:effectLst/>
        </p:spPr>
        <p:txBody>
          <a:bodyPr wrap="square" rtlCol="0">
            <a:spAutoFit/>
          </a:bodyPr>
          <a:lstStyle/>
          <a:p>
            <a:pPr algn="just"/>
            <a:r>
              <a:rPr lang="ru-RU" sz="1196" dirty="0">
                <a:solidFill>
                  <a:srgbClr val="002060"/>
                </a:solidFill>
                <a:latin typeface="Arial Narrow"/>
              </a:rPr>
              <a:t>** - по результатам опробования семи скважин: Р1, Р2, Р3, Р4-бис, Р5, Р6 и Р7, а также на основе сопоставления с данными близлежащих месторождений </a:t>
            </a:r>
          </a:p>
        </p:txBody>
      </p:sp>
      <p:sp>
        <p:nvSpPr>
          <p:cNvPr id="8" name="Прямоугольник 7"/>
          <p:cNvSpPr/>
          <p:nvPr/>
        </p:nvSpPr>
        <p:spPr>
          <a:xfrm>
            <a:off x="746967" y="1731286"/>
            <a:ext cx="7375145" cy="460382"/>
          </a:xfrm>
          <a:prstGeom prst="rect">
            <a:avLst/>
          </a:prstGeom>
        </p:spPr>
        <p:txBody>
          <a:bodyPr wrap="square">
            <a:spAutoFit/>
          </a:bodyPr>
          <a:lstStyle/>
          <a:p>
            <a:pPr algn="just"/>
            <a:r>
              <a:rPr lang="ru-RU" sz="1196" dirty="0">
                <a:solidFill>
                  <a:srgbClr val="002060"/>
                </a:solidFill>
                <a:latin typeface="Arial Narrow"/>
              </a:rPr>
              <a:t>* - Состав и свойства пластового флюида Киринского ГКМ актуализирован ООО «Газпром ВНИИГАЗ» с учетом освоения семи эксплуатационных скважин.</a:t>
            </a:r>
          </a:p>
        </p:txBody>
      </p:sp>
      <p:sp>
        <p:nvSpPr>
          <p:cNvPr id="273" name="Заголовок 8"/>
          <p:cNvSpPr txBox="1">
            <a:spLocks/>
          </p:cNvSpPr>
          <p:nvPr/>
        </p:nvSpPr>
        <p:spPr>
          <a:xfrm>
            <a:off x="1368311" y="213391"/>
            <a:ext cx="7321551" cy="661039"/>
          </a:xfrm>
          <a:prstGeom prst="rect">
            <a:avLst/>
          </a:prstGeom>
        </p:spPr>
        <p:txBody>
          <a:bodyPr/>
          <a:lstStyle>
            <a:lvl1pPr algn="l" defTabSz="914400" rtl="0" eaLnBrk="1" latinLnBrk="0" hangingPunct="1">
              <a:spcBef>
                <a:spcPct val="0"/>
              </a:spcBef>
              <a:buNone/>
              <a:defRPr kumimoji="0" lang="ru-RU" sz="1900" b="0" i="0" u="none" strike="noStrike" kern="1200" cap="none" spc="0" normalizeH="0" baseline="0" noProof="0" dirty="0" smtClean="0">
                <a:ln>
                  <a:noFill/>
                </a:ln>
                <a:solidFill>
                  <a:schemeClr val="bg1"/>
                </a:solidFill>
                <a:effectLst/>
                <a:uLnTx/>
                <a:uFillTx/>
                <a:latin typeface="Arial Narrow" pitchFamily="34" charset="0"/>
                <a:ea typeface="+mj-ea"/>
                <a:cs typeface="+mj-cs"/>
              </a:defRPr>
            </a:lvl1pPr>
          </a:lstStyle>
          <a:p>
            <a:pPr algn="ctr"/>
            <a:r>
              <a:rPr lang="ru-RU" altLang="ru-RU" sz="2600" dirty="0" smtClean="0"/>
              <a:t> Состав пластового флюида КГКМ</a:t>
            </a:r>
            <a:endParaRPr lang="ru-RU" sz="2600" dirty="0"/>
          </a:p>
        </p:txBody>
      </p:sp>
      <p:pic>
        <p:nvPicPr>
          <p:cNvPr id="3" name="Рисунок 2"/>
          <p:cNvPicPr>
            <a:picLocks noChangeAspect="1"/>
          </p:cNvPicPr>
          <p:nvPr/>
        </p:nvPicPr>
        <p:blipFill>
          <a:blip r:embed="rId3"/>
          <a:stretch>
            <a:fillRect/>
          </a:stretch>
        </p:blipFill>
        <p:spPr>
          <a:xfrm>
            <a:off x="791259" y="1130800"/>
            <a:ext cx="7384437" cy="638792"/>
          </a:xfrm>
          <a:prstGeom prst="rect">
            <a:avLst/>
          </a:prstGeom>
        </p:spPr>
      </p:pic>
      <p:pic>
        <p:nvPicPr>
          <p:cNvPr id="274" name="Рисунок 273"/>
          <p:cNvPicPr>
            <a:picLocks noChangeAspect="1"/>
          </p:cNvPicPr>
          <p:nvPr/>
        </p:nvPicPr>
        <p:blipFill>
          <a:blip r:embed="rId4"/>
          <a:stretch>
            <a:fillRect/>
          </a:stretch>
        </p:blipFill>
        <p:spPr>
          <a:xfrm>
            <a:off x="791259" y="2675853"/>
            <a:ext cx="7330853" cy="1641363"/>
          </a:xfrm>
          <a:prstGeom prst="rect">
            <a:avLst/>
          </a:prstGeom>
        </p:spPr>
      </p:pic>
      <p:sp>
        <p:nvSpPr>
          <p:cNvPr id="275" name="Текст 2"/>
          <p:cNvSpPr txBox="1">
            <a:spLocks/>
          </p:cNvSpPr>
          <p:nvPr/>
        </p:nvSpPr>
        <p:spPr>
          <a:xfrm>
            <a:off x="1368311" y="4843714"/>
            <a:ext cx="7775689" cy="418097"/>
          </a:xfrm>
          <a:prstGeom prst="rect">
            <a:avLst/>
          </a:prstGeom>
          <a:ln/>
        </p:spPr>
        <p:txBody>
          <a:bodyPr/>
          <a:ls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base">
              <a:spcBef>
                <a:spcPct val="0"/>
              </a:spcBef>
              <a:spcAft>
                <a:spcPct val="0"/>
              </a:spcAft>
            </a:pPr>
            <a:r>
              <a:rPr lang="ru-RU" sz="1200" dirty="0">
                <a:solidFill>
                  <a:schemeClr val="bg1"/>
                </a:solidFill>
                <a:latin typeface="Arial Narrow" pitchFamily="34" charset="0"/>
              </a:rPr>
              <a:t>Особенности системы сбора скважинной продукции Киринского ГКМ. Проблемные вопросы, связанные с коррозионной защитой.</a:t>
            </a:r>
          </a:p>
        </p:txBody>
      </p:sp>
      <p:sp>
        <p:nvSpPr>
          <p:cNvPr id="2" name="Скругленный прямоугольник 1"/>
          <p:cNvSpPr/>
          <p:nvPr/>
        </p:nvSpPr>
        <p:spPr>
          <a:xfrm>
            <a:off x="6505201" y="1130800"/>
            <a:ext cx="367469" cy="638792"/>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1" name="Скругленный прямоугольник 10"/>
          <p:cNvSpPr/>
          <p:nvPr/>
        </p:nvSpPr>
        <p:spPr>
          <a:xfrm>
            <a:off x="6261361" y="2894662"/>
            <a:ext cx="497579" cy="1439707"/>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extLst>
      <p:ext uri="{BB962C8B-B14F-4D97-AF65-F5344CB8AC3E}">
        <p14:creationId xmlns:p14="http://schemas.microsoft.com/office/powerpoint/2010/main" val="397059061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Заголовок 7"/>
          <p:cNvSpPr>
            <a:spLocks noGrp="1"/>
          </p:cNvSpPr>
          <p:nvPr>
            <p:ph type="title"/>
          </p:nvPr>
        </p:nvSpPr>
        <p:spPr>
          <a:xfrm>
            <a:off x="1551600" y="76199"/>
            <a:ext cx="7321551" cy="586741"/>
          </a:xfrm>
        </p:spPr>
        <p:txBody>
          <a:bodyPr/>
          <a:lstStyle/>
          <a:p>
            <a:pPr algn="ctr"/>
            <a:r>
              <a:rPr lang="ru-RU" altLang="ru-RU" sz="2600" dirty="0"/>
              <a:t>Содержание СО</a:t>
            </a:r>
            <a:r>
              <a:rPr lang="en-US" sz="2600" baseline="-25000" dirty="0"/>
              <a:t> 2</a:t>
            </a:r>
            <a:r>
              <a:rPr lang="ru-RU" altLang="ru-RU" sz="2600" dirty="0"/>
              <a:t> в газе Киринского </a:t>
            </a:r>
            <a:r>
              <a:rPr lang="ru-RU" altLang="ru-RU" sz="2600" dirty="0" smtClean="0"/>
              <a:t>ГКМ</a:t>
            </a:r>
            <a:endParaRPr lang="ru-RU" sz="2600" dirty="0"/>
          </a:p>
        </p:txBody>
      </p:sp>
      <p:sp>
        <p:nvSpPr>
          <p:cNvPr id="5" name="Текст 2"/>
          <p:cNvSpPr>
            <a:spLocks noGrp="1"/>
          </p:cNvSpPr>
          <p:nvPr>
            <p:ph type="body" sz="quarter" idx="11"/>
          </p:nvPr>
        </p:nvSpPr>
        <p:spPr>
          <a:xfrm>
            <a:off x="1368311" y="4802819"/>
            <a:ext cx="7775689" cy="340681"/>
          </a:xfrm>
        </p:spPr>
        <p:txBody>
          <a:bodyPr/>
          <a:lstStyle/>
          <a:p>
            <a:pPr fontAlgn="base">
              <a:spcBef>
                <a:spcPct val="0"/>
              </a:spcBef>
              <a:spcAft>
                <a:spcPct val="0"/>
              </a:spcAft>
            </a:pPr>
            <a:r>
              <a:rPr lang="ru-RU" sz="1200" dirty="0"/>
              <a:t>Особенности системы сбора скважинной продукции Киринского ГКМ. </a:t>
            </a:r>
            <a:r>
              <a:rPr lang="ru-RU" sz="1200" dirty="0" smtClean="0"/>
              <a:t>Проблемные </a:t>
            </a:r>
            <a:r>
              <a:rPr lang="ru-RU" sz="1200" dirty="0"/>
              <a:t>вопросы, связанные с коррозионной </a:t>
            </a:r>
            <a:r>
              <a:rPr lang="ru-RU" sz="1200" dirty="0" smtClean="0"/>
              <a:t>защитой.</a:t>
            </a:r>
            <a:endParaRPr lang="ru-RU" sz="1200" dirty="0"/>
          </a:p>
        </p:txBody>
      </p:sp>
      <p:graphicFrame>
        <p:nvGraphicFramePr>
          <p:cNvPr id="2" name="Таблица 1"/>
          <p:cNvGraphicFramePr>
            <a:graphicFrameLocks noGrp="1"/>
          </p:cNvGraphicFramePr>
          <p:nvPr>
            <p:extLst>
              <p:ext uri="{D42A27DB-BD31-4B8C-83A1-F6EECF244321}">
                <p14:modId xmlns:p14="http://schemas.microsoft.com/office/powerpoint/2010/main" val="639914319"/>
              </p:ext>
            </p:extLst>
          </p:nvPr>
        </p:nvGraphicFramePr>
        <p:xfrm>
          <a:off x="93360" y="855699"/>
          <a:ext cx="8934403" cy="3048000"/>
        </p:xfrm>
        <a:graphic>
          <a:graphicData uri="http://schemas.openxmlformats.org/drawingml/2006/table">
            <a:tbl>
              <a:tblPr/>
              <a:tblGrid>
                <a:gridCol w="5926440"/>
                <a:gridCol w="1411637"/>
                <a:gridCol w="1596326"/>
              </a:tblGrid>
              <a:tr h="182880">
                <a:tc>
                  <a:txBody>
                    <a:bodyPr/>
                    <a:lstStyle/>
                    <a:p>
                      <a:pPr algn="l"/>
                      <a:r>
                        <a:rPr lang="ru-RU" sz="1400" b="1" dirty="0" smtClean="0">
                          <a:latin typeface="Arial Narrow" panose="020B0606020202030204" pitchFamily="34" charset="0"/>
                        </a:rPr>
                        <a:t>Источник</a:t>
                      </a:r>
                      <a:endParaRPr lang="ru-RU" sz="1400" b="1" dirty="0">
                        <a:latin typeface="Arial Narrow" panose="020B0606020202030204" pitchFamily="34" charset="0"/>
                      </a:endParaRPr>
                    </a:p>
                  </a:txBody>
                  <a:tcPr>
                    <a:lnL w="12700" cmpd="sng">
                      <a:solidFill>
                        <a:schemeClr val="tx1"/>
                      </a:solidFill>
                      <a:prstDash val="solid"/>
                    </a:lnL>
                    <a:lnR w="12700" cap="flat" cmpd="sng" algn="ctr">
                      <a:solidFill>
                        <a:schemeClr val="tx1"/>
                      </a:solidFill>
                      <a:prstDash val="solid"/>
                      <a:round/>
                      <a:headEnd type="none" w="med" len="med"/>
                      <a:tailEnd type="none" w="med" len="med"/>
                    </a:lnR>
                    <a:lnT w="12700" cmpd="sng">
                      <a:solidFill>
                        <a:schemeClr val="tx1"/>
                      </a:solidFill>
                      <a:prstDash val="solid"/>
                    </a:lnT>
                    <a:lnB w="12700" cap="flat" cmpd="sng" algn="ctr">
                      <a:solidFill>
                        <a:schemeClr val="tx1"/>
                      </a:solidFill>
                      <a:prstDash val="solid"/>
                      <a:round/>
                      <a:headEnd type="none" w="med" len="med"/>
                      <a:tailEnd type="none" w="med" len="med"/>
                    </a:lnB>
                  </a:tcPr>
                </a:tc>
                <a:tc>
                  <a:txBody>
                    <a:bodyPr/>
                    <a:lstStyle/>
                    <a:p>
                      <a:pPr algn="ctr"/>
                      <a:r>
                        <a:rPr lang="ru-RU" sz="1400" b="1" dirty="0" smtClean="0">
                          <a:latin typeface="Arial Narrow" panose="020B0606020202030204" pitchFamily="34" charset="0"/>
                        </a:rPr>
                        <a:t>Содержание СО2,</a:t>
                      </a:r>
                      <a:r>
                        <a:rPr lang="ru-RU" sz="1400" b="1" baseline="0" dirty="0" smtClean="0">
                          <a:latin typeface="Arial Narrow" panose="020B0606020202030204" pitchFamily="34" charset="0"/>
                        </a:rPr>
                        <a:t> % мол.</a:t>
                      </a:r>
                      <a:endParaRPr lang="ru-RU" sz="1400" b="1" dirty="0">
                        <a:latin typeface="Arial Narrow" panose="020B0606020202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ru-RU" sz="1400" b="1" dirty="0" smtClean="0">
                          <a:latin typeface="Arial Narrow" panose="020B0606020202030204" pitchFamily="34" charset="0"/>
                        </a:rPr>
                        <a:t>Примечание</a:t>
                      </a:r>
                      <a:endParaRPr lang="ru-RU" sz="1400" b="1" dirty="0">
                        <a:latin typeface="Arial Narrow" panose="020B0606020202030204" pitchFamily="34" charset="0"/>
                      </a:endParaRPr>
                    </a:p>
                  </a:txBody>
                  <a:tcPr>
                    <a:lnL w="12700" cap="flat" cmpd="sng" algn="ctr">
                      <a:solidFill>
                        <a:schemeClr val="tx1"/>
                      </a:solidFill>
                      <a:prstDash val="solid"/>
                      <a:round/>
                      <a:headEnd type="none" w="med" len="med"/>
                      <a:tailEnd type="none" w="med" len="med"/>
                    </a:lnL>
                    <a:lnR w="12700" cmpd="sng">
                      <a:solidFill>
                        <a:schemeClr val="tx1"/>
                      </a:solidFill>
                      <a:prstDash val="soli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82880">
                <a:tc>
                  <a:txBody>
                    <a:bodyPr/>
                    <a:lstStyle/>
                    <a:p>
                      <a:r>
                        <a:rPr lang="ru-RU" sz="1100" dirty="0" smtClean="0">
                          <a:latin typeface="Arial Narrow" panose="020B0606020202030204" pitchFamily="34" charset="0"/>
                        </a:rPr>
                        <a:t>Проект разработки Киринского ГКМ от 16.04.2010</a:t>
                      </a:r>
                      <a:endParaRPr lang="ru-RU" sz="1100" dirty="0">
                        <a:latin typeface="Arial Narrow" panose="020B0606020202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ru-RU" sz="1200" dirty="0" smtClean="0">
                          <a:latin typeface="Arial Narrow" panose="020B0606020202030204" pitchFamily="34" charset="0"/>
                        </a:rPr>
                        <a:t>0,23</a:t>
                      </a:r>
                      <a:endParaRPr lang="ru-RU" sz="1200" dirty="0">
                        <a:latin typeface="Arial Narrow" panose="020B0606020202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ru-RU" sz="1100" dirty="0" smtClean="0">
                          <a:latin typeface="Arial Narrow" panose="020B0606020202030204" pitchFamily="34" charset="0"/>
                        </a:rPr>
                        <a:t>Принято по аналогии с </a:t>
                      </a:r>
                      <a:r>
                        <a:rPr lang="ru-RU" sz="1100" dirty="0" err="1" smtClean="0">
                          <a:latin typeface="Arial Narrow" panose="020B0606020202030204" pitchFamily="34" charset="0"/>
                        </a:rPr>
                        <a:t>Лунским</a:t>
                      </a:r>
                      <a:r>
                        <a:rPr lang="ru-RU" sz="1100" dirty="0" smtClean="0">
                          <a:latin typeface="Arial Narrow" panose="020B0606020202030204" pitchFamily="34" charset="0"/>
                        </a:rPr>
                        <a:t> месторождением</a:t>
                      </a:r>
                      <a:endParaRPr lang="ru-RU" sz="1100" dirty="0">
                        <a:latin typeface="Arial Narrow" panose="020B0606020202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34024">
                <a:tc>
                  <a:txBody>
                    <a:bodyPr/>
                    <a:lstStyle/>
                    <a:p>
                      <a:r>
                        <a:rPr lang="ru-RU" sz="1100" dirty="0" smtClean="0">
                          <a:latin typeface="Arial Narrow" panose="020B0606020202030204" pitchFamily="34" charset="0"/>
                        </a:rPr>
                        <a:t>Протокол заседания ЦКР от 09.04.2010 № 10-р/2010</a:t>
                      </a:r>
                      <a:endParaRPr lang="ru-RU" sz="1100" dirty="0">
                        <a:latin typeface="Arial Narrow" panose="020B0606020202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ru-RU" sz="1200" dirty="0" smtClean="0">
                          <a:latin typeface="Arial Narrow" panose="020B0606020202030204" pitchFamily="34" charset="0"/>
                        </a:rPr>
                        <a:t>0,38-1,39</a:t>
                      </a:r>
                      <a:endParaRPr lang="ru-RU" sz="1200" dirty="0">
                        <a:latin typeface="Arial Narrow" panose="020B0606020202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ru-RU" sz="1100" dirty="0">
                        <a:latin typeface="Arial Narrow" panose="020B0606020202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82880">
                <a:tc>
                  <a:txBody>
                    <a:bodyPr/>
                    <a:lstStyle/>
                    <a:p>
                      <a:r>
                        <a:rPr lang="ru-RU" sz="1100" dirty="0" smtClean="0">
                          <a:latin typeface="Arial Narrow" panose="020B0606020202030204" pitchFamily="34" charset="0"/>
                        </a:rPr>
                        <a:t>Испытания проб газа скв. Р5 на ГКС «Сахалин» №397 от 03.12.2013 ООО «Газпром трансгаз Томск»</a:t>
                      </a:r>
                      <a:endParaRPr lang="ru-RU" sz="1100" dirty="0">
                        <a:latin typeface="Arial Narrow" panose="020B0606020202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ru-RU" sz="1200" dirty="0" smtClean="0">
                          <a:latin typeface="Arial Narrow" panose="020B0606020202030204" pitchFamily="34" charset="0"/>
                        </a:rPr>
                        <a:t>2,86</a:t>
                      </a:r>
                      <a:endParaRPr lang="ru-RU" sz="1200" dirty="0">
                        <a:latin typeface="Arial Narrow" panose="020B0606020202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ru-RU" sz="1100" dirty="0" smtClean="0">
                          <a:latin typeface="Arial Narrow" panose="020B0606020202030204" pitchFamily="34" charset="0"/>
                        </a:rPr>
                        <a:t>Работа в МГ на скв.Р5</a:t>
                      </a:r>
                      <a:endParaRPr lang="ru-RU" sz="1100" dirty="0">
                        <a:latin typeface="Arial Narrow" panose="020B0606020202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82880">
                <a:tc>
                  <a:txBody>
                    <a:bodyPr/>
                    <a:lstStyle/>
                    <a:p>
                      <a:r>
                        <a:rPr lang="ru-RU" sz="1100" dirty="0" smtClean="0">
                          <a:latin typeface="Arial Narrow" panose="020B0606020202030204" pitchFamily="34" charset="0"/>
                        </a:rPr>
                        <a:t>Исследования проб газа скв. Р6 №8-2014 PVT от 30.10.2014 ООО «РН-</a:t>
                      </a:r>
                      <a:r>
                        <a:rPr lang="ru-RU" sz="1100" dirty="0" err="1" smtClean="0">
                          <a:latin typeface="Arial Narrow" panose="020B0606020202030204" pitchFamily="34" charset="0"/>
                        </a:rPr>
                        <a:t>СахалинНИПИморнефть</a:t>
                      </a:r>
                      <a:r>
                        <a:rPr lang="ru-RU" sz="1100" dirty="0" smtClean="0">
                          <a:latin typeface="Arial Narrow" panose="020B0606020202030204" pitchFamily="34" charset="0"/>
                        </a:rPr>
                        <a:t>»</a:t>
                      </a:r>
                      <a:endParaRPr lang="ru-RU" sz="1100" dirty="0">
                        <a:latin typeface="Arial Narrow" panose="020B0606020202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ru-RU" sz="1200" dirty="0" smtClean="0">
                          <a:latin typeface="Arial Narrow" panose="020B0606020202030204" pitchFamily="34" charset="0"/>
                        </a:rPr>
                        <a:t>2,376</a:t>
                      </a:r>
                      <a:endParaRPr lang="ru-RU" sz="1200" dirty="0">
                        <a:latin typeface="Arial Narrow" panose="020B0606020202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ru-RU" sz="1100" dirty="0" smtClean="0">
                          <a:latin typeface="Arial Narrow" panose="020B0606020202030204" pitchFamily="34" charset="0"/>
                        </a:rPr>
                        <a:t>Освоение скважины</a:t>
                      </a:r>
                      <a:endParaRPr lang="ru-RU" sz="1100" dirty="0">
                        <a:latin typeface="Arial Narrow" panose="020B0606020202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42585">
                <a:tc>
                  <a:txBody>
                    <a:bodyPr/>
                    <a:lstStyle/>
                    <a:p>
                      <a:r>
                        <a:rPr lang="ru-RU" sz="1100" dirty="0" smtClean="0">
                          <a:latin typeface="Arial Narrow" panose="020B0606020202030204" pitchFamily="34" charset="0"/>
                        </a:rPr>
                        <a:t>Паспорт качества газа горючего природного Киринского ГКМ №4 от 29.10.2014</a:t>
                      </a:r>
                      <a:endParaRPr lang="ru-RU" sz="1100" dirty="0">
                        <a:latin typeface="Arial Narrow" panose="020B0606020202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ru-RU" sz="1200" dirty="0" smtClean="0">
                          <a:latin typeface="Arial Narrow" panose="020B0606020202030204" pitchFamily="34" charset="0"/>
                        </a:rPr>
                        <a:t>2,642</a:t>
                      </a:r>
                      <a:endParaRPr lang="ru-RU" sz="1200" dirty="0">
                        <a:latin typeface="Arial Narrow" panose="020B0606020202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ru-RU" sz="1100" dirty="0" smtClean="0">
                          <a:latin typeface="Arial Narrow" panose="020B0606020202030204" pitchFamily="34" charset="0"/>
                        </a:rPr>
                        <a:t>Работа скважин Р5 и Р6 в сезоне 2014-2015 гг.</a:t>
                      </a:r>
                      <a:endParaRPr lang="ru-RU" sz="1100" dirty="0">
                        <a:latin typeface="Arial Narrow" panose="020B0606020202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35574">
                <a:tc>
                  <a:txBody>
                    <a:bodyPr/>
                    <a:lstStyle/>
                    <a:p>
                      <a:r>
                        <a:rPr lang="ru-RU" sz="1100" dirty="0" smtClean="0">
                          <a:latin typeface="Arial Narrow" panose="020B0606020202030204" pitchFamily="34" charset="0"/>
                        </a:rPr>
                        <a:t>Паспорт качества газа горючего природного Киринского ГКМ №2 от 28.02.2017</a:t>
                      </a:r>
                      <a:endParaRPr lang="ru-RU" sz="1100" dirty="0">
                        <a:latin typeface="Arial Narrow" panose="020B0606020202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ru-RU" sz="1200" dirty="0" smtClean="0">
                          <a:latin typeface="Arial Narrow" panose="020B0606020202030204" pitchFamily="34" charset="0"/>
                        </a:rPr>
                        <a:t>2,55</a:t>
                      </a:r>
                      <a:endParaRPr lang="ru-RU" sz="1200" dirty="0">
                        <a:latin typeface="Arial Narrow" panose="020B0606020202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ru-RU" sz="1100" dirty="0" smtClean="0">
                          <a:latin typeface="Arial Narrow" panose="020B0606020202030204" pitchFamily="34" charset="0"/>
                        </a:rPr>
                        <a:t>Работа скважин Р5 и Р6 в сезоне 2016-2017 гг.</a:t>
                      </a:r>
                      <a:endParaRPr lang="ru-RU" sz="1100" dirty="0">
                        <a:latin typeface="Arial Narrow" panose="020B0606020202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35574">
                <a:tc>
                  <a:txBody>
                    <a:bodyPr/>
                    <a:lstStyle/>
                    <a:p>
                      <a:r>
                        <a:rPr lang="ru-RU" sz="1100" b="0" dirty="0" smtClean="0">
                          <a:latin typeface="Arial Narrow" panose="020B0606020202030204" pitchFamily="34" charset="0"/>
                        </a:rPr>
                        <a:t>Паспорт качества газа горючего природного Киринского ГКМ №3 от 1.04.2018</a:t>
                      </a:r>
                      <a:endParaRPr lang="ru-RU" sz="1100" b="0" dirty="0">
                        <a:latin typeface="Arial Narrow" panose="020B0606020202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mpd="sng">
                      <a:solidFill>
                        <a:schemeClr val="tx1"/>
                      </a:solidFill>
                      <a:prstDash val="solid"/>
                    </a:lnB>
                  </a:tcPr>
                </a:tc>
                <a:tc>
                  <a:txBody>
                    <a:bodyPr/>
                    <a:lstStyle/>
                    <a:p>
                      <a:pPr algn="ctr"/>
                      <a:r>
                        <a:rPr lang="ru-RU" sz="1200" dirty="0" smtClean="0">
                          <a:latin typeface="Arial Narrow" panose="020B0606020202030204" pitchFamily="34" charset="0"/>
                        </a:rPr>
                        <a:t>2,57</a:t>
                      </a:r>
                      <a:endParaRPr lang="ru-RU" sz="1200" dirty="0">
                        <a:latin typeface="Arial Narrow" panose="020B0606020202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ru-RU" sz="1100" dirty="0" smtClean="0">
                          <a:latin typeface="Arial Narrow" panose="020B0606020202030204" pitchFamily="34" charset="0"/>
                        </a:rPr>
                        <a:t>Работа скважин Р5 и Р6 в сезоне 2017-2018 гг.</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
        <p:nvSpPr>
          <p:cNvPr id="4" name="Прямоугольник 3"/>
          <p:cNvSpPr/>
          <p:nvPr/>
        </p:nvSpPr>
        <p:spPr>
          <a:xfrm>
            <a:off x="58547" y="3881349"/>
            <a:ext cx="6241891" cy="738664"/>
          </a:xfrm>
          <a:prstGeom prst="rect">
            <a:avLst/>
          </a:prstGeom>
        </p:spPr>
        <p:txBody>
          <a:bodyPr wrap="square">
            <a:spAutoFit/>
          </a:bodyPr>
          <a:lstStyle/>
          <a:p>
            <a:r>
              <a:rPr lang="ru-RU" sz="1400" dirty="0" smtClean="0">
                <a:latin typeface="Arial Narrow" panose="020B0606020202030204" pitchFamily="34" charset="0"/>
              </a:rPr>
              <a:t>Применяемые ингибиторы коррозии:</a:t>
            </a:r>
          </a:p>
          <a:p>
            <a:r>
              <a:rPr lang="ru-RU" sz="1400" dirty="0" smtClean="0">
                <a:latin typeface="Arial Narrow" panose="020B0606020202030204" pitchFamily="34" charset="0"/>
              </a:rPr>
              <a:t>- с 2013 по 2016 гг. «</a:t>
            </a:r>
            <a:r>
              <a:rPr lang="en-US" sz="1400" dirty="0" smtClean="0">
                <a:latin typeface="Arial Narrow" panose="020B0606020202030204" pitchFamily="34" charset="0"/>
              </a:rPr>
              <a:t>Nalco 03VD042</a:t>
            </a:r>
            <a:r>
              <a:rPr lang="ru-RU" sz="1400" dirty="0" smtClean="0">
                <a:latin typeface="Arial Narrow" panose="020B0606020202030204" pitchFamily="34" charset="0"/>
              </a:rPr>
              <a:t>»</a:t>
            </a:r>
          </a:p>
          <a:p>
            <a:r>
              <a:rPr lang="ru-RU" sz="1400" dirty="0" smtClean="0">
                <a:latin typeface="Arial Narrow" panose="020B0606020202030204" pitchFamily="34" charset="0"/>
              </a:rPr>
              <a:t>- с 2017 по наст. время «Инкоргаз-112» с концентрацией 10 и 25%.</a:t>
            </a:r>
            <a:endParaRPr lang="ru-RU" sz="1400"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txBox="1">
            <a:spLocks noChangeArrowheads="1"/>
          </p:cNvSpPr>
          <p:nvPr/>
        </p:nvSpPr>
        <p:spPr bwMode="auto">
          <a:xfrm>
            <a:off x="1446808" y="0"/>
            <a:ext cx="7697192" cy="8067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lgn="l" rtl="0" eaLnBrk="0" fontAlgn="base" hangingPunct="0">
              <a:spcBef>
                <a:spcPct val="0"/>
              </a:spcBef>
              <a:spcAft>
                <a:spcPct val="0"/>
              </a:spcAft>
              <a:defRPr sz="2600">
                <a:solidFill>
                  <a:schemeClr val="bg1"/>
                </a:solidFill>
                <a:latin typeface="+mj-lt"/>
                <a:ea typeface="+mj-ea"/>
                <a:cs typeface="+mj-cs"/>
              </a:defRPr>
            </a:lvl1pPr>
            <a:lvl2pPr algn="l" rtl="0" eaLnBrk="0" fontAlgn="base" hangingPunct="0">
              <a:spcBef>
                <a:spcPct val="0"/>
              </a:spcBef>
              <a:spcAft>
                <a:spcPct val="0"/>
              </a:spcAft>
              <a:defRPr sz="2600">
                <a:solidFill>
                  <a:schemeClr val="bg1"/>
                </a:solidFill>
                <a:latin typeface="Arial Narrow" pitchFamily="34" charset="0"/>
              </a:defRPr>
            </a:lvl2pPr>
            <a:lvl3pPr algn="l" rtl="0" eaLnBrk="0" fontAlgn="base" hangingPunct="0">
              <a:spcBef>
                <a:spcPct val="0"/>
              </a:spcBef>
              <a:spcAft>
                <a:spcPct val="0"/>
              </a:spcAft>
              <a:defRPr sz="2600">
                <a:solidFill>
                  <a:schemeClr val="bg1"/>
                </a:solidFill>
                <a:latin typeface="Arial Narrow" pitchFamily="34" charset="0"/>
              </a:defRPr>
            </a:lvl3pPr>
            <a:lvl4pPr algn="l" rtl="0" eaLnBrk="0" fontAlgn="base" hangingPunct="0">
              <a:spcBef>
                <a:spcPct val="0"/>
              </a:spcBef>
              <a:spcAft>
                <a:spcPct val="0"/>
              </a:spcAft>
              <a:defRPr sz="2600">
                <a:solidFill>
                  <a:schemeClr val="bg1"/>
                </a:solidFill>
                <a:latin typeface="Arial Narrow" pitchFamily="34" charset="0"/>
              </a:defRPr>
            </a:lvl4pPr>
            <a:lvl5pPr algn="l" rtl="0" eaLnBrk="0" fontAlgn="base" hangingPunct="0">
              <a:spcBef>
                <a:spcPct val="0"/>
              </a:spcBef>
              <a:spcAft>
                <a:spcPct val="0"/>
              </a:spcAft>
              <a:defRPr sz="2600">
                <a:solidFill>
                  <a:schemeClr val="bg1"/>
                </a:solidFill>
                <a:latin typeface="Arial Narrow" pitchFamily="34" charset="0"/>
              </a:defRPr>
            </a:lvl5pPr>
            <a:lvl6pPr marL="457200" algn="l" rtl="0" fontAlgn="base">
              <a:spcBef>
                <a:spcPct val="0"/>
              </a:spcBef>
              <a:spcAft>
                <a:spcPct val="0"/>
              </a:spcAft>
              <a:defRPr sz="2600">
                <a:solidFill>
                  <a:schemeClr val="bg1"/>
                </a:solidFill>
                <a:latin typeface="Arial Narrow" pitchFamily="34" charset="0"/>
              </a:defRPr>
            </a:lvl6pPr>
            <a:lvl7pPr marL="914400" algn="l" rtl="0" fontAlgn="base">
              <a:spcBef>
                <a:spcPct val="0"/>
              </a:spcBef>
              <a:spcAft>
                <a:spcPct val="0"/>
              </a:spcAft>
              <a:defRPr sz="2600">
                <a:solidFill>
                  <a:schemeClr val="bg1"/>
                </a:solidFill>
                <a:latin typeface="Arial Narrow" pitchFamily="34" charset="0"/>
              </a:defRPr>
            </a:lvl7pPr>
            <a:lvl8pPr marL="1371600" algn="l" rtl="0" fontAlgn="base">
              <a:spcBef>
                <a:spcPct val="0"/>
              </a:spcBef>
              <a:spcAft>
                <a:spcPct val="0"/>
              </a:spcAft>
              <a:defRPr sz="2600">
                <a:solidFill>
                  <a:schemeClr val="bg1"/>
                </a:solidFill>
                <a:latin typeface="Arial Narrow" pitchFamily="34" charset="0"/>
              </a:defRPr>
            </a:lvl8pPr>
            <a:lvl9pPr marL="1828800" algn="l" rtl="0" fontAlgn="base">
              <a:spcBef>
                <a:spcPct val="0"/>
              </a:spcBef>
              <a:spcAft>
                <a:spcPct val="0"/>
              </a:spcAft>
              <a:defRPr sz="2600">
                <a:solidFill>
                  <a:schemeClr val="bg1"/>
                </a:solidFill>
                <a:latin typeface="Arial Narrow" pitchFamily="34" charset="0"/>
              </a:defRPr>
            </a:lvl9pPr>
          </a:lstStyle>
          <a:p>
            <a:pPr marL="134458" algn="ctr" eaLnBrk="1" hangingPunct="1">
              <a:defRPr/>
            </a:pPr>
            <a:r>
              <a:rPr lang="ru-RU" altLang="ru-RU" sz="2800" dirty="0" smtClean="0">
                <a:latin typeface="Arial Narrow" panose="020B0606020202030204" pitchFamily="34" charset="0"/>
              </a:rPr>
              <a:t>Эксплуатация Киринского ГКМ </a:t>
            </a:r>
            <a:r>
              <a:rPr lang="ru-RU" altLang="ru-RU" sz="2800" dirty="0">
                <a:latin typeface="Arial Narrow" panose="020B0606020202030204" pitchFamily="34" charset="0"/>
              </a:rPr>
              <a:t>с применением РИК</a:t>
            </a:r>
            <a:endParaRPr lang="ru-RU" altLang="ru-RU" sz="2800" kern="0" dirty="0">
              <a:latin typeface="Arial Narrow" panose="020B0606020202030204" pitchFamily="34" charset="0"/>
            </a:endParaRPr>
          </a:p>
        </p:txBody>
      </p:sp>
      <p:grpSp>
        <p:nvGrpSpPr>
          <p:cNvPr id="6" name="Группа 5"/>
          <p:cNvGrpSpPr/>
          <p:nvPr/>
        </p:nvGrpSpPr>
        <p:grpSpPr>
          <a:xfrm>
            <a:off x="185397" y="845947"/>
            <a:ext cx="8686178" cy="3497492"/>
            <a:chOff x="-1646994" y="1127927"/>
            <a:chExt cx="14982372" cy="4663324"/>
          </a:xfrm>
        </p:grpSpPr>
        <p:sp>
          <p:nvSpPr>
            <p:cNvPr id="7" name="TextBox 6"/>
            <p:cNvSpPr txBox="1"/>
            <p:nvPr/>
          </p:nvSpPr>
          <p:spPr>
            <a:xfrm>
              <a:off x="-1646994" y="1127927"/>
              <a:ext cx="14982372" cy="902811"/>
            </a:xfrm>
            <a:prstGeom prst="rect">
              <a:avLst/>
            </a:prstGeom>
            <a:noFill/>
          </p:spPr>
          <p:txBody>
            <a:bodyPr wrap="square" rtlCol="0">
              <a:spAutoFit/>
            </a:bodyPr>
            <a:lstStyle/>
            <a:p>
              <a:pPr algn="just"/>
              <a:r>
                <a:rPr lang="ru-RU" sz="1900" dirty="0">
                  <a:solidFill>
                    <a:srgbClr val="002060"/>
                  </a:solidFill>
                  <a:latin typeface="Arial Narrow"/>
                </a:rPr>
                <a:t>С </a:t>
              </a:r>
              <a:r>
                <a:rPr lang="ru-RU" sz="1900" dirty="0" smtClean="0">
                  <a:solidFill>
                    <a:srgbClr val="002060"/>
                  </a:solidFill>
                  <a:latin typeface="Arial Narrow"/>
                </a:rPr>
                <a:t>февраля </a:t>
              </a:r>
              <a:r>
                <a:rPr lang="ru-RU" sz="1900" dirty="0">
                  <a:solidFill>
                    <a:srgbClr val="002060"/>
                  </a:solidFill>
                  <a:latin typeface="Arial Narrow"/>
                </a:rPr>
                <a:t>2018 </a:t>
              </a:r>
              <a:r>
                <a:rPr lang="ru-RU" sz="1900" dirty="0" smtClean="0">
                  <a:solidFill>
                    <a:srgbClr val="002060"/>
                  </a:solidFill>
                  <a:latin typeface="Arial Narrow"/>
                </a:rPr>
                <a:t>г. филиалом </a:t>
              </a:r>
              <a:r>
                <a:rPr lang="ru-RU" sz="1900" dirty="0">
                  <a:solidFill>
                    <a:srgbClr val="002060"/>
                  </a:solidFill>
                  <a:latin typeface="Arial Narrow"/>
                </a:rPr>
                <a:t>Киринского </a:t>
              </a:r>
              <a:r>
                <a:rPr lang="ru-RU" sz="1900" dirty="0" smtClean="0">
                  <a:solidFill>
                    <a:srgbClr val="002060"/>
                  </a:solidFill>
                  <a:latin typeface="Arial Narrow"/>
                </a:rPr>
                <a:t>ГКМ </a:t>
              </a:r>
              <a:r>
                <a:rPr lang="ru-RU" sz="1900" dirty="0">
                  <a:solidFill>
                    <a:srgbClr val="002060"/>
                  </a:solidFill>
                  <a:latin typeface="Arial Narrow"/>
                </a:rPr>
                <a:t>организован мониторинг содержания ингибитора коррозии </a:t>
              </a:r>
              <a:r>
                <a:rPr lang="ru-RU" sz="1900" dirty="0" smtClean="0">
                  <a:solidFill>
                    <a:srgbClr val="002060"/>
                  </a:solidFill>
                  <a:latin typeface="Arial Narrow"/>
                </a:rPr>
                <a:t>«Инкоргаз-112-10» </a:t>
              </a:r>
              <a:r>
                <a:rPr lang="ru-RU" sz="1900" dirty="0">
                  <a:solidFill>
                    <a:srgbClr val="002060"/>
                  </a:solidFill>
                  <a:latin typeface="Arial Narrow"/>
                </a:rPr>
                <a:t>в технологическом растворе р-МЭГ</a:t>
              </a:r>
              <a:r>
                <a:rPr lang="ru-RU" sz="1900" dirty="0" smtClean="0">
                  <a:solidFill>
                    <a:srgbClr val="002060"/>
                  </a:solidFill>
                  <a:latin typeface="Arial Narrow"/>
                </a:rPr>
                <a:t>.</a:t>
              </a:r>
              <a:endParaRPr lang="ru-RU" sz="1900" dirty="0">
                <a:solidFill>
                  <a:srgbClr val="002060"/>
                </a:solidFill>
                <a:latin typeface="Arial Narrow"/>
              </a:endParaRPr>
            </a:p>
          </p:txBody>
        </p:sp>
        <p:sp>
          <p:nvSpPr>
            <p:cNvPr id="8" name="TextBox 7"/>
            <p:cNvSpPr txBox="1"/>
            <p:nvPr/>
          </p:nvSpPr>
          <p:spPr>
            <a:xfrm>
              <a:off x="6186249" y="2344153"/>
              <a:ext cx="7149129" cy="3447098"/>
            </a:xfrm>
            <a:prstGeom prst="rect">
              <a:avLst/>
            </a:prstGeom>
            <a:noFill/>
          </p:spPr>
          <p:txBody>
            <a:bodyPr wrap="square" rtlCol="0">
              <a:spAutoFit/>
            </a:bodyPr>
            <a:lstStyle/>
            <a:p>
              <a:pPr algn="just"/>
              <a:r>
                <a:rPr lang="ru-RU" dirty="0" smtClean="0">
                  <a:solidFill>
                    <a:schemeClr val="tx2"/>
                  </a:solidFill>
                  <a:latin typeface="Arial Narrow"/>
                </a:rPr>
                <a:t>26.03.2018 -</a:t>
              </a:r>
              <a:r>
                <a:rPr lang="en-US" dirty="0" smtClean="0">
                  <a:solidFill>
                    <a:schemeClr val="tx2"/>
                  </a:solidFill>
                  <a:latin typeface="Arial Narrow"/>
                </a:rPr>
                <a:t>&gt;</a:t>
              </a:r>
              <a:r>
                <a:rPr lang="ru-RU" dirty="0" smtClean="0">
                  <a:solidFill>
                    <a:schemeClr val="tx2"/>
                  </a:solidFill>
                  <a:latin typeface="Arial Narrow"/>
                </a:rPr>
                <a:t> проведено </a:t>
              </a:r>
              <a:r>
                <a:rPr lang="ru-RU" dirty="0">
                  <a:solidFill>
                    <a:schemeClr val="tx2"/>
                  </a:solidFill>
                  <a:latin typeface="Arial Narrow"/>
                </a:rPr>
                <a:t>6 лабораторных испытаний </a:t>
              </a:r>
              <a:r>
                <a:rPr lang="ru-RU" dirty="0" smtClean="0">
                  <a:solidFill>
                    <a:schemeClr val="tx2"/>
                  </a:solidFill>
                  <a:latin typeface="Arial Narrow"/>
                </a:rPr>
                <a:t>проб р-МЭГ.</a:t>
              </a:r>
            </a:p>
            <a:p>
              <a:pPr algn="just"/>
              <a:r>
                <a:rPr lang="ru-RU" dirty="0" smtClean="0">
                  <a:solidFill>
                    <a:schemeClr val="tx2"/>
                  </a:solidFill>
                  <a:latin typeface="Arial Narrow"/>
                </a:rPr>
                <a:t>Наблюдается </a:t>
              </a:r>
              <a:r>
                <a:rPr lang="ru-RU" dirty="0">
                  <a:solidFill>
                    <a:schemeClr val="tx2"/>
                  </a:solidFill>
                  <a:latin typeface="Arial Narrow"/>
                </a:rPr>
                <a:t>рост содержания </a:t>
              </a:r>
              <a:r>
                <a:rPr lang="ru-RU" dirty="0" smtClean="0">
                  <a:solidFill>
                    <a:schemeClr val="tx2"/>
                  </a:solidFill>
                  <a:latin typeface="Arial Narrow"/>
                </a:rPr>
                <a:t>ингибитора </a:t>
              </a:r>
              <a:r>
                <a:rPr lang="ru-RU" dirty="0">
                  <a:solidFill>
                    <a:schemeClr val="tx2"/>
                  </a:solidFill>
                  <a:latin typeface="Arial Narrow"/>
                </a:rPr>
                <a:t>коррозии</a:t>
              </a:r>
              <a:r>
                <a:rPr lang="ru-RU" dirty="0" smtClean="0">
                  <a:solidFill>
                    <a:schemeClr val="tx2"/>
                  </a:solidFill>
                  <a:latin typeface="Arial Narrow"/>
                </a:rPr>
                <a:t>.</a:t>
              </a:r>
            </a:p>
            <a:p>
              <a:pPr algn="just"/>
              <a:endParaRPr lang="ru-RU" dirty="0">
                <a:solidFill>
                  <a:schemeClr val="tx2"/>
                </a:solidFill>
                <a:latin typeface="Arial Narrow"/>
              </a:endParaRPr>
            </a:p>
            <a:p>
              <a:pPr algn="just"/>
              <a:r>
                <a:rPr lang="ru-RU" dirty="0" smtClean="0">
                  <a:solidFill>
                    <a:schemeClr val="tx2"/>
                  </a:solidFill>
                  <a:latin typeface="Arial Narrow"/>
                </a:rPr>
                <a:t>Концентрация от </a:t>
              </a:r>
              <a:r>
                <a:rPr lang="ru-RU" dirty="0">
                  <a:solidFill>
                    <a:schemeClr val="tx2"/>
                  </a:solidFill>
                  <a:latin typeface="Arial Narrow"/>
                </a:rPr>
                <a:t>21 000  до 23 000 </a:t>
              </a:r>
              <a:r>
                <a:rPr lang="ru-RU" dirty="0" smtClean="0">
                  <a:solidFill>
                    <a:schemeClr val="tx2"/>
                  </a:solidFill>
                  <a:latin typeface="Arial Narrow"/>
                </a:rPr>
                <a:t>мг/л</a:t>
              </a:r>
              <a:r>
                <a:rPr lang="ru-RU" dirty="0">
                  <a:solidFill>
                    <a:schemeClr val="tx2"/>
                  </a:solidFill>
                  <a:latin typeface="Arial Narrow"/>
                </a:rPr>
                <a:t> </a:t>
              </a:r>
              <a:r>
                <a:rPr lang="ru-RU" dirty="0" smtClean="0">
                  <a:solidFill>
                    <a:schemeClr val="tx2"/>
                  </a:solidFill>
                  <a:latin typeface="Arial Narrow"/>
                </a:rPr>
                <a:t>-</a:t>
              </a:r>
              <a:r>
                <a:rPr lang="en-US" dirty="0" smtClean="0">
                  <a:solidFill>
                    <a:schemeClr val="tx2"/>
                  </a:solidFill>
                  <a:latin typeface="Arial Narrow"/>
                </a:rPr>
                <a:t>&gt;</a:t>
              </a:r>
              <a:r>
                <a:rPr lang="ru-RU" dirty="0" smtClean="0">
                  <a:solidFill>
                    <a:schemeClr val="tx2"/>
                  </a:solidFill>
                  <a:latin typeface="Arial Narrow"/>
                </a:rPr>
                <a:t> активное </a:t>
              </a:r>
              <a:r>
                <a:rPr lang="ru-RU" dirty="0">
                  <a:solidFill>
                    <a:schemeClr val="tx2"/>
                  </a:solidFill>
                  <a:latin typeface="Arial Narrow"/>
                </a:rPr>
                <a:t>вещество ингибитора коррозии «ИНКОРГАЗ 112-10» остается в растворе МЭГ после его регенерации</a:t>
              </a:r>
            </a:p>
          </p:txBody>
        </p:sp>
      </p:grpSp>
      <p:pic>
        <p:nvPicPr>
          <p:cNvPr id="4" name="Рисунок 3"/>
          <p:cNvPicPr>
            <a:picLocks noChangeAspect="1"/>
          </p:cNvPicPr>
          <p:nvPr/>
        </p:nvPicPr>
        <p:blipFill>
          <a:blip r:embed="rId3"/>
          <a:stretch>
            <a:fillRect/>
          </a:stretch>
        </p:blipFill>
        <p:spPr>
          <a:xfrm>
            <a:off x="185397" y="1585861"/>
            <a:ext cx="4523596" cy="3007752"/>
          </a:xfrm>
          <a:prstGeom prst="rect">
            <a:avLst/>
          </a:prstGeom>
        </p:spPr>
      </p:pic>
      <p:sp>
        <p:nvSpPr>
          <p:cNvPr id="12" name="Текст 2"/>
          <p:cNvSpPr txBox="1">
            <a:spLocks/>
          </p:cNvSpPr>
          <p:nvPr/>
        </p:nvSpPr>
        <p:spPr>
          <a:xfrm>
            <a:off x="1368311" y="4828674"/>
            <a:ext cx="7775689" cy="409742"/>
          </a:xfrm>
          <a:prstGeom prst="rect">
            <a:avLst/>
          </a:prstGeom>
          <a:ln/>
        </p:spPr>
        <p:txBody>
          <a:bodyPr/>
          <a:ls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base">
              <a:spcBef>
                <a:spcPct val="0"/>
              </a:spcBef>
              <a:spcAft>
                <a:spcPct val="0"/>
              </a:spcAft>
            </a:pPr>
            <a:r>
              <a:rPr lang="ru-RU" sz="1200" dirty="0">
                <a:solidFill>
                  <a:schemeClr val="bg1"/>
                </a:solidFill>
                <a:latin typeface="Arial Narrow" pitchFamily="34" charset="0"/>
              </a:rPr>
              <a:t>Особенности системы сбора скважинной продукции Киринского ГКМ. Проблемные вопросы, связанные с коррозионной защитой.</a:t>
            </a:r>
          </a:p>
        </p:txBody>
      </p:sp>
    </p:spTree>
    <p:extLst>
      <p:ext uri="{BB962C8B-B14F-4D97-AF65-F5344CB8AC3E}">
        <p14:creationId xmlns:p14="http://schemas.microsoft.com/office/powerpoint/2010/main" val="202343338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theme/theme1.xml><?xml version="1.0" encoding="utf-8"?>
<a:theme xmlns:a="http://schemas.openxmlformats.org/drawingml/2006/main" name="4_Специальное оформление">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5_Специальное оформление">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7_Специальное оформление">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9_Специальное оформление">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6_Специальное оформление">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8_Специальное оформление">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docProps/app.xml><?xml version="1.0" encoding="utf-8"?>
<Properties xmlns="http://schemas.openxmlformats.org/officeDocument/2006/extended-properties" xmlns:vt="http://schemas.openxmlformats.org/officeDocument/2006/docPropsVTypes">
  <TotalTime>2203</TotalTime>
  <Words>2781</Words>
  <Application>Microsoft Office PowerPoint</Application>
  <PresentationFormat>Экран (16:9)</PresentationFormat>
  <Paragraphs>240</Paragraphs>
  <Slides>16</Slides>
  <Notes>16</Notes>
  <HiddenSlides>0</HiddenSlides>
  <MMClips>0</MMClips>
  <ScaleCrop>false</ScaleCrop>
  <HeadingPairs>
    <vt:vector size="4" baseType="variant">
      <vt:variant>
        <vt:lpstr>Тема</vt:lpstr>
      </vt:variant>
      <vt:variant>
        <vt:i4>6</vt:i4>
      </vt:variant>
      <vt:variant>
        <vt:lpstr>Заголовки слайдов</vt:lpstr>
      </vt:variant>
      <vt:variant>
        <vt:i4>16</vt:i4>
      </vt:variant>
    </vt:vector>
  </HeadingPairs>
  <TitlesOfParts>
    <vt:vector size="22" baseType="lpstr">
      <vt:lpstr>4_Специальное оформление</vt:lpstr>
      <vt:lpstr>5_Специальное оформление</vt:lpstr>
      <vt:lpstr>7_Специальное оформление</vt:lpstr>
      <vt:lpstr>9_Специальное оформление</vt:lpstr>
      <vt:lpstr>6_Специальное оформление</vt:lpstr>
      <vt:lpstr>8_Специальное оформление</vt:lpstr>
      <vt:lpstr>Презентация PowerPoint</vt:lpstr>
      <vt:lpstr>Обзорная карта Киринского блока</vt:lpstr>
      <vt:lpstr>Природно-климатические условия региона</vt:lpstr>
      <vt:lpstr>Подводно-добычной комплекс Киринского ГКМ</vt:lpstr>
      <vt:lpstr>Береговой технологический комплекс</vt:lpstr>
      <vt:lpstr>Береговая площадка управления ПДК Киринского ГКМ</vt:lpstr>
      <vt:lpstr>Презентация PowerPoint</vt:lpstr>
      <vt:lpstr>Содержание СО 2 в газе Киринского ГКМ</vt:lpstr>
      <vt:lpstr>Презентация PowerPoint</vt:lpstr>
      <vt:lpstr>Контроль за внутритрубной коррозией ГСК</vt:lpstr>
      <vt:lpstr>Внедрение системы коррозионного мониторинга</vt:lpstr>
      <vt:lpstr>Устройство датчиков электрического сопротивления (ER-датчики) на трубопроводах </vt:lpstr>
      <vt:lpstr>Презентация PowerPoint</vt:lpstr>
      <vt:lpstr>Презентация PowerPoint</vt:lpstr>
      <vt:lpstr>Презентация PowerPoint</vt:lpstr>
      <vt:lpstr>Презентация PowerPoint</vt:lpstr>
    </vt:vector>
  </TitlesOfParts>
  <Company>Hewlett-Packard Company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julia</dc:creator>
  <cp:lastModifiedBy>Аиша Гулиева</cp:lastModifiedBy>
  <cp:revision>132</cp:revision>
  <dcterms:created xsi:type="dcterms:W3CDTF">2016-02-05T10:31:15Z</dcterms:created>
  <dcterms:modified xsi:type="dcterms:W3CDTF">2018-05-30T16:33:59Z</dcterms:modified>
</cp:coreProperties>
</file>