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6639" r:id="rId2"/>
    <p:sldMasterId id="2147486646" r:id="rId3"/>
  </p:sldMasterIdLst>
  <p:notesMasterIdLst>
    <p:notesMasterId r:id="rId36"/>
  </p:notesMasterIdLst>
  <p:sldIdLst>
    <p:sldId id="256" r:id="rId4"/>
    <p:sldId id="295" r:id="rId5"/>
    <p:sldId id="319" r:id="rId6"/>
    <p:sldId id="348" r:id="rId7"/>
    <p:sldId id="359" r:id="rId8"/>
    <p:sldId id="351" r:id="rId9"/>
    <p:sldId id="350" r:id="rId10"/>
    <p:sldId id="368" r:id="rId11"/>
    <p:sldId id="369" r:id="rId12"/>
    <p:sldId id="370" r:id="rId13"/>
    <p:sldId id="305" r:id="rId14"/>
    <p:sldId id="340" r:id="rId15"/>
    <p:sldId id="354" r:id="rId16"/>
    <p:sldId id="358" r:id="rId17"/>
    <p:sldId id="377" r:id="rId18"/>
    <p:sldId id="357" r:id="rId19"/>
    <p:sldId id="376" r:id="rId20"/>
    <p:sldId id="371" r:id="rId21"/>
    <p:sldId id="372" r:id="rId22"/>
    <p:sldId id="364" r:id="rId23"/>
    <p:sldId id="365" r:id="rId24"/>
    <p:sldId id="366" r:id="rId25"/>
    <p:sldId id="379" r:id="rId26"/>
    <p:sldId id="378" r:id="rId27"/>
    <p:sldId id="363" r:id="rId28"/>
    <p:sldId id="380" r:id="rId29"/>
    <p:sldId id="345" r:id="rId30"/>
    <p:sldId id="346" r:id="rId31"/>
    <p:sldId id="347" r:id="rId32"/>
    <p:sldId id="382" r:id="rId33"/>
    <p:sldId id="375" r:id="rId34"/>
    <p:sldId id="277" r:id="rId35"/>
  </p:sldIdLst>
  <p:sldSz cx="9144000" cy="5143500" type="screen16x9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3BD"/>
    <a:srgbClr val="AFF0FF"/>
    <a:srgbClr val="00CCFF"/>
    <a:srgbClr val="006699"/>
    <a:srgbClr val="85A2FF"/>
    <a:srgbClr val="336699"/>
    <a:srgbClr val="00FFFF"/>
    <a:srgbClr val="CCFF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3511" autoAdjust="0"/>
  </p:normalViewPr>
  <p:slideViewPr>
    <p:cSldViewPr>
      <p:cViewPr varScale="1">
        <p:scale>
          <a:sx n="94" d="100"/>
          <a:sy n="94" d="100"/>
        </p:scale>
        <p:origin x="-51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60114490645820495"/>
          <c:y val="5.9302448825356457E-2"/>
          <c:w val="0.3861969882134309"/>
          <c:h val="0.60751629017244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Выполнено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596588033428383E-2"/>
                  <c:y val="-1.0973401166809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выполнено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3985377286121647E-3"/>
                  <c:y val="6.70588991270442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ходе выполнения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Отсутствует информация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997562881020274E-2"/>
                  <c:y val="-7.3156007778730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gapDepth val="100"/>
        <c:shape val="box"/>
        <c:axId val="182212864"/>
        <c:axId val="74977280"/>
        <c:axId val="0"/>
      </c:bar3DChart>
      <c:catAx>
        <c:axId val="18221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4977280"/>
        <c:crosses val="autoZero"/>
        <c:auto val="1"/>
        <c:lblAlgn val="ctr"/>
        <c:lblOffset val="100"/>
        <c:noMultiLvlLbl val="0"/>
      </c:catAx>
      <c:valAx>
        <c:axId val="74977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822128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aseline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572345653795529E-2"/>
          <c:y val="4.188994571211465E-2"/>
          <c:w val="0.90823665332651127"/>
          <c:h val="0.758073864810645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5.5362563015492791E-2"/>
                  <c:y val="-5.8678540222257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409972874529019E-2"/>
                  <c:y val="6.406232640817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22653542907654E-3"/>
                  <c:y val="7.064042433723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635747497911294E-2"/>
                  <c:y val="-4.9337479235525471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</a:rPr>
                      <a:t>213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1.6445826411841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>
                    <a:ln>
                      <a:noFill/>
                    </a:ln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19050" cmpd="sng">
                <a:solidFill>
                  <a:srgbClr val="FF0000"/>
                </a:solidFill>
                <a:prstDash val="sysDash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</c:v>
                </c:pt>
                <c:pt idx="1">
                  <c:v>74</c:v>
                </c:pt>
                <c:pt idx="2">
                  <c:v>97</c:v>
                </c:pt>
                <c:pt idx="3">
                  <c:v>213</c:v>
                </c:pt>
                <c:pt idx="4">
                  <c:v>197</c:v>
                </c:pt>
                <c:pt idx="5">
                  <c:v>260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307712"/>
        <c:axId val="124309504"/>
      </c:lineChart>
      <c:catAx>
        <c:axId val="12430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solidFill>
                  <a:srgbClr val="00B050"/>
                </a:solidFill>
                <a:effectLst/>
              </a:defRPr>
            </a:pPr>
            <a:endParaRPr lang="ru-RU"/>
          </a:p>
        </c:txPr>
        <c:crossAx val="124309504"/>
        <c:crosses val="autoZero"/>
        <c:auto val="1"/>
        <c:lblAlgn val="ctr"/>
        <c:lblOffset val="100"/>
        <c:noMultiLvlLbl val="0"/>
      </c:catAx>
      <c:valAx>
        <c:axId val="124309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solidFill>
                  <a:srgbClr val="00B050"/>
                </a:solidFill>
                <a:effectLst/>
              </a:defRPr>
            </a:pPr>
            <a:endParaRPr lang="ru-RU"/>
          </a:p>
        </c:txPr>
        <c:crossAx val="12430771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 b="1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1889870094514"/>
          <c:y val="6.9933697843096804E-2"/>
          <c:w val="0.66206907941159687"/>
          <c:h val="0.7722683590712142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 подрядным способом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 хозяйственным способом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60</c:v>
                </c:pt>
                <c:pt idx="1">
                  <c:v>70</c:v>
                </c:pt>
                <c:pt idx="2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294272"/>
        <c:axId val="124295808"/>
        <c:axId val="0"/>
      </c:bar3DChart>
      <c:catAx>
        <c:axId val="12429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solidFill>
                  <a:srgbClr val="0070C0"/>
                </a:solidFill>
              </a:defRPr>
            </a:pPr>
            <a:endParaRPr lang="ru-RU"/>
          </a:p>
        </c:txPr>
        <c:crossAx val="124295808"/>
        <c:crosses val="autoZero"/>
        <c:auto val="1"/>
        <c:lblAlgn val="ctr"/>
        <c:lblOffset val="100"/>
        <c:noMultiLvlLbl val="0"/>
      </c:catAx>
      <c:valAx>
        <c:axId val="124295808"/>
        <c:scaling>
          <c:orientation val="minMax"/>
        </c:scaling>
        <c:delete val="0"/>
        <c:axPos val="l"/>
        <c:majorGridlines>
          <c:spPr>
            <a:ln w="3175">
              <a:noFill/>
            </a:ln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rgbClr val="FF0000"/>
            </a:solidFill>
          </a:ln>
        </c:spPr>
        <c:txPr>
          <a:bodyPr/>
          <a:lstStyle/>
          <a:p>
            <a:pPr>
              <a:defRPr sz="1400" b="1" baseline="0">
                <a:solidFill>
                  <a:srgbClr val="0070C0"/>
                </a:solidFill>
              </a:defRPr>
            </a:pPr>
            <a:endParaRPr lang="ru-RU"/>
          </a:p>
        </c:txPr>
        <c:crossAx val="124294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970156469101032"/>
          <c:y val="0.34148289078991223"/>
          <c:w val="0.2802985707943656"/>
          <c:h val="0.38002325138476678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261523696246634E-2"/>
          <c:y val="4.7318590617302682E-2"/>
          <c:w val="0.63379932575185394"/>
          <c:h val="0.702330499863158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Необслуживаемая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Централизованная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331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Вахтенная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358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Периодическая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1287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Надомная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356864"/>
        <c:axId val="126358656"/>
        <c:axId val="0"/>
      </c:bar3DChart>
      <c:catAx>
        <c:axId val="126356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126358656"/>
        <c:crosses val="autoZero"/>
        <c:auto val="1"/>
        <c:lblAlgn val="ctr"/>
        <c:lblOffset val="100"/>
        <c:noMultiLvlLbl val="0"/>
      </c:catAx>
      <c:valAx>
        <c:axId val="126358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126356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71964086156628"/>
          <c:y val="8.0839783233961668E-2"/>
          <c:w val="0.23456684084588172"/>
          <c:h val="0.51171011862879434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0167517618814"/>
          <c:y val="0.14102716186724715"/>
          <c:w val="0.47669726320583294"/>
          <c:h val="0.702330499863158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ГРС с измененной формой обслуживания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сокращенной численности человек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397440"/>
        <c:axId val="126411520"/>
        <c:axId val="0"/>
      </c:bar3DChart>
      <c:catAx>
        <c:axId val="126397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126411520"/>
        <c:crosses val="autoZero"/>
        <c:auto val="1"/>
        <c:lblAlgn val="ctr"/>
        <c:lblOffset val="100"/>
        <c:noMultiLvlLbl val="0"/>
      </c:catAx>
      <c:valAx>
        <c:axId val="126411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12639744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Перегруженные ГРС</a:t>
            </a:r>
            <a:endParaRPr lang="ru-RU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070569150979012"/>
          <c:y val="3.79730182270487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70496909614522"/>
          <c:y val="0.32500169433414661"/>
          <c:w val="0.78729759634267216"/>
          <c:h val="0.44145377856448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Загрузка более 100%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.2242210431070630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448910444479766E-3"/>
                  <c:y val="0.23222893750374385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164471523381508E-16"/>
                  <c:y val="0.2242210431070630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226</c:v>
                </c:pt>
                <c:pt idx="1">
                  <c:v>225</c:v>
                </c:pt>
                <c:pt idx="2">
                  <c:v>223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368192"/>
        <c:axId val="147369984"/>
      </c:barChart>
      <c:catAx>
        <c:axId val="1473681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>
                <a:solidFill>
                  <a:srgbClr val="00B050"/>
                </a:solidFill>
              </a:defRPr>
            </a:pPr>
            <a:endParaRPr lang="ru-RU"/>
          </a:p>
        </c:txPr>
        <c:crossAx val="147369984"/>
        <c:crosses val="autoZero"/>
        <c:auto val="1"/>
        <c:lblAlgn val="ctr"/>
        <c:lblOffset val="100"/>
        <c:noMultiLvlLbl val="0"/>
      </c:catAx>
      <c:valAx>
        <c:axId val="147369984"/>
        <c:scaling>
          <c:orientation val="minMax"/>
          <c:max val="25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solidFill>
              <a:srgbClr val="FF0000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47368192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0000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1829042398180867E-3"/>
                  <c:y val="-0.126505404675912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943014132726955E-3"/>
                  <c:y val="-0.240768350834800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1212292585118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88602826545391E-3"/>
                  <c:y val="-0.23668753132912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1829042398180867E-3"/>
                  <c:y val="-8.5697209619166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788602826545391E-3"/>
                  <c:y val="-6.1212292585118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577205653090782E-3"/>
                  <c:y val="-6.5293112090793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7886028265453398E-3"/>
                  <c:y val="-8.1616390113491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3943014132726443E-3"/>
                  <c:y val="-5.7131473079444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1829042398180355E-3"/>
                  <c:y val="-5.30506535737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-9.7939668136190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0.14282868269861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88602826545391E-3"/>
                  <c:y val="-0.13058622418158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3943014132726955E-3"/>
                  <c:y val="-0.10202048764186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"/>
                  <c:y val="-0.13058622418158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3943014132726955E-3"/>
                  <c:y val="-6.937393159646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09742543890852E-2"/>
                  <c:y val="-0.28565736539722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2.7886028265454933E-3"/>
                  <c:y val="-8.9778029124840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4.1829042398180867E-3"/>
                  <c:y val="-6.5293112090793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2.788602826545391E-3"/>
                  <c:y val="-4.8969834068095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0C03BD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Лист1!$A$2:$A$22</c:f>
              <c:strCache>
                <c:ptCount val="21"/>
                <c:pt idx="0">
                  <c:v>Г Армения</c:v>
                </c:pt>
                <c:pt idx="1">
                  <c:v>Г Кыргызстан</c:v>
                </c:pt>
                <c:pt idx="2">
                  <c:v>ГТ Беларусь</c:v>
                </c:pt>
                <c:pt idx="3">
                  <c:v>ГТ Волгоград</c:v>
                </c:pt>
                <c:pt idx="4">
                  <c:v>ГТ Екатеринбург</c:v>
                </c:pt>
                <c:pt idx="5">
                  <c:v>ГТ Казань</c:v>
                </c:pt>
                <c:pt idx="6">
                  <c:v>ГТ Краснодар</c:v>
                </c:pt>
                <c:pt idx="7">
                  <c:v>ГТ Махачкала</c:v>
                </c:pt>
                <c:pt idx="8">
                  <c:v>ГТ Москва</c:v>
                </c:pt>
                <c:pt idx="9">
                  <c:v>ГТ Н.Новгород</c:v>
                </c:pt>
                <c:pt idx="10">
                  <c:v>ГТ Самара</c:v>
                </c:pt>
                <c:pt idx="11">
                  <c:v>ГТ С-Петербург</c:v>
                </c:pt>
                <c:pt idx="12">
                  <c:v>ГТ Саратов</c:v>
                </c:pt>
                <c:pt idx="13">
                  <c:v>ГТ Ставрополь</c:v>
                </c:pt>
                <c:pt idx="14">
                  <c:v>ГТ Сургут</c:v>
                </c:pt>
                <c:pt idx="15">
                  <c:v>ГТ Томск</c:v>
                </c:pt>
                <c:pt idx="16">
                  <c:v>ГТ Уфа</c:v>
                </c:pt>
                <c:pt idx="17">
                  <c:v>ГТ Ухта</c:v>
                </c:pt>
                <c:pt idx="18">
                  <c:v>ГТ Чайковский</c:v>
                </c:pt>
                <c:pt idx="19">
                  <c:v>ГТ Югорск</c:v>
                </c:pt>
                <c:pt idx="20">
                  <c:v>Чеченгазпром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0.44</c:v>
                </c:pt>
                <c:pt idx="1">
                  <c:v>0.92500000000000004</c:v>
                </c:pt>
                <c:pt idx="2">
                  <c:v>0.106</c:v>
                </c:pt>
                <c:pt idx="3">
                  <c:v>0.95199999999999996</c:v>
                </c:pt>
                <c:pt idx="4">
                  <c:v>0.154</c:v>
                </c:pt>
                <c:pt idx="5">
                  <c:v>9.6000000000000002E-2</c:v>
                </c:pt>
                <c:pt idx="6">
                  <c:v>8.5000000000000006E-2</c:v>
                </c:pt>
                <c:pt idx="7">
                  <c:v>0.16800000000000001</c:v>
                </c:pt>
                <c:pt idx="8">
                  <c:v>2.5000000000000001E-2</c:v>
                </c:pt>
                <c:pt idx="9">
                  <c:v>3.1E-2</c:v>
                </c:pt>
                <c:pt idx="10">
                  <c:v>0.255</c:v>
                </c:pt>
                <c:pt idx="11">
                  <c:v>0.42599999999999999</c:v>
                </c:pt>
                <c:pt idx="12">
                  <c:v>0.41599999999999998</c:v>
                </c:pt>
                <c:pt idx="13">
                  <c:v>0.245</c:v>
                </c:pt>
                <c:pt idx="14">
                  <c:v>0.372</c:v>
                </c:pt>
                <c:pt idx="15">
                  <c:v>0.11799999999999999</c:v>
                </c:pt>
                <c:pt idx="16">
                  <c:v>1.36</c:v>
                </c:pt>
                <c:pt idx="17">
                  <c:v>0.18</c:v>
                </c:pt>
                <c:pt idx="18">
                  <c:v>3.5999999999999997E-2</c:v>
                </c:pt>
                <c:pt idx="1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2147712"/>
        <c:axId val="182153600"/>
        <c:axId val="0"/>
      </c:bar3DChart>
      <c:catAx>
        <c:axId val="182147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FF0000"/>
                </a:solidFill>
              </a:defRPr>
            </a:pPr>
            <a:endParaRPr lang="ru-RU"/>
          </a:p>
        </c:txPr>
        <c:crossAx val="182153600"/>
        <c:crosses val="autoZero"/>
        <c:auto val="1"/>
        <c:lblAlgn val="ctr"/>
        <c:lblOffset val="100"/>
        <c:noMultiLvlLbl val="0"/>
      </c:catAx>
      <c:valAx>
        <c:axId val="18215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0000"/>
                </a:solidFill>
              </a:defRPr>
            </a:pPr>
            <a:endParaRPr lang="ru-RU"/>
          </a:p>
        </c:txPr>
        <c:crossAx val="1821477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731616959272347E-2"/>
                  <c:y val="-0.38359703353341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520219785817736E-2"/>
                  <c:y val="-0.17955605824968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520219785817736E-2"/>
                  <c:y val="-0.15915228204567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125918372545041E-2"/>
                  <c:y val="-0.13874786319293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731616959272347E-2"/>
                  <c:y val="-0.13058622418158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788602826545391E-3"/>
                  <c:y val="-6.1212292585118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577205653090782E-3"/>
                  <c:y val="-6.5293112090793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7886028265453398E-3"/>
                  <c:y val="-8.1616390113491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3943014132726443E-3"/>
                  <c:y val="-5.7131473079444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1829042398180355E-3"/>
                  <c:y val="-5.30506535737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-9.7939668136190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0.14282868269861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88602826545391E-3"/>
                  <c:y val="-0.13058622418158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3943014132726955E-3"/>
                  <c:y val="-0.10202048764186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"/>
                  <c:y val="-0.13058622418158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3943014132726955E-3"/>
                  <c:y val="-6.937393159646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09742543890852E-2"/>
                  <c:y val="-0.28565736539722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2.7886028265454933E-3"/>
                  <c:y val="-8.9778029124840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4.1829042398180867E-3"/>
                  <c:y val="-6.5293112090793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2.788602826545391E-3"/>
                  <c:y val="-4.8969834068095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000" b="1" baseline="0">
                    <a:solidFill>
                      <a:srgbClr val="0C03BD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АЗТПА, Россия</c:v>
                </c:pt>
                <c:pt idx="1">
                  <c:v>ОАО "Завод "Старорусприбор"</c:v>
                </c:pt>
                <c:pt idx="2">
                  <c:v>Уромгаз</c:v>
                </c:pt>
                <c:pt idx="3">
                  <c:v>Воткинский завод</c:v>
                </c:pt>
                <c:pt idx="4">
                  <c:v>Завод "Газпроммаш"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207</c:v>
                </c:pt>
                <c:pt idx="1">
                  <c:v>67</c:v>
                </c:pt>
                <c:pt idx="2">
                  <c:v>47</c:v>
                </c:pt>
                <c:pt idx="3">
                  <c:v>35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199232"/>
        <c:axId val="183200768"/>
        <c:axId val="0"/>
      </c:bar3DChart>
      <c:catAx>
        <c:axId val="18319923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19050">
            <a:solidFill>
              <a:srgbClr val="FF0000"/>
            </a:solidFill>
            <a:tailEnd type="triangle"/>
          </a:ln>
        </c:spPr>
        <c:txPr>
          <a:bodyPr/>
          <a:lstStyle/>
          <a:p>
            <a:pPr>
              <a:defRPr sz="1000" b="1" i="0" baseline="0">
                <a:solidFill>
                  <a:srgbClr val="FF0000"/>
                </a:solidFill>
              </a:defRPr>
            </a:pPr>
            <a:endParaRPr lang="ru-RU"/>
          </a:p>
        </c:txPr>
        <c:crossAx val="183200768"/>
        <c:crosses val="autoZero"/>
        <c:auto val="1"/>
        <c:lblAlgn val="ctr"/>
        <c:lblOffset val="100"/>
        <c:noMultiLvlLbl val="0"/>
      </c:catAx>
      <c:valAx>
        <c:axId val="183200768"/>
        <c:scaling>
          <c:orientation val="minMax"/>
          <c:max val="25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  <a:ln w="19050" cmpd="sng">
            <a:solidFill>
              <a:srgbClr val="FF0000"/>
            </a:solidFill>
            <a:tailEnd type="triangle"/>
          </a:ln>
        </c:spPr>
        <c:txPr>
          <a:bodyPr/>
          <a:lstStyle/>
          <a:p>
            <a:pPr>
              <a:defRPr sz="1200" baseline="0">
                <a:solidFill>
                  <a:srgbClr val="FF0000"/>
                </a:solidFill>
              </a:defRPr>
            </a:pPr>
            <a:endParaRPr lang="ru-RU"/>
          </a:p>
        </c:txPr>
        <c:crossAx val="18319923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B72183-161A-4735-BB24-003925C69B9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E00825-DD2A-443C-93ED-93F0CFD5104A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Целевые показатели</a:t>
          </a:r>
          <a:endParaRPr lang="ru-RU" dirty="0"/>
        </a:p>
      </dgm:t>
    </dgm:pt>
    <dgm:pt modelId="{D52570A3-4E6A-4D67-8C83-D2180EAABFB7}" type="parTrans" cxnId="{08D7EFE5-B44E-484E-893B-E2CD10EEB798}">
      <dgm:prSet/>
      <dgm:spPr/>
      <dgm:t>
        <a:bodyPr/>
        <a:lstStyle/>
        <a:p>
          <a:endParaRPr lang="ru-RU"/>
        </a:p>
      </dgm:t>
    </dgm:pt>
    <dgm:pt modelId="{88A9E46E-DAA3-4C11-9D0B-EDBAFF1DA2E7}" type="sibTrans" cxnId="{08D7EFE5-B44E-484E-893B-E2CD10EEB798}">
      <dgm:prSet/>
      <dgm:spPr/>
      <dgm:t>
        <a:bodyPr/>
        <a:lstStyle/>
        <a:p>
          <a:endParaRPr lang="ru-RU"/>
        </a:p>
      </dgm:t>
    </dgm:pt>
    <dgm:pt modelId="{11ADD176-A24E-4B27-B3FA-1B0B7930699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500" dirty="0" smtClean="0"/>
            <a:t>Коэффициент</a:t>
          </a:r>
          <a:br>
            <a:rPr lang="ru-RU" sz="1500" dirty="0" smtClean="0"/>
          </a:br>
          <a:r>
            <a:rPr lang="ru-RU" sz="1500" dirty="0" smtClean="0"/>
            <a:t>готовности</a:t>
          </a:r>
          <a:endParaRPr lang="ru-RU" sz="1500" dirty="0"/>
        </a:p>
      </dgm:t>
    </dgm:pt>
    <dgm:pt modelId="{4109702E-C3AD-4E17-BBB0-21C59D77C4E9}" type="parTrans" cxnId="{2A4DEF4C-2242-49AF-B14B-8E8F81B3CF12}">
      <dgm:prSet/>
      <dgm:spPr/>
      <dgm:t>
        <a:bodyPr/>
        <a:lstStyle/>
        <a:p>
          <a:endParaRPr lang="ru-RU"/>
        </a:p>
      </dgm:t>
    </dgm:pt>
    <dgm:pt modelId="{458CCC07-964B-4DF4-98FF-D015BB7E5FA9}" type="sibTrans" cxnId="{2A4DEF4C-2242-49AF-B14B-8E8F81B3CF12}">
      <dgm:prSet/>
      <dgm:spPr/>
      <dgm:t>
        <a:bodyPr/>
        <a:lstStyle/>
        <a:p>
          <a:endParaRPr lang="ru-RU"/>
        </a:p>
      </dgm:t>
    </dgm:pt>
    <dgm:pt modelId="{35C59F7D-10EA-4A7E-8685-DD2578B06FF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/>
            <a:t>Показатель</a:t>
          </a:r>
          <a:br>
            <a:rPr lang="ru-RU" sz="1400" dirty="0" smtClean="0"/>
          </a:br>
          <a:r>
            <a:rPr lang="ru-RU" sz="1400" dirty="0" smtClean="0"/>
            <a:t>технического</a:t>
          </a:r>
          <a:br>
            <a:rPr lang="ru-RU" sz="1400" dirty="0" smtClean="0"/>
          </a:br>
          <a:r>
            <a:rPr lang="ru-RU" sz="1400" dirty="0" smtClean="0"/>
            <a:t>состояния</a:t>
          </a:r>
          <a:endParaRPr lang="ru-RU" sz="1400" dirty="0"/>
        </a:p>
      </dgm:t>
    </dgm:pt>
    <dgm:pt modelId="{9D1FEA9F-A060-4D80-AC60-CD37A1A3A497}" type="parTrans" cxnId="{5273D23A-4351-4B9C-BA76-660F091C9B9C}">
      <dgm:prSet/>
      <dgm:spPr/>
      <dgm:t>
        <a:bodyPr/>
        <a:lstStyle/>
        <a:p>
          <a:endParaRPr lang="ru-RU"/>
        </a:p>
      </dgm:t>
    </dgm:pt>
    <dgm:pt modelId="{2ACEB2E9-567B-4677-A011-C9E94660669C}" type="sibTrans" cxnId="{5273D23A-4351-4B9C-BA76-660F091C9B9C}">
      <dgm:prSet/>
      <dgm:spPr/>
      <dgm:t>
        <a:bodyPr/>
        <a:lstStyle/>
        <a:p>
          <a:endParaRPr lang="ru-RU"/>
        </a:p>
      </dgm:t>
    </dgm:pt>
    <dgm:pt modelId="{BC4A873A-FCE5-4640-B83F-19543F55BC8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500" dirty="0" smtClean="0"/>
            <a:t>Коэффициент</a:t>
          </a:r>
          <a:br>
            <a:rPr lang="ru-RU" sz="1500" dirty="0" smtClean="0"/>
          </a:br>
          <a:r>
            <a:rPr lang="ru-RU" sz="1500" dirty="0" smtClean="0"/>
            <a:t>приоритетности</a:t>
          </a:r>
          <a:endParaRPr lang="ru-RU" sz="1500" dirty="0"/>
        </a:p>
      </dgm:t>
    </dgm:pt>
    <dgm:pt modelId="{56DCBEA0-B0A9-4CF9-9886-11D54570F513}" type="parTrans" cxnId="{4193EA1F-CE46-4471-B9CB-015BAC4357A3}">
      <dgm:prSet/>
      <dgm:spPr/>
      <dgm:t>
        <a:bodyPr/>
        <a:lstStyle/>
        <a:p>
          <a:endParaRPr lang="ru-RU"/>
        </a:p>
      </dgm:t>
    </dgm:pt>
    <dgm:pt modelId="{1A7224FB-915B-4B08-9F4C-F738AD9FF7A6}" type="sibTrans" cxnId="{4193EA1F-CE46-4471-B9CB-015BAC4357A3}">
      <dgm:prSet/>
      <dgm:spPr/>
      <dgm:t>
        <a:bodyPr/>
        <a:lstStyle/>
        <a:p>
          <a:endParaRPr lang="ru-RU"/>
        </a:p>
      </dgm:t>
    </dgm:pt>
    <dgm:pt modelId="{BB57E56D-9C4B-4AB8-95D0-718F2E6BFB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500" dirty="0" smtClean="0"/>
            <a:t>Интегральный</a:t>
          </a:r>
          <a:br>
            <a:rPr lang="ru-RU" sz="1500" dirty="0" smtClean="0"/>
          </a:br>
          <a:r>
            <a:rPr lang="ru-RU" sz="1500" dirty="0" smtClean="0"/>
            <a:t>техногенный риск</a:t>
          </a:r>
          <a:endParaRPr lang="ru-RU" sz="1500" dirty="0"/>
        </a:p>
      </dgm:t>
    </dgm:pt>
    <dgm:pt modelId="{D00D1765-61F9-488F-B414-4649AE5AEF8A}" type="parTrans" cxnId="{71475BAE-D310-4AF0-B478-240E9964F1A3}">
      <dgm:prSet/>
      <dgm:spPr/>
      <dgm:t>
        <a:bodyPr/>
        <a:lstStyle/>
        <a:p>
          <a:endParaRPr lang="ru-RU"/>
        </a:p>
      </dgm:t>
    </dgm:pt>
    <dgm:pt modelId="{E69F69DD-74CE-4FB2-8FBE-38AEF75FEEB8}" type="sibTrans" cxnId="{71475BAE-D310-4AF0-B478-240E9964F1A3}">
      <dgm:prSet/>
      <dgm:spPr/>
      <dgm:t>
        <a:bodyPr/>
        <a:lstStyle/>
        <a:p>
          <a:endParaRPr lang="ru-RU"/>
        </a:p>
      </dgm:t>
    </dgm:pt>
    <dgm:pt modelId="{5DB68940-0271-4417-8C42-3CEAD87D135D}" type="pres">
      <dgm:prSet presAssocID="{A3B72183-161A-4735-BB24-003925C69B9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8BC51E-D749-41ED-A491-A43B75EBD846}" type="pres">
      <dgm:prSet presAssocID="{85E00825-DD2A-443C-93ED-93F0CFD5104A}" presName="root" presStyleCnt="0"/>
      <dgm:spPr/>
    </dgm:pt>
    <dgm:pt modelId="{FAF2ADD2-D4EC-44B6-991B-C82385210A64}" type="pres">
      <dgm:prSet presAssocID="{85E00825-DD2A-443C-93ED-93F0CFD5104A}" presName="rootComposite" presStyleCnt="0"/>
      <dgm:spPr/>
    </dgm:pt>
    <dgm:pt modelId="{E635FF6C-9EE2-4B01-A618-F2BEE516D40C}" type="pres">
      <dgm:prSet presAssocID="{85E00825-DD2A-443C-93ED-93F0CFD5104A}" presName="rootText" presStyleLbl="node1" presStyleIdx="0" presStyleCnt="1" custScaleX="177830"/>
      <dgm:spPr/>
      <dgm:t>
        <a:bodyPr/>
        <a:lstStyle/>
        <a:p>
          <a:endParaRPr lang="ru-RU"/>
        </a:p>
      </dgm:t>
    </dgm:pt>
    <dgm:pt modelId="{8D1E8927-F6F7-4D53-86A4-E71F6E652CCC}" type="pres">
      <dgm:prSet presAssocID="{85E00825-DD2A-443C-93ED-93F0CFD5104A}" presName="rootConnector" presStyleLbl="node1" presStyleIdx="0" presStyleCnt="1"/>
      <dgm:spPr/>
      <dgm:t>
        <a:bodyPr/>
        <a:lstStyle/>
        <a:p>
          <a:endParaRPr lang="ru-RU"/>
        </a:p>
      </dgm:t>
    </dgm:pt>
    <dgm:pt modelId="{8159EBA8-C118-463A-BACE-6D8F935D2E0C}" type="pres">
      <dgm:prSet presAssocID="{85E00825-DD2A-443C-93ED-93F0CFD5104A}" presName="childShape" presStyleCnt="0"/>
      <dgm:spPr/>
    </dgm:pt>
    <dgm:pt modelId="{1B800FE3-D843-4982-A5BC-485C663C94A7}" type="pres">
      <dgm:prSet presAssocID="{4109702E-C3AD-4E17-BBB0-21C59D77C4E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C10B6FC-0EEA-4955-92F9-8D7EBDF5E0D6}" type="pres">
      <dgm:prSet presAssocID="{11ADD176-A24E-4B27-B3FA-1B0B79306994}" presName="childText" presStyleLbl="bgAcc1" presStyleIdx="0" presStyleCnt="4" custScaleX="199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A6F5E-60C0-4793-9F55-440BDA6B5717}" type="pres">
      <dgm:prSet presAssocID="{9D1FEA9F-A060-4D80-AC60-CD37A1A3A497}" presName="Name13" presStyleLbl="parChTrans1D2" presStyleIdx="1" presStyleCnt="4"/>
      <dgm:spPr/>
      <dgm:t>
        <a:bodyPr/>
        <a:lstStyle/>
        <a:p>
          <a:endParaRPr lang="ru-RU"/>
        </a:p>
      </dgm:t>
    </dgm:pt>
    <dgm:pt modelId="{990C8876-EB51-40E4-BAE0-944D4197B8E4}" type="pres">
      <dgm:prSet presAssocID="{35C59F7D-10EA-4A7E-8685-DD2578B06FF6}" presName="childText" presStyleLbl="bgAcc1" presStyleIdx="1" presStyleCnt="4" custScaleX="19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F40A8-F3B4-4E20-A89D-E5191305B0FF}" type="pres">
      <dgm:prSet presAssocID="{56DCBEA0-B0A9-4CF9-9886-11D54570F513}" presName="Name13" presStyleLbl="parChTrans1D2" presStyleIdx="2" presStyleCnt="4"/>
      <dgm:spPr/>
      <dgm:t>
        <a:bodyPr/>
        <a:lstStyle/>
        <a:p>
          <a:endParaRPr lang="ru-RU"/>
        </a:p>
      </dgm:t>
    </dgm:pt>
    <dgm:pt modelId="{940190C3-EBD5-4359-82AE-E114F9FE1A9B}" type="pres">
      <dgm:prSet presAssocID="{BC4A873A-FCE5-4640-B83F-19543F55BC85}" presName="childText" presStyleLbl="bgAcc1" presStyleIdx="2" presStyleCnt="4" custScaleX="199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40C1D-9F9F-4F1B-8AAB-6F9E90A9D1E5}" type="pres">
      <dgm:prSet presAssocID="{D00D1765-61F9-488F-B414-4649AE5AEF8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BF410C09-99F6-4CC6-9846-4B45C0094581}" type="pres">
      <dgm:prSet presAssocID="{BB57E56D-9C4B-4AB8-95D0-718F2E6BFB79}" presName="childText" presStyleLbl="bgAcc1" presStyleIdx="3" presStyleCnt="4" custScaleX="199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4DEF4C-2242-49AF-B14B-8E8F81B3CF12}" srcId="{85E00825-DD2A-443C-93ED-93F0CFD5104A}" destId="{11ADD176-A24E-4B27-B3FA-1B0B79306994}" srcOrd="0" destOrd="0" parTransId="{4109702E-C3AD-4E17-BBB0-21C59D77C4E9}" sibTransId="{458CCC07-964B-4DF4-98FF-D015BB7E5FA9}"/>
    <dgm:cxn modelId="{5273D23A-4351-4B9C-BA76-660F091C9B9C}" srcId="{85E00825-DD2A-443C-93ED-93F0CFD5104A}" destId="{35C59F7D-10EA-4A7E-8685-DD2578B06FF6}" srcOrd="1" destOrd="0" parTransId="{9D1FEA9F-A060-4D80-AC60-CD37A1A3A497}" sibTransId="{2ACEB2E9-567B-4677-A011-C9E94660669C}"/>
    <dgm:cxn modelId="{D0FA5745-AB41-4262-A777-44BF27F3CFAC}" type="presOf" srcId="{BB57E56D-9C4B-4AB8-95D0-718F2E6BFB79}" destId="{BF410C09-99F6-4CC6-9846-4B45C0094581}" srcOrd="0" destOrd="0" presId="urn:microsoft.com/office/officeart/2005/8/layout/hierarchy3"/>
    <dgm:cxn modelId="{FAB9AC6F-1E8E-48F1-880E-F34A10BF3AAE}" type="presOf" srcId="{11ADD176-A24E-4B27-B3FA-1B0B79306994}" destId="{AC10B6FC-0EEA-4955-92F9-8D7EBDF5E0D6}" srcOrd="0" destOrd="0" presId="urn:microsoft.com/office/officeart/2005/8/layout/hierarchy3"/>
    <dgm:cxn modelId="{F5240B57-01DB-4F57-AB33-5CD263C53C07}" type="presOf" srcId="{35C59F7D-10EA-4A7E-8685-DD2578B06FF6}" destId="{990C8876-EB51-40E4-BAE0-944D4197B8E4}" srcOrd="0" destOrd="0" presId="urn:microsoft.com/office/officeart/2005/8/layout/hierarchy3"/>
    <dgm:cxn modelId="{71475BAE-D310-4AF0-B478-240E9964F1A3}" srcId="{85E00825-DD2A-443C-93ED-93F0CFD5104A}" destId="{BB57E56D-9C4B-4AB8-95D0-718F2E6BFB79}" srcOrd="3" destOrd="0" parTransId="{D00D1765-61F9-488F-B414-4649AE5AEF8A}" sibTransId="{E69F69DD-74CE-4FB2-8FBE-38AEF75FEEB8}"/>
    <dgm:cxn modelId="{4193EA1F-CE46-4471-B9CB-015BAC4357A3}" srcId="{85E00825-DD2A-443C-93ED-93F0CFD5104A}" destId="{BC4A873A-FCE5-4640-B83F-19543F55BC85}" srcOrd="2" destOrd="0" parTransId="{56DCBEA0-B0A9-4CF9-9886-11D54570F513}" sibTransId="{1A7224FB-915B-4B08-9F4C-F738AD9FF7A6}"/>
    <dgm:cxn modelId="{7CB0D42B-4345-4C58-9C1F-E6839DD5212F}" type="presOf" srcId="{85E00825-DD2A-443C-93ED-93F0CFD5104A}" destId="{8D1E8927-F6F7-4D53-86A4-E71F6E652CCC}" srcOrd="1" destOrd="0" presId="urn:microsoft.com/office/officeart/2005/8/layout/hierarchy3"/>
    <dgm:cxn modelId="{08D7EFE5-B44E-484E-893B-E2CD10EEB798}" srcId="{A3B72183-161A-4735-BB24-003925C69B93}" destId="{85E00825-DD2A-443C-93ED-93F0CFD5104A}" srcOrd="0" destOrd="0" parTransId="{D52570A3-4E6A-4D67-8C83-D2180EAABFB7}" sibTransId="{88A9E46E-DAA3-4C11-9D0B-EDBAFF1DA2E7}"/>
    <dgm:cxn modelId="{A1361E83-78AF-4738-9694-9D724C9FA02C}" type="presOf" srcId="{9D1FEA9F-A060-4D80-AC60-CD37A1A3A497}" destId="{CB6A6F5E-60C0-4793-9F55-440BDA6B5717}" srcOrd="0" destOrd="0" presId="urn:microsoft.com/office/officeart/2005/8/layout/hierarchy3"/>
    <dgm:cxn modelId="{3BE77F07-BB49-47F0-AE94-346AF0E38411}" type="presOf" srcId="{A3B72183-161A-4735-BB24-003925C69B93}" destId="{5DB68940-0271-4417-8C42-3CEAD87D135D}" srcOrd="0" destOrd="0" presId="urn:microsoft.com/office/officeart/2005/8/layout/hierarchy3"/>
    <dgm:cxn modelId="{FAA2F140-A649-4874-BAD1-65AEBCE724D5}" type="presOf" srcId="{4109702E-C3AD-4E17-BBB0-21C59D77C4E9}" destId="{1B800FE3-D843-4982-A5BC-485C663C94A7}" srcOrd="0" destOrd="0" presId="urn:microsoft.com/office/officeart/2005/8/layout/hierarchy3"/>
    <dgm:cxn modelId="{688A9F4E-83DF-4B16-88C4-8DC7228D4572}" type="presOf" srcId="{85E00825-DD2A-443C-93ED-93F0CFD5104A}" destId="{E635FF6C-9EE2-4B01-A618-F2BEE516D40C}" srcOrd="0" destOrd="0" presId="urn:microsoft.com/office/officeart/2005/8/layout/hierarchy3"/>
    <dgm:cxn modelId="{7E7A9758-6704-4E30-A2A6-A699D57135D9}" type="presOf" srcId="{BC4A873A-FCE5-4640-B83F-19543F55BC85}" destId="{940190C3-EBD5-4359-82AE-E114F9FE1A9B}" srcOrd="0" destOrd="0" presId="urn:microsoft.com/office/officeart/2005/8/layout/hierarchy3"/>
    <dgm:cxn modelId="{10E3F78E-C34A-42F2-81D5-89FA0FEF42AE}" type="presOf" srcId="{D00D1765-61F9-488F-B414-4649AE5AEF8A}" destId="{A0240C1D-9F9F-4F1B-8AAB-6F9E90A9D1E5}" srcOrd="0" destOrd="0" presId="urn:microsoft.com/office/officeart/2005/8/layout/hierarchy3"/>
    <dgm:cxn modelId="{64E7BE53-01C7-433B-B39E-432051CBC59A}" type="presOf" srcId="{56DCBEA0-B0A9-4CF9-9886-11D54570F513}" destId="{66DF40A8-F3B4-4E20-A89D-E5191305B0FF}" srcOrd="0" destOrd="0" presId="urn:microsoft.com/office/officeart/2005/8/layout/hierarchy3"/>
    <dgm:cxn modelId="{C011CFDA-F526-4AF4-B86B-6A397A41958E}" type="presParOf" srcId="{5DB68940-0271-4417-8C42-3CEAD87D135D}" destId="{BA8BC51E-D749-41ED-A491-A43B75EBD846}" srcOrd="0" destOrd="0" presId="urn:microsoft.com/office/officeart/2005/8/layout/hierarchy3"/>
    <dgm:cxn modelId="{10986D56-382F-43B6-91A2-858320A49DF0}" type="presParOf" srcId="{BA8BC51E-D749-41ED-A491-A43B75EBD846}" destId="{FAF2ADD2-D4EC-44B6-991B-C82385210A64}" srcOrd="0" destOrd="0" presId="urn:microsoft.com/office/officeart/2005/8/layout/hierarchy3"/>
    <dgm:cxn modelId="{ABE1B127-D142-4DA2-8558-F942CC04EB11}" type="presParOf" srcId="{FAF2ADD2-D4EC-44B6-991B-C82385210A64}" destId="{E635FF6C-9EE2-4B01-A618-F2BEE516D40C}" srcOrd="0" destOrd="0" presId="urn:microsoft.com/office/officeart/2005/8/layout/hierarchy3"/>
    <dgm:cxn modelId="{3603652B-3D7A-4901-B322-371CA1F74781}" type="presParOf" srcId="{FAF2ADD2-D4EC-44B6-991B-C82385210A64}" destId="{8D1E8927-F6F7-4D53-86A4-E71F6E652CCC}" srcOrd="1" destOrd="0" presId="urn:microsoft.com/office/officeart/2005/8/layout/hierarchy3"/>
    <dgm:cxn modelId="{A83E7707-5793-4F48-BE48-7D81DFD11CB9}" type="presParOf" srcId="{BA8BC51E-D749-41ED-A491-A43B75EBD846}" destId="{8159EBA8-C118-463A-BACE-6D8F935D2E0C}" srcOrd="1" destOrd="0" presId="urn:microsoft.com/office/officeart/2005/8/layout/hierarchy3"/>
    <dgm:cxn modelId="{45E31C48-CECB-44E1-9747-D575ADB9C358}" type="presParOf" srcId="{8159EBA8-C118-463A-BACE-6D8F935D2E0C}" destId="{1B800FE3-D843-4982-A5BC-485C663C94A7}" srcOrd="0" destOrd="0" presId="urn:microsoft.com/office/officeart/2005/8/layout/hierarchy3"/>
    <dgm:cxn modelId="{B88A651F-9DA1-4C69-9065-539D2BD52D4A}" type="presParOf" srcId="{8159EBA8-C118-463A-BACE-6D8F935D2E0C}" destId="{AC10B6FC-0EEA-4955-92F9-8D7EBDF5E0D6}" srcOrd="1" destOrd="0" presId="urn:microsoft.com/office/officeart/2005/8/layout/hierarchy3"/>
    <dgm:cxn modelId="{5BC0EEB4-7766-46B2-A9B1-3CAB8ADCF60D}" type="presParOf" srcId="{8159EBA8-C118-463A-BACE-6D8F935D2E0C}" destId="{CB6A6F5E-60C0-4793-9F55-440BDA6B5717}" srcOrd="2" destOrd="0" presId="urn:microsoft.com/office/officeart/2005/8/layout/hierarchy3"/>
    <dgm:cxn modelId="{1EE080AE-A827-408E-858B-D94B9A05296A}" type="presParOf" srcId="{8159EBA8-C118-463A-BACE-6D8F935D2E0C}" destId="{990C8876-EB51-40E4-BAE0-944D4197B8E4}" srcOrd="3" destOrd="0" presId="urn:microsoft.com/office/officeart/2005/8/layout/hierarchy3"/>
    <dgm:cxn modelId="{63E0158E-B1E0-451B-B728-19354E7D4047}" type="presParOf" srcId="{8159EBA8-C118-463A-BACE-6D8F935D2E0C}" destId="{66DF40A8-F3B4-4E20-A89D-E5191305B0FF}" srcOrd="4" destOrd="0" presId="urn:microsoft.com/office/officeart/2005/8/layout/hierarchy3"/>
    <dgm:cxn modelId="{BB2B7F9C-FD3D-4703-9456-FFA80B72C529}" type="presParOf" srcId="{8159EBA8-C118-463A-BACE-6D8F935D2E0C}" destId="{940190C3-EBD5-4359-82AE-E114F9FE1A9B}" srcOrd="5" destOrd="0" presId="urn:microsoft.com/office/officeart/2005/8/layout/hierarchy3"/>
    <dgm:cxn modelId="{368F7804-3CDE-4F66-86D0-0D9BAE954191}" type="presParOf" srcId="{8159EBA8-C118-463A-BACE-6D8F935D2E0C}" destId="{A0240C1D-9F9F-4F1B-8AAB-6F9E90A9D1E5}" srcOrd="6" destOrd="0" presId="urn:microsoft.com/office/officeart/2005/8/layout/hierarchy3"/>
    <dgm:cxn modelId="{995279F4-C31C-4021-A27F-0940677A2DDD}" type="presParOf" srcId="{8159EBA8-C118-463A-BACE-6D8F935D2E0C}" destId="{BF410C09-99F6-4CC6-9846-4B45C009458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DFDC164-430B-438C-9E1E-76C908DB4E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5B9858-C5C3-4E25-8469-FEDCB21E09B7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Разработка и согласование типового договора, предусматривающего финансовую ответственность у Газпром межрегионгаз по приведению объектов в соответствие.</a:t>
          </a:r>
          <a:endParaRPr lang="ru-RU" dirty="0"/>
        </a:p>
      </dgm:t>
    </dgm:pt>
    <dgm:pt modelId="{C8055C84-4282-439C-83C0-8ABB478A3B67}" type="parTrans" cxnId="{E004841A-F159-462E-98AB-B195AFE8FE0A}">
      <dgm:prSet/>
      <dgm:spPr/>
      <dgm:t>
        <a:bodyPr/>
        <a:lstStyle/>
        <a:p>
          <a:endParaRPr lang="ru-RU"/>
        </a:p>
      </dgm:t>
    </dgm:pt>
    <dgm:pt modelId="{407DAAD6-1CFA-4FDC-B9AB-CF74D78CF600}" type="sibTrans" cxnId="{E004841A-F159-462E-98AB-B195AFE8FE0A}">
      <dgm:prSet/>
      <dgm:spPr/>
      <dgm:t>
        <a:bodyPr/>
        <a:lstStyle/>
        <a:p>
          <a:endParaRPr lang="ru-RU"/>
        </a:p>
      </dgm:t>
    </dgm:pt>
    <dgm:pt modelId="{DD7BA337-11BE-4396-932E-4EA68E542030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Определение порядка формирования в бюджетах ГТО затрат на капитальный ремонт и диагностическое обследование.</a:t>
          </a:r>
          <a:endParaRPr lang="ru-RU" dirty="0"/>
        </a:p>
      </dgm:t>
    </dgm:pt>
    <dgm:pt modelId="{20F921B3-BAB2-4607-87F1-8330826453B8}" type="parTrans" cxnId="{3A337FFB-B81C-4473-9EF5-7FAE474638D8}">
      <dgm:prSet/>
      <dgm:spPr/>
      <dgm:t>
        <a:bodyPr/>
        <a:lstStyle/>
        <a:p>
          <a:endParaRPr lang="ru-RU"/>
        </a:p>
      </dgm:t>
    </dgm:pt>
    <dgm:pt modelId="{290E6F67-B181-4DAA-8007-5B01BA82C535}" type="sibTrans" cxnId="{3A337FFB-B81C-4473-9EF5-7FAE474638D8}">
      <dgm:prSet/>
      <dgm:spPr/>
      <dgm:t>
        <a:bodyPr/>
        <a:lstStyle/>
        <a:p>
          <a:endParaRPr lang="ru-RU"/>
        </a:p>
      </dgm:t>
    </dgm:pt>
    <dgm:pt modelId="{6F7EEB1A-68EF-4F97-B317-E51E9E37A7A4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ГТО оказывать методическое сопровождение по вопросу восстановления проектной, исполнительной и эксплуатационной  документации.</a:t>
          </a:r>
          <a:endParaRPr lang="ru-RU" dirty="0"/>
        </a:p>
      </dgm:t>
    </dgm:pt>
    <dgm:pt modelId="{3184394F-AC2A-47A9-A11A-BFADAAC01E79}" type="parTrans" cxnId="{7D79E841-A9A5-414A-B5E9-62983B72E895}">
      <dgm:prSet/>
      <dgm:spPr/>
      <dgm:t>
        <a:bodyPr/>
        <a:lstStyle/>
        <a:p>
          <a:endParaRPr lang="ru-RU"/>
        </a:p>
      </dgm:t>
    </dgm:pt>
    <dgm:pt modelId="{5C025F5D-DDC0-49AD-95C4-EE3B20773428}" type="sibTrans" cxnId="{7D79E841-A9A5-414A-B5E9-62983B72E895}">
      <dgm:prSet/>
      <dgm:spPr/>
      <dgm:t>
        <a:bodyPr/>
        <a:lstStyle/>
        <a:p>
          <a:endParaRPr lang="ru-RU"/>
        </a:p>
      </dgm:t>
    </dgm:pt>
    <dgm:pt modelId="{1BAF0313-55C2-42B1-8C28-4D77E80C557A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Оказывать методическое сопровождение по вопросам нарушений охранных зон и зон минимальных расстояний.</a:t>
          </a:r>
          <a:endParaRPr lang="ru-RU" dirty="0"/>
        </a:p>
      </dgm:t>
    </dgm:pt>
    <dgm:pt modelId="{1E57632F-A9CD-41D1-8173-491FF328F4B3}" type="parTrans" cxnId="{473F0941-694C-4266-8754-3697E173FA3D}">
      <dgm:prSet/>
      <dgm:spPr/>
      <dgm:t>
        <a:bodyPr/>
        <a:lstStyle/>
        <a:p>
          <a:endParaRPr lang="ru-RU"/>
        </a:p>
      </dgm:t>
    </dgm:pt>
    <dgm:pt modelId="{806B6D5B-DBFE-4D94-9B35-E32554D26F61}" type="sibTrans" cxnId="{473F0941-694C-4266-8754-3697E173FA3D}">
      <dgm:prSet/>
      <dgm:spPr/>
      <dgm:t>
        <a:bodyPr/>
        <a:lstStyle/>
        <a:p>
          <a:endParaRPr lang="ru-RU"/>
        </a:p>
      </dgm:t>
    </dgm:pt>
    <dgm:pt modelId="{F1901F92-2D36-4455-94E5-F1A8A446A2FC}" type="pres">
      <dgm:prSet presAssocID="{8DFDC164-430B-438C-9E1E-76C908DB4E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6ABFCAE-12BD-4889-BBC2-5A6FE502DCAD}" type="pres">
      <dgm:prSet presAssocID="{8DFDC164-430B-438C-9E1E-76C908DB4EB0}" presName="Name1" presStyleCnt="0"/>
      <dgm:spPr/>
    </dgm:pt>
    <dgm:pt modelId="{E99130E7-89C0-4496-87EE-5CC43B9CCF1A}" type="pres">
      <dgm:prSet presAssocID="{8DFDC164-430B-438C-9E1E-76C908DB4EB0}" presName="cycle" presStyleCnt="0"/>
      <dgm:spPr/>
    </dgm:pt>
    <dgm:pt modelId="{8B867CCF-6DC3-498C-BDAD-C604C2CE8627}" type="pres">
      <dgm:prSet presAssocID="{8DFDC164-430B-438C-9E1E-76C908DB4EB0}" presName="srcNode" presStyleLbl="node1" presStyleIdx="0" presStyleCnt="4"/>
      <dgm:spPr/>
    </dgm:pt>
    <dgm:pt modelId="{84CDA532-47E8-47D1-81D2-3D4B438C6971}" type="pres">
      <dgm:prSet presAssocID="{8DFDC164-430B-438C-9E1E-76C908DB4EB0}" presName="conn" presStyleLbl="parChTrans1D2" presStyleIdx="0" presStyleCnt="1"/>
      <dgm:spPr/>
      <dgm:t>
        <a:bodyPr/>
        <a:lstStyle/>
        <a:p>
          <a:endParaRPr lang="ru-RU"/>
        </a:p>
      </dgm:t>
    </dgm:pt>
    <dgm:pt modelId="{EF4E9C9F-0B74-4583-9620-EE830FEA4166}" type="pres">
      <dgm:prSet presAssocID="{8DFDC164-430B-438C-9E1E-76C908DB4EB0}" presName="extraNode" presStyleLbl="node1" presStyleIdx="0" presStyleCnt="4"/>
      <dgm:spPr/>
    </dgm:pt>
    <dgm:pt modelId="{B5AB9309-6001-4CAB-A2BE-D3C6F8FBD181}" type="pres">
      <dgm:prSet presAssocID="{8DFDC164-430B-438C-9E1E-76C908DB4EB0}" presName="dstNode" presStyleLbl="node1" presStyleIdx="0" presStyleCnt="4"/>
      <dgm:spPr/>
    </dgm:pt>
    <dgm:pt modelId="{638645DC-4EB7-47F3-AD88-B72D3C06F621}" type="pres">
      <dgm:prSet presAssocID="{1E5B9858-C5C3-4E25-8469-FEDCB21E09B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F0B42-5616-4ADE-A97C-8D6E11606FBD}" type="pres">
      <dgm:prSet presAssocID="{1E5B9858-C5C3-4E25-8469-FEDCB21E09B7}" presName="accent_1" presStyleCnt="0"/>
      <dgm:spPr/>
    </dgm:pt>
    <dgm:pt modelId="{56490D6F-3998-458C-A069-C07DFADE08DA}" type="pres">
      <dgm:prSet presAssocID="{1E5B9858-C5C3-4E25-8469-FEDCB21E09B7}" presName="accentRepeatNode" presStyleLbl="solidFgAcc1" presStyleIdx="0" presStyleCnt="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936987B-E11E-4EF8-8D5E-A4163289FE29}" type="pres">
      <dgm:prSet presAssocID="{DD7BA337-11BE-4396-932E-4EA68E54203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11F99-A890-4DA6-AF21-B6A8CD2BA6EA}" type="pres">
      <dgm:prSet presAssocID="{DD7BA337-11BE-4396-932E-4EA68E542030}" presName="accent_2" presStyleCnt="0"/>
      <dgm:spPr/>
    </dgm:pt>
    <dgm:pt modelId="{0BEC406B-673D-4572-B113-71F9347713BA}" type="pres">
      <dgm:prSet presAssocID="{DD7BA337-11BE-4396-932E-4EA68E542030}" presName="accentRepeatNode" presStyleLbl="solidFgAcc1" presStyleIdx="1" presStyleCnt="4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5988509-CD00-42CB-86DD-A6F624163E8B}" type="pres">
      <dgm:prSet presAssocID="{6F7EEB1A-68EF-4F97-B317-E51E9E37A7A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4D401-AD59-414B-92E3-4819674CF5A5}" type="pres">
      <dgm:prSet presAssocID="{6F7EEB1A-68EF-4F97-B317-E51E9E37A7A4}" presName="accent_3" presStyleCnt="0"/>
      <dgm:spPr/>
    </dgm:pt>
    <dgm:pt modelId="{CB3314B8-830F-4363-9AD3-399B19F580D8}" type="pres">
      <dgm:prSet presAssocID="{6F7EEB1A-68EF-4F97-B317-E51E9E37A7A4}" presName="accentRepeatNode" presStyleLbl="solidFgAcc1" presStyleIdx="2" presStyleCnt="4" custLinFactNeighborX="2207" custLinFactNeighborY="-5742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1C3B0B1-DA8D-468C-AA6F-7779E1070389}" type="pres">
      <dgm:prSet presAssocID="{1BAF0313-55C2-42B1-8C28-4D77E80C557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FB2A5-2A84-48FB-97E9-BB250D4AFB68}" type="pres">
      <dgm:prSet presAssocID="{1BAF0313-55C2-42B1-8C28-4D77E80C557A}" presName="accent_4" presStyleCnt="0"/>
      <dgm:spPr/>
    </dgm:pt>
    <dgm:pt modelId="{3C31254B-E110-4A70-9123-4362850B4F75}" type="pres">
      <dgm:prSet presAssocID="{1BAF0313-55C2-42B1-8C28-4D77E80C557A}" presName="accentRepeatNode" presStyleLbl="solidFgAcc1" presStyleIdx="3" presStyleCnt="4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</dgm:ptLst>
  <dgm:cxnLst>
    <dgm:cxn modelId="{E004841A-F159-462E-98AB-B195AFE8FE0A}" srcId="{8DFDC164-430B-438C-9E1E-76C908DB4EB0}" destId="{1E5B9858-C5C3-4E25-8469-FEDCB21E09B7}" srcOrd="0" destOrd="0" parTransId="{C8055C84-4282-439C-83C0-8ABB478A3B67}" sibTransId="{407DAAD6-1CFA-4FDC-B9AB-CF74D78CF600}"/>
    <dgm:cxn modelId="{64F6DE65-EB57-426C-83F0-426370BF0D82}" type="presOf" srcId="{1E5B9858-C5C3-4E25-8469-FEDCB21E09B7}" destId="{638645DC-4EB7-47F3-AD88-B72D3C06F621}" srcOrd="0" destOrd="0" presId="urn:microsoft.com/office/officeart/2008/layout/VerticalCurvedList"/>
    <dgm:cxn modelId="{CFC75309-EEA6-4B6C-8F9E-B20CD1A8190D}" type="presOf" srcId="{6F7EEB1A-68EF-4F97-B317-E51E9E37A7A4}" destId="{B5988509-CD00-42CB-86DD-A6F624163E8B}" srcOrd="0" destOrd="0" presId="urn:microsoft.com/office/officeart/2008/layout/VerticalCurvedList"/>
    <dgm:cxn modelId="{7D256ADF-D8F8-4F1B-A1D0-9FD37A6846FE}" type="presOf" srcId="{8DFDC164-430B-438C-9E1E-76C908DB4EB0}" destId="{F1901F92-2D36-4455-94E5-F1A8A446A2FC}" srcOrd="0" destOrd="0" presId="urn:microsoft.com/office/officeart/2008/layout/VerticalCurvedList"/>
    <dgm:cxn modelId="{762362A4-8E6C-4949-A7C9-A09396C31CD8}" type="presOf" srcId="{1BAF0313-55C2-42B1-8C28-4D77E80C557A}" destId="{01C3B0B1-DA8D-468C-AA6F-7779E1070389}" srcOrd="0" destOrd="0" presId="urn:microsoft.com/office/officeart/2008/layout/VerticalCurvedList"/>
    <dgm:cxn modelId="{54274E8C-85AC-4071-9D58-F538373F6AD2}" type="presOf" srcId="{407DAAD6-1CFA-4FDC-B9AB-CF74D78CF600}" destId="{84CDA532-47E8-47D1-81D2-3D4B438C6971}" srcOrd="0" destOrd="0" presId="urn:microsoft.com/office/officeart/2008/layout/VerticalCurvedList"/>
    <dgm:cxn modelId="{CB31898C-33EF-43FE-B1AE-3B2495F23E58}" type="presOf" srcId="{DD7BA337-11BE-4396-932E-4EA68E542030}" destId="{7936987B-E11E-4EF8-8D5E-A4163289FE29}" srcOrd="0" destOrd="0" presId="urn:microsoft.com/office/officeart/2008/layout/VerticalCurvedList"/>
    <dgm:cxn modelId="{7D79E841-A9A5-414A-B5E9-62983B72E895}" srcId="{8DFDC164-430B-438C-9E1E-76C908DB4EB0}" destId="{6F7EEB1A-68EF-4F97-B317-E51E9E37A7A4}" srcOrd="2" destOrd="0" parTransId="{3184394F-AC2A-47A9-A11A-BFADAAC01E79}" sibTransId="{5C025F5D-DDC0-49AD-95C4-EE3B20773428}"/>
    <dgm:cxn modelId="{473F0941-694C-4266-8754-3697E173FA3D}" srcId="{8DFDC164-430B-438C-9E1E-76C908DB4EB0}" destId="{1BAF0313-55C2-42B1-8C28-4D77E80C557A}" srcOrd="3" destOrd="0" parTransId="{1E57632F-A9CD-41D1-8173-491FF328F4B3}" sibTransId="{806B6D5B-DBFE-4D94-9B35-E32554D26F61}"/>
    <dgm:cxn modelId="{3A337FFB-B81C-4473-9EF5-7FAE474638D8}" srcId="{8DFDC164-430B-438C-9E1E-76C908DB4EB0}" destId="{DD7BA337-11BE-4396-932E-4EA68E542030}" srcOrd="1" destOrd="0" parTransId="{20F921B3-BAB2-4607-87F1-8330826453B8}" sibTransId="{290E6F67-B181-4DAA-8007-5B01BA82C535}"/>
    <dgm:cxn modelId="{8B2D702B-6A3C-4364-81FF-FEA1AA3CE5F1}" type="presParOf" srcId="{F1901F92-2D36-4455-94E5-F1A8A446A2FC}" destId="{B6ABFCAE-12BD-4889-BBC2-5A6FE502DCAD}" srcOrd="0" destOrd="0" presId="urn:microsoft.com/office/officeart/2008/layout/VerticalCurvedList"/>
    <dgm:cxn modelId="{B37CA8AC-D45A-416A-B285-2069838A532E}" type="presParOf" srcId="{B6ABFCAE-12BD-4889-BBC2-5A6FE502DCAD}" destId="{E99130E7-89C0-4496-87EE-5CC43B9CCF1A}" srcOrd="0" destOrd="0" presId="urn:microsoft.com/office/officeart/2008/layout/VerticalCurvedList"/>
    <dgm:cxn modelId="{803C0943-1164-4518-8D5E-D747A8B23F91}" type="presParOf" srcId="{E99130E7-89C0-4496-87EE-5CC43B9CCF1A}" destId="{8B867CCF-6DC3-498C-BDAD-C604C2CE8627}" srcOrd="0" destOrd="0" presId="urn:microsoft.com/office/officeart/2008/layout/VerticalCurvedList"/>
    <dgm:cxn modelId="{52C8F5ED-D1C5-409D-B736-F3CB201B1897}" type="presParOf" srcId="{E99130E7-89C0-4496-87EE-5CC43B9CCF1A}" destId="{84CDA532-47E8-47D1-81D2-3D4B438C6971}" srcOrd="1" destOrd="0" presId="urn:microsoft.com/office/officeart/2008/layout/VerticalCurvedList"/>
    <dgm:cxn modelId="{41A1580B-82F0-4E6D-A5AB-0F8FA03B44BE}" type="presParOf" srcId="{E99130E7-89C0-4496-87EE-5CC43B9CCF1A}" destId="{EF4E9C9F-0B74-4583-9620-EE830FEA4166}" srcOrd="2" destOrd="0" presId="urn:microsoft.com/office/officeart/2008/layout/VerticalCurvedList"/>
    <dgm:cxn modelId="{CF3FCB47-655B-4610-833A-4A7C6D1C20DB}" type="presParOf" srcId="{E99130E7-89C0-4496-87EE-5CC43B9CCF1A}" destId="{B5AB9309-6001-4CAB-A2BE-D3C6F8FBD181}" srcOrd="3" destOrd="0" presId="urn:microsoft.com/office/officeart/2008/layout/VerticalCurvedList"/>
    <dgm:cxn modelId="{9B0051D2-8581-422C-9115-194607D3F6E5}" type="presParOf" srcId="{B6ABFCAE-12BD-4889-BBC2-5A6FE502DCAD}" destId="{638645DC-4EB7-47F3-AD88-B72D3C06F621}" srcOrd="1" destOrd="0" presId="urn:microsoft.com/office/officeart/2008/layout/VerticalCurvedList"/>
    <dgm:cxn modelId="{9EF5AC7D-8BD6-4629-BD93-0A5FE0B664A6}" type="presParOf" srcId="{B6ABFCAE-12BD-4889-BBC2-5A6FE502DCAD}" destId="{02FF0B42-5616-4ADE-A97C-8D6E11606FBD}" srcOrd="2" destOrd="0" presId="urn:microsoft.com/office/officeart/2008/layout/VerticalCurvedList"/>
    <dgm:cxn modelId="{F592E3C7-F98B-468F-9DB8-97D2C0F93B1E}" type="presParOf" srcId="{02FF0B42-5616-4ADE-A97C-8D6E11606FBD}" destId="{56490D6F-3998-458C-A069-C07DFADE08DA}" srcOrd="0" destOrd="0" presId="urn:microsoft.com/office/officeart/2008/layout/VerticalCurvedList"/>
    <dgm:cxn modelId="{2C7A19C1-63EC-47C6-A16B-DCDC28E2BE2A}" type="presParOf" srcId="{B6ABFCAE-12BD-4889-BBC2-5A6FE502DCAD}" destId="{7936987B-E11E-4EF8-8D5E-A4163289FE29}" srcOrd="3" destOrd="0" presId="urn:microsoft.com/office/officeart/2008/layout/VerticalCurvedList"/>
    <dgm:cxn modelId="{5D2DB515-AD73-4949-8597-C92089E3378E}" type="presParOf" srcId="{B6ABFCAE-12BD-4889-BBC2-5A6FE502DCAD}" destId="{D7711F99-A890-4DA6-AF21-B6A8CD2BA6EA}" srcOrd="4" destOrd="0" presId="urn:microsoft.com/office/officeart/2008/layout/VerticalCurvedList"/>
    <dgm:cxn modelId="{693E7D1A-C250-4D7C-8EB9-189C486F637E}" type="presParOf" srcId="{D7711F99-A890-4DA6-AF21-B6A8CD2BA6EA}" destId="{0BEC406B-673D-4572-B113-71F9347713BA}" srcOrd="0" destOrd="0" presId="urn:microsoft.com/office/officeart/2008/layout/VerticalCurvedList"/>
    <dgm:cxn modelId="{4766153A-EAE3-4C77-93B4-4E226BCA58EC}" type="presParOf" srcId="{B6ABFCAE-12BD-4889-BBC2-5A6FE502DCAD}" destId="{B5988509-CD00-42CB-86DD-A6F624163E8B}" srcOrd="5" destOrd="0" presId="urn:microsoft.com/office/officeart/2008/layout/VerticalCurvedList"/>
    <dgm:cxn modelId="{FFA79A0A-C0C4-4306-8B6D-CB9630C72AC9}" type="presParOf" srcId="{B6ABFCAE-12BD-4889-BBC2-5A6FE502DCAD}" destId="{9304D401-AD59-414B-92E3-4819674CF5A5}" srcOrd="6" destOrd="0" presId="urn:microsoft.com/office/officeart/2008/layout/VerticalCurvedList"/>
    <dgm:cxn modelId="{BAC053F6-0463-4B48-BE8C-5EB37C3CC016}" type="presParOf" srcId="{9304D401-AD59-414B-92E3-4819674CF5A5}" destId="{CB3314B8-830F-4363-9AD3-399B19F580D8}" srcOrd="0" destOrd="0" presId="urn:microsoft.com/office/officeart/2008/layout/VerticalCurvedList"/>
    <dgm:cxn modelId="{C93FC353-794B-4119-B79C-B56031231FE3}" type="presParOf" srcId="{B6ABFCAE-12BD-4889-BBC2-5A6FE502DCAD}" destId="{01C3B0B1-DA8D-468C-AA6F-7779E1070389}" srcOrd="7" destOrd="0" presId="urn:microsoft.com/office/officeart/2008/layout/VerticalCurvedList"/>
    <dgm:cxn modelId="{8F6B9134-0BC4-4ACE-AE4E-1949022AF4D1}" type="presParOf" srcId="{B6ABFCAE-12BD-4889-BBC2-5A6FE502DCAD}" destId="{93EFB2A5-2A84-48FB-97E9-BB250D4AFB68}" srcOrd="8" destOrd="0" presId="urn:microsoft.com/office/officeart/2008/layout/VerticalCurvedList"/>
    <dgm:cxn modelId="{0AE817B2-92AB-4716-83C2-D45F52ECA4F4}" type="presParOf" srcId="{93EFB2A5-2A84-48FB-97E9-BB250D4AFB68}" destId="{3C31254B-E110-4A70-9123-4362850B4F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9A04F53-471A-4955-AD34-11ADA4542BD9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9E08E2-FFE1-442D-8440-60935B715D80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 rot="10800000">
          <a:off x="0" y="95"/>
          <a:ext cx="6172199" cy="478748"/>
        </a:xfrm>
        <a:solidFill>
          <a:srgbClr val="4F81BD">
            <a:lumMod val="20000"/>
            <a:lumOff val="80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1200" b="1" kern="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ЕДИНАЯ ИНФОРМАЦИОННАЯ </a:t>
          </a:r>
          <a:r>
            <a:rPr lang="ru-RU" sz="12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СРЕДА</a:t>
          </a:r>
          <a:endParaRPr lang="ru-RU" sz="1200" b="1" kern="0" dirty="0">
            <a:solidFill>
              <a:srgbClr val="0033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9C52B21A-1975-447C-9FAC-50D98AFDED08}" type="parTrans" cxnId="{A581C72F-1781-4497-A8BF-326E526125C7}">
      <dgm:prSet/>
      <dgm:spPr/>
      <dgm:t>
        <a:bodyPr/>
        <a:lstStyle/>
        <a:p>
          <a:endParaRPr lang="ru-RU" sz="1400"/>
        </a:p>
      </dgm:t>
    </dgm:pt>
    <dgm:pt modelId="{3C6C906B-CF01-481E-A003-02B6116AB2A6}" type="sibTrans" cxnId="{A581C72F-1781-4497-A8BF-326E526125C7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1400" dirty="0"/>
        </a:p>
      </dgm:t>
    </dgm:pt>
    <dgm:pt modelId="{EA9E1770-CC78-4F34-B116-F85057B67DE2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xfrm rot="10800000">
          <a:off x="0" y="948255"/>
          <a:ext cx="6172199" cy="478748"/>
        </a:xfrm>
        <a:solidFill>
          <a:srgbClr val="1F497D">
            <a:lumMod val="20000"/>
            <a:lumOff val="80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tIns="72000" rIns="36000"/>
        <a:lstStyle/>
        <a:p>
          <a:pPr marL="0" indent="0">
            <a:tabLst/>
          </a:pPr>
          <a:r>
            <a:rPr lang="ru-RU" sz="12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СОГЛАСОВАНИЕ И УТВЕРЖДЕНИЕ ФОРМУЛЯРА В ОРГАНАХ РОСТЕХНАДЗОРА</a:t>
          </a:r>
          <a:endParaRPr lang="ru-RU" sz="1200" b="1" kern="0" dirty="0">
            <a:solidFill>
              <a:srgbClr val="0033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40BF1661-5E88-4964-A69A-F42D9546C3FA}" type="parTrans" cxnId="{7A50E112-7788-41ED-B4B8-69F8EA52C006}">
      <dgm:prSet/>
      <dgm:spPr/>
      <dgm:t>
        <a:bodyPr/>
        <a:lstStyle/>
        <a:p>
          <a:endParaRPr lang="ru-RU" sz="1400"/>
        </a:p>
      </dgm:t>
    </dgm:pt>
    <dgm:pt modelId="{D484DFC5-FEAC-4DD1-9422-27F181931C2E}" type="sibTrans" cxnId="{7A50E112-7788-41ED-B4B8-69F8EA52C006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 sz="1400" dirty="0"/>
        </a:p>
      </dgm:t>
    </dgm:pt>
    <dgm:pt modelId="{88871614-5AFD-4555-A903-662461FDCE78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 rot="10800000">
          <a:off x="0" y="1422334"/>
          <a:ext cx="6172199" cy="478748"/>
        </a:xfrm>
        <a:solidFill>
          <a:srgbClr val="4F81BD">
            <a:lumMod val="40000"/>
            <a:lumOff val="60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rIns="36000"/>
        <a:lstStyle/>
        <a:p>
          <a:r>
            <a:rPr lang="ru-RU" sz="12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ВНЕСЕНИЕ НЕСООТВЕТСТВИЙ В ЭЛЕКТРОННЫЕ ПАСПОРТА ОБЪЕКТОВ</a:t>
          </a:r>
          <a:endParaRPr lang="ru-RU" sz="1200" b="1" kern="0" dirty="0">
            <a:solidFill>
              <a:srgbClr val="0033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03CB752D-7F6D-4503-93ED-73B95C0D4933}" type="parTrans" cxnId="{62C93654-77CE-4DCF-B34D-3F38D5B4BFAF}">
      <dgm:prSet/>
      <dgm:spPr/>
      <dgm:t>
        <a:bodyPr/>
        <a:lstStyle/>
        <a:p>
          <a:endParaRPr lang="ru-RU" sz="1400"/>
        </a:p>
      </dgm:t>
    </dgm:pt>
    <dgm:pt modelId="{48843F68-50B6-49CB-BE2D-92628520759D}" type="sibTrans" cxnId="{62C93654-77CE-4DCF-B34D-3F38D5B4BFA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 sz="1400" dirty="0"/>
        </a:p>
      </dgm:t>
    </dgm:pt>
    <dgm:pt modelId="{65A1B445-C382-4B3B-9F2D-A03C3597CF07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xfrm rot="10800000">
          <a:off x="0" y="1896414"/>
          <a:ext cx="6172199" cy="478748"/>
        </a:xfrm>
        <a:solidFill>
          <a:srgbClr val="4F81BD">
            <a:lumMod val="60000"/>
            <a:lumOff val="40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12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ПРОВЕДЕНИЕ КОРПОРАТИВНОГО НАДЗОРА ПО ФОРМУЛЯРАМ (ГАЗНАДЗОР)</a:t>
          </a:r>
          <a:endParaRPr lang="ru-RU" sz="1200" b="1" kern="0" dirty="0">
            <a:solidFill>
              <a:srgbClr val="0033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62D30B9C-E12C-4311-8485-E2DD77A657F7}" type="parTrans" cxnId="{75442BE2-13AE-4F0D-A428-11D73422385E}">
      <dgm:prSet/>
      <dgm:spPr/>
      <dgm:t>
        <a:bodyPr/>
        <a:lstStyle/>
        <a:p>
          <a:endParaRPr lang="ru-RU" sz="1400"/>
        </a:p>
      </dgm:t>
    </dgm:pt>
    <dgm:pt modelId="{BED4583C-400C-475F-AEC7-78C32FC28F0C}" type="sibTrans" cxnId="{75442BE2-13AE-4F0D-A428-11D73422385E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400" dirty="0"/>
        </a:p>
      </dgm:t>
    </dgm:pt>
    <dgm:pt modelId="{B5DFC0C3-5FC8-4344-9FDA-27354B46FF0F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xfrm rot="10800000">
          <a:off x="0" y="2370494"/>
          <a:ext cx="6172199" cy="478748"/>
        </a:xfrm>
        <a:solidFill>
          <a:srgbClr val="4F81BD">
            <a:lumMod val="75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1200" b="1" kern="0" dirty="0" smtClean="0">
              <a:ln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ПОЛУЧЕНИЕ МАТРИЦЫ НЕСООТВЕТСТВИЙ, АНАЛИЗ И УСТРАНЕНИЕ</a:t>
          </a:r>
          <a:endParaRPr lang="ru-RU" sz="1200" b="1" kern="0" dirty="0">
            <a:ln>
              <a:gradFill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1F69F48E-D776-4E1A-AE00-9943DABB9527}" type="parTrans" cxnId="{61C068EE-C393-4341-A40D-5F3B9504B24C}">
      <dgm:prSet/>
      <dgm:spPr/>
      <dgm:t>
        <a:bodyPr/>
        <a:lstStyle/>
        <a:p>
          <a:endParaRPr lang="ru-RU" sz="1400"/>
        </a:p>
      </dgm:t>
    </dgm:pt>
    <dgm:pt modelId="{071172ED-F23E-42C0-998B-1C0F198A96F5}" type="sibTrans" cxnId="{61C068EE-C393-4341-A40D-5F3B9504B24C}">
      <dgm:prSet/>
      <dgm:spPr/>
      <dgm:t>
        <a:bodyPr/>
        <a:lstStyle/>
        <a:p>
          <a:endParaRPr lang="ru-RU" sz="1400"/>
        </a:p>
      </dgm:t>
    </dgm:pt>
    <dgm:pt modelId="{63F82E52-7246-4668-85EE-F901DCF72C22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 rot="10800000">
          <a:off x="0" y="474175"/>
          <a:ext cx="6172199" cy="478748"/>
        </a:xfrm>
        <a:solidFill>
          <a:srgbClr val="4F81BD">
            <a:lumMod val="20000"/>
            <a:lumOff val="80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1200" b="1" kern="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ЕДИНАЯ ИНФОРМАЦИОННАЯ НОРМАТИВНАЯ БАЗА</a:t>
          </a:r>
          <a:endParaRPr lang="ru-RU" sz="1200" b="1" kern="0" dirty="0">
            <a:solidFill>
              <a:srgbClr val="0033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C67623F0-E51A-4A21-A6FD-DD799D01F8CC}" type="parTrans" cxnId="{F04157DD-905B-4E68-8E3D-B9561274D113}">
      <dgm:prSet/>
      <dgm:spPr/>
      <dgm:t>
        <a:bodyPr/>
        <a:lstStyle/>
        <a:p>
          <a:endParaRPr lang="ru-RU" sz="1400"/>
        </a:p>
      </dgm:t>
    </dgm:pt>
    <dgm:pt modelId="{B74E85C9-49AB-4F6F-AC68-4706E4481F00}" type="sibTrans" cxnId="{F04157DD-905B-4E68-8E3D-B9561274D113}">
      <dgm:prSet/>
      <dgm:spPr/>
      <dgm:t>
        <a:bodyPr/>
        <a:lstStyle/>
        <a:p>
          <a:endParaRPr lang="ru-RU" sz="1400"/>
        </a:p>
      </dgm:t>
    </dgm:pt>
    <dgm:pt modelId="{3D23004F-A625-4579-9094-BBA6EF243570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xfrm>
          <a:off x="0" y="2844574"/>
          <a:ext cx="6172199" cy="311280"/>
        </a:xfrm>
        <a:solidFill>
          <a:srgbClr val="4F81BD">
            <a:lumMod val="75000"/>
          </a:srgbClr>
        </a:solidFill>
        <a:ln w="38100" cap="flat" cmpd="sng" algn="ctr">
          <a:solidFill>
            <a:srgbClr val="DDE5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ru-RU" sz="1200" b="1" kern="0" dirty="0" smtClean="0">
              <a:ln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  <a:cs typeface="+mn-cs"/>
            </a:rPr>
            <a:t>АНАЛИЗ ГАЗПРОМ ВНИИГАЗ И ПЕРЕДАЧА В РОСТЕХНАДЗОР</a:t>
          </a:r>
          <a:endParaRPr lang="ru-RU" sz="1200" b="1" kern="0" dirty="0">
            <a:ln>
              <a:gradFill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/>
            <a:ea typeface="+mn-ea"/>
            <a:cs typeface="+mn-cs"/>
          </a:endParaRPr>
        </a:p>
      </dgm:t>
    </dgm:pt>
    <dgm:pt modelId="{3DAC7B28-6FCA-4AE2-B2A5-DF860D4DEC9F}" type="parTrans" cxnId="{FA8EA00E-F156-4BBD-BC73-7BF00C528658}">
      <dgm:prSet/>
      <dgm:spPr/>
      <dgm:t>
        <a:bodyPr/>
        <a:lstStyle/>
        <a:p>
          <a:endParaRPr lang="ru-RU" sz="1400"/>
        </a:p>
      </dgm:t>
    </dgm:pt>
    <dgm:pt modelId="{E0BBA84C-ED43-4FE9-8E31-6F6A42231A84}" type="sibTrans" cxnId="{FA8EA00E-F156-4BBD-BC73-7BF00C528658}">
      <dgm:prSet/>
      <dgm:spPr/>
      <dgm:t>
        <a:bodyPr/>
        <a:lstStyle/>
        <a:p>
          <a:endParaRPr lang="ru-RU" sz="1400"/>
        </a:p>
      </dgm:t>
    </dgm:pt>
    <dgm:pt modelId="{8F3C57B1-5B38-4448-B654-46A0F9BB17C0}" type="pres">
      <dgm:prSet presAssocID="{79A04F53-471A-4955-AD34-11ADA4542B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3DC562-2D46-4CD2-8DBA-BA9731E98A53}" type="pres">
      <dgm:prSet presAssocID="{3D23004F-A625-4579-9094-BBA6EF243570}" presName="boxAndChildren" presStyleCnt="0"/>
      <dgm:spPr/>
    </dgm:pt>
    <dgm:pt modelId="{74FF1AA7-E66B-4F3A-A453-E5C999BD7447}" type="pres">
      <dgm:prSet presAssocID="{3D23004F-A625-4579-9094-BBA6EF243570}" presName="parentTextBox" presStyleLbl="node1" presStyleIdx="0" presStyleCnt="7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E677A3C-33FE-4793-878C-DEBC03DB1074}" type="pres">
      <dgm:prSet presAssocID="{071172ED-F23E-42C0-998B-1C0F198A96F5}" presName="sp" presStyleCnt="0"/>
      <dgm:spPr/>
    </dgm:pt>
    <dgm:pt modelId="{C2938C9B-4B58-4D0A-BB4D-F948907BD063}" type="pres">
      <dgm:prSet presAssocID="{B5DFC0C3-5FC8-4344-9FDA-27354B46FF0F}" presName="arrowAndChildren" presStyleCnt="0"/>
      <dgm:spPr/>
    </dgm:pt>
    <dgm:pt modelId="{8ECE41D8-CC01-4B99-8463-7B052C7177F0}" type="pres">
      <dgm:prSet presAssocID="{B5DFC0C3-5FC8-4344-9FDA-27354B46FF0F}" presName="parentTextArrow" presStyleLbl="node1" presStyleIdx="1" presStyleCnt="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9D38F126-6388-4FC2-93FA-7345BFFF6E09}" type="pres">
      <dgm:prSet presAssocID="{BED4583C-400C-475F-AEC7-78C32FC28F0C}" presName="sp" presStyleCnt="0"/>
      <dgm:spPr/>
    </dgm:pt>
    <dgm:pt modelId="{0825E31A-9BC1-400C-A63C-31B4F604C176}" type="pres">
      <dgm:prSet presAssocID="{65A1B445-C382-4B3B-9F2D-A03C3597CF07}" presName="arrowAndChildren" presStyleCnt="0"/>
      <dgm:spPr/>
    </dgm:pt>
    <dgm:pt modelId="{E927F51A-5ADC-47EA-B2B4-10398AE1366D}" type="pres">
      <dgm:prSet presAssocID="{65A1B445-C382-4B3B-9F2D-A03C3597CF07}" presName="parentTextArrow" presStyleLbl="node1" presStyleIdx="2" presStyleCnt="7" custLinFactNeighborY="2459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FEB727D6-51F1-4EEB-864E-0511050742BD}" type="pres">
      <dgm:prSet presAssocID="{48843F68-50B6-49CB-BE2D-92628520759D}" presName="sp" presStyleCnt="0"/>
      <dgm:spPr/>
    </dgm:pt>
    <dgm:pt modelId="{7D4F76AB-2252-4A2F-9032-67E075763796}" type="pres">
      <dgm:prSet presAssocID="{88871614-5AFD-4555-A903-662461FDCE78}" presName="arrowAndChildren" presStyleCnt="0"/>
      <dgm:spPr/>
    </dgm:pt>
    <dgm:pt modelId="{96060658-A7D2-44C0-911B-895B79C12522}" type="pres">
      <dgm:prSet presAssocID="{88871614-5AFD-4555-A903-662461FDCE78}" presName="parentTextArrow" presStyleLbl="node1" presStyleIdx="3" presStyleCnt="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E3337A4E-9041-4291-A42C-957682A0F30F}" type="pres">
      <dgm:prSet presAssocID="{D484DFC5-FEAC-4DD1-9422-27F181931C2E}" presName="sp" presStyleCnt="0"/>
      <dgm:spPr/>
    </dgm:pt>
    <dgm:pt modelId="{E017C6A9-DCBC-4581-902B-8A1877469DD0}" type="pres">
      <dgm:prSet presAssocID="{EA9E1770-CC78-4F34-B116-F85057B67DE2}" presName="arrowAndChildren" presStyleCnt="0"/>
      <dgm:spPr/>
    </dgm:pt>
    <dgm:pt modelId="{8EFFAA2E-C04D-41C6-A7D7-D163A9D41073}" type="pres">
      <dgm:prSet presAssocID="{EA9E1770-CC78-4F34-B116-F85057B67DE2}" presName="parentTextArrow" presStyleLbl="node1" presStyleIdx="4" presStyleCnt="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005B9031-5ACF-47B7-976E-F608BE9C782E}" type="pres">
      <dgm:prSet presAssocID="{B74E85C9-49AB-4F6F-AC68-4706E4481F00}" presName="sp" presStyleCnt="0"/>
      <dgm:spPr/>
    </dgm:pt>
    <dgm:pt modelId="{14B746DA-E87D-481D-A171-251725436936}" type="pres">
      <dgm:prSet presAssocID="{63F82E52-7246-4668-85EE-F901DCF72C22}" presName="arrowAndChildren" presStyleCnt="0"/>
      <dgm:spPr/>
    </dgm:pt>
    <dgm:pt modelId="{DFC780B9-B0C8-46C4-9A12-FF74B0B5B175}" type="pres">
      <dgm:prSet presAssocID="{63F82E52-7246-4668-85EE-F901DCF72C22}" presName="parentTextArrow" presStyleLbl="node1" presStyleIdx="5" presStyleCnt="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  <dgm:pt modelId="{5292AB25-E6D6-457B-AB6B-B5D1D4650DAB}" type="pres">
      <dgm:prSet presAssocID="{3C6C906B-CF01-481E-A003-02B6116AB2A6}" presName="sp" presStyleCnt="0"/>
      <dgm:spPr/>
    </dgm:pt>
    <dgm:pt modelId="{F56E94A0-E0B2-4FF6-9546-13D8562AB777}" type="pres">
      <dgm:prSet presAssocID="{CD9E08E2-FFE1-442D-8440-60935B715D80}" presName="arrowAndChildren" presStyleCnt="0"/>
      <dgm:spPr/>
    </dgm:pt>
    <dgm:pt modelId="{66AB9AA9-0E3A-4E39-981F-C6A3912E263B}" type="pres">
      <dgm:prSet presAssocID="{CD9E08E2-FFE1-442D-8440-60935B715D80}" presName="parentTextArrow" presStyleLbl="node1" presStyleIdx="6" presStyleCnt="7"/>
      <dgm:spPr>
        <a:prstGeom prst="upArrowCallout">
          <a:avLst/>
        </a:prstGeom>
      </dgm:spPr>
      <dgm:t>
        <a:bodyPr/>
        <a:lstStyle/>
        <a:p>
          <a:endParaRPr lang="ru-RU"/>
        </a:p>
      </dgm:t>
    </dgm:pt>
  </dgm:ptLst>
  <dgm:cxnLst>
    <dgm:cxn modelId="{A581C72F-1781-4497-A8BF-326E526125C7}" srcId="{79A04F53-471A-4955-AD34-11ADA4542BD9}" destId="{CD9E08E2-FFE1-442D-8440-60935B715D80}" srcOrd="0" destOrd="0" parTransId="{9C52B21A-1975-447C-9FAC-50D98AFDED08}" sibTransId="{3C6C906B-CF01-481E-A003-02B6116AB2A6}"/>
    <dgm:cxn modelId="{9E598875-F4C9-4A69-8EF1-19FBC8FC6BFA}" type="presOf" srcId="{65A1B445-C382-4B3B-9F2D-A03C3597CF07}" destId="{E927F51A-5ADC-47EA-B2B4-10398AE1366D}" srcOrd="0" destOrd="0" presId="urn:microsoft.com/office/officeart/2005/8/layout/process4"/>
    <dgm:cxn modelId="{13F8D9D1-CCF5-4945-94D7-99120DD8C203}" type="presOf" srcId="{79A04F53-471A-4955-AD34-11ADA4542BD9}" destId="{8F3C57B1-5B38-4448-B654-46A0F9BB17C0}" srcOrd="0" destOrd="0" presId="urn:microsoft.com/office/officeart/2005/8/layout/process4"/>
    <dgm:cxn modelId="{7839E0CF-42D6-4B93-B9ED-41903BE7F227}" type="presOf" srcId="{88871614-5AFD-4555-A903-662461FDCE78}" destId="{96060658-A7D2-44C0-911B-895B79C12522}" srcOrd="0" destOrd="0" presId="urn:microsoft.com/office/officeart/2005/8/layout/process4"/>
    <dgm:cxn modelId="{F04157DD-905B-4E68-8E3D-B9561274D113}" srcId="{79A04F53-471A-4955-AD34-11ADA4542BD9}" destId="{63F82E52-7246-4668-85EE-F901DCF72C22}" srcOrd="1" destOrd="0" parTransId="{C67623F0-E51A-4A21-A6FD-DD799D01F8CC}" sibTransId="{B74E85C9-49AB-4F6F-AC68-4706E4481F00}"/>
    <dgm:cxn modelId="{61C068EE-C393-4341-A40D-5F3B9504B24C}" srcId="{79A04F53-471A-4955-AD34-11ADA4542BD9}" destId="{B5DFC0C3-5FC8-4344-9FDA-27354B46FF0F}" srcOrd="5" destOrd="0" parTransId="{1F69F48E-D776-4E1A-AE00-9943DABB9527}" sibTransId="{071172ED-F23E-42C0-998B-1C0F198A96F5}"/>
    <dgm:cxn modelId="{FA8EA00E-F156-4BBD-BC73-7BF00C528658}" srcId="{79A04F53-471A-4955-AD34-11ADA4542BD9}" destId="{3D23004F-A625-4579-9094-BBA6EF243570}" srcOrd="6" destOrd="0" parTransId="{3DAC7B28-6FCA-4AE2-B2A5-DF860D4DEC9F}" sibTransId="{E0BBA84C-ED43-4FE9-8E31-6F6A42231A84}"/>
    <dgm:cxn modelId="{78A637D9-331D-4315-8291-01517C9D9483}" type="presOf" srcId="{EA9E1770-CC78-4F34-B116-F85057B67DE2}" destId="{8EFFAA2E-C04D-41C6-A7D7-D163A9D41073}" srcOrd="0" destOrd="0" presId="urn:microsoft.com/office/officeart/2005/8/layout/process4"/>
    <dgm:cxn modelId="{C35C0978-B4F8-44B0-856A-44A0427026BD}" type="presOf" srcId="{B5DFC0C3-5FC8-4344-9FDA-27354B46FF0F}" destId="{8ECE41D8-CC01-4B99-8463-7B052C7177F0}" srcOrd="0" destOrd="0" presId="urn:microsoft.com/office/officeart/2005/8/layout/process4"/>
    <dgm:cxn modelId="{9C620B04-6FA8-40DD-A1F9-60E9A6E3A4FF}" type="presOf" srcId="{63F82E52-7246-4668-85EE-F901DCF72C22}" destId="{DFC780B9-B0C8-46C4-9A12-FF74B0B5B175}" srcOrd="0" destOrd="0" presId="urn:microsoft.com/office/officeart/2005/8/layout/process4"/>
    <dgm:cxn modelId="{7A50E112-7788-41ED-B4B8-69F8EA52C006}" srcId="{79A04F53-471A-4955-AD34-11ADA4542BD9}" destId="{EA9E1770-CC78-4F34-B116-F85057B67DE2}" srcOrd="2" destOrd="0" parTransId="{40BF1661-5E88-4964-A69A-F42D9546C3FA}" sibTransId="{D484DFC5-FEAC-4DD1-9422-27F181931C2E}"/>
    <dgm:cxn modelId="{B243526C-FDB1-4AD7-A629-3A349C891903}" type="presOf" srcId="{3D23004F-A625-4579-9094-BBA6EF243570}" destId="{74FF1AA7-E66B-4F3A-A453-E5C999BD7447}" srcOrd="0" destOrd="0" presId="urn:microsoft.com/office/officeart/2005/8/layout/process4"/>
    <dgm:cxn modelId="{75442BE2-13AE-4F0D-A428-11D73422385E}" srcId="{79A04F53-471A-4955-AD34-11ADA4542BD9}" destId="{65A1B445-C382-4B3B-9F2D-A03C3597CF07}" srcOrd="4" destOrd="0" parTransId="{62D30B9C-E12C-4311-8485-E2DD77A657F7}" sibTransId="{BED4583C-400C-475F-AEC7-78C32FC28F0C}"/>
    <dgm:cxn modelId="{C1966ED3-8DA2-43DA-BD6D-C0E8B8B4A2E5}" type="presOf" srcId="{CD9E08E2-FFE1-442D-8440-60935B715D80}" destId="{66AB9AA9-0E3A-4E39-981F-C6A3912E263B}" srcOrd="0" destOrd="0" presId="urn:microsoft.com/office/officeart/2005/8/layout/process4"/>
    <dgm:cxn modelId="{62C93654-77CE-4DCF-B34D-3F38D5B4BFAF}" srcId="{79A04F53-471A-4955-AD34-11ADA4542BD9}" destId="{88871614-5AFD-4555-A903-662461FDCE78}" srcOrd="3" destOrd="0" parTransId="{03CB752D-7F6D-4503-93ED-73B95C0D4933}" sibTransId="{48843F68-50B6-49CB-BE2D-92628520759D}"/>
    <dgm:cxn modelId="{4A4697AC-D61A-483F-BD36-B33E177D2D19}" type="presParOf" srcId="{8F3C57B1-5B38-4448-B654-46A0F9BB17C0}" destId="{1D3DC562-2D46-4CD2-8DBA-BA9731E98A53}" srcOrd="0" destOrd="0" presId="urn:microsoft.com/office/officeart/2005/8/layout/process4"/>
    <dgm:cxn modelId="{0F3D3573-0D66-4213-8DFC-B0A27B7C77FF}" type="presParOf" srcId="{1D3DC562-2D46-4CD2-8DBA-BA9731E98A53}" destId="{74FF1AA7-E66B-4F3A-A453-E5C999BD7447}" srcOrd="0" destOrd="0" presId="urn:microsoft.com/office/officeart/2005/8/layout/process4"/>
    <dgm:cxn modelId="{6B67A6EA-EAF0-4426-8AB3-42060E0DDC1C}" type="presParOf" srcId="{8F3C57B1-5B38-4448-B654-46A0F9BB17C0}" destId="{FE677A3C-33FE-4793-878C-DEBC03DB1074}" srcOrd="1" destOrd="0" presId="urn:microsoft.com/office/officeart/2005/8/layout/process4"/>
    <dgm:cxn modelId="{7071455E-599B-4550-80D3-48D0A3F1EE29}" type="presParOf" srcId="{8F3C57B1-5B38-4448-B654-46A0F9BB17C0}" destId="{C2938C9B-4B58-4D0A-BB4D-F948907BD063}" srcOrd="2" destOrd="0" presId="urn:microsoft.com/office/officeart/2005/8/layout/process4"/>
    <dgm:cxn modelId="{0EA41468-379C-4F8E-B801-294DC02F4512}" type="presParOf" srcId="{C2938C9B-4B58-4D0A-BB4D-F948907BD063}" destId="{8ECE41D8-CC01-4B99-8463-7B052C7177F0}" srcOrd="0" destOrd="0" presId="urn:microsoft.com/office/officeart/2005/8/layout/process4"/>
    <dgm:cxn modelId="{017FAB6C-B413-4BE0-B60E-8F1B2F335D3D}" type="presParOf" srcId="{8F3C57B1-5B38-4448-B654-46A0F9BB17C0}" destId="{9D38F126-6388-4FC2-93FA-7345BFFF6E09}" srcOrd="3" destOrd="0" presId="urn:microsoft.com/office/officeart/2005/8/layout/process4"/>
    <dgm:cxn modelId="{BB455D19-C87C-46D3-AD33-415A24683253}" type="presParOf" srcId="{8F3C57B1-5B38-4448-B654-46A0F9BB17C0}" destId="{0825E31A-9BC1-400C-A63C-31B4F604C176}" srcOrd="4" destOrd="0" presId="urn:microsoft.com/office/officeart/2005/8/layout/process4"/>
    <dgm:cxn modelId="{710F171C-3850-449B-A7D6-2BAAC15B42E3}" type="presParOf" srcId="{0825E31A-9BC1-400C-A63C-31B4F604C176}" destId="{E927F51A-5ADC-47EA-B2B4-10398AE1366D}" srcOrd="0" destOrd="0" presId="urn:microsoft.com/office/officeart/2005/8/layout/process4"/>
    <dgm:cxn modelId="{6F7FEA47-D34C-45AF-850D-8F8C467F14EB}" type="presParOf" srcId="{8F3C57B1-5B38-4448-B654-46A0F9BB17C0}" destId="{FEB727D6-51F1-4EEB-864E-0511050742BD}" srcOrd="5" destOrd="0" presId="urn:microsoft.com/office/officeart/2005/8/layout/process4"/>
    <dgm:cxn modelId="{30DB7D88-C480-4D26-A82D-A9434E9E7237}" type="presParOf" srcId="{8F3C57B1-5B38-4448-B654-46A0F9BB17C0}" destId="{7D4F76AB-2252-4A2F-9032-67E075763796}" srcOrd="6" destOrd="0" presId="urn:microsoft.com/office/officeart/2005/8/layout/process4"/>
    <dgm:cxn modelId="{43497E47-D869-4212-B06C-E315E8483527}" type="presParOf" srcId="{7D4F76AB-2252-4A2F-9032-67E075763796}" destId="{96060658-A7D2-44C0-911B-895B79C12522}" srcOrd="0" destOrd="0" presId="urn:microsoft.com/office/officeart/2005/8/layout/process4"/>
    <dgm:cxn modelId="{81F3A48E-6596-4CA9-842E-425BD8B89EDE}" type="presParOf" srcId="{8F3C57B1-5B38-4448-B654-46A0F9BB17C0}" destId="{E3337A4E-9041-4291-A42C-957682A0F30F}" srcOrd="7" destOrd="0" presId="urn:microsoft.com/office/officeart/2005/8/layout/process4"/>
    <dgm:cxn modelId="{C8306502-DA62-42DF-A089-C278B7AADE1D}" type="presParOf" srcId="{8F3C57B1-5B38-4448-B654-46A0F9BB17C0}" destId="{E017C6A9-DCBC-4581-902B-8A1877469DD0}" srcOrd="8" destOrd="0" presId="urn:microsoft.com/office/officeart/2005/8/layout/process4"/>
    <dgm:cxn modelId="{F018A92E-27F0-432A-A923-C62E74B46EB3}" type="presParOf" srcId="{E017C6A9-DCBC-4581-902B-8A1877469DD0}" destId="{8EFFAA2E-C04D-41C6-A7D7-D163A9D41073}" srcOrd="0" destOrd="0" presId="urn:microsoft.com/office/officeart/2005/8/layout/process4"/>
    <dgm:cxn modelId="{0A8C3D62-7328-49CA-9E86-0C3FF1418837}" type="presParOf" srcId="{8F3C57B1-5B38-4448-B654-46A0F9BB17C0}" destId="{005B9031-5ACF-47B7-976E-F608BE9C782E}" srcOrd="9" destOrd="0" presId="urn:microsoft.com/office/officeart/2005/8/layout/process4"/>
    <dgm:cxn modelId="{61D6E787-09B0-4017-BE49-BCF8382C8A2B}" type="presParOf" srcId="{8F3C57B1-5B38-4448-B654-46A0F9BB17C0}" destId="{14B746DA-E87D-481D-A171-251725436936}" srcOrd="10" destOrd="0" presId="urn:microsoft.com/office/officeart/2005/8/layout/process4"/>
    <dgm:cxn modelId="{0868CB0D-9EC2-4EA0-91C2-E475A0A0566A}" type="presParOf" srcId="{14B746DA-E87D-481D-A171-251725436936}" destId="{DFC780B9-B0C8-46C4-9A12-FF74B0B5B175}" srcOrd="0" destOrd="0" presId="urn:microsoft.com/office/officeart/2005/8/layout/process4"/>
    <dgm:cxn modelId="{AC30F0BB-9F94-4D48-928F-DB662E18211E}" type="presParOf" srcId="{8F3C57B1-5B38-4448-B654-46A0F9BB17C0}" destId="{5292AB25-E6D6-457B-AB6B-B5D1D4650DAB}" srcOrd="11" destOrd="0" presId="urn:microsoft.com/office/officeart/2005/8/layout/process4"/>
    <dgm:cxn modelId="{A166F6C4-1D36-431A-A3B8-F8E689FC7BB4}" type="presParOf" srcId="{8F3C57B1-5B38-4448-B654-46A0F9BB17C0}" destId="{F56E94A0-E0B2-4FF6-9546-13D8562AB777}" srcOrd="12" destOrd="0" presId="urn:microsoft.com/office/officeart/2005/8/layout/process4"/>
    <dgm:cxn modelId="{53AEB468-FAF7-4702-A661-A768DDAF0340}" type="presParOf" srcId="{F56E94A0-E0B2-4FF6-9546-13D8562AB777}" destId="{66AB9AA9-0E3A-4E39-981F-C6A3912E263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14BCCD2-4566-4F98-8C3F-BB82F27FEBB2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BB831D-05CD-492C-8A5E-E21B73B7D4C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336699"/>
        </a:solidFill>
        <a:ln w="38100">
          <a:solidFill>
            <a:schemeClr val="bg1"/>
          </a:solidFill>
        </a:ln>
      </dgm:spPr>
      <dgm:t>
        <a:bodyPr/>
        <a:lstStyle/>
        <a:p>
          <a:pPr algn="ctr"/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Управление</a:t>
          </a:r>
          <a:br>
            <a:rPr lang="ru-RU" dirty="0" smtClean="0">
              <a:ln>
                <a:noFill/>
              </a:ln>
              <a:solidFill>
                <a:schemeClr val="bg1"/>
              </a:solidFill>
            </a:rPr>
          </a:br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процессами ГРС</a:t>
          </a:r>
          <a:endParaRPr lang="ru-RU" dirty="0">
            <a:ln>
              <a:noFill/>
            </a:ln>
            <a:solidFill>
              <a:schemeClr val="bg1"/>
            </a:solidFill>
          </a:endParaRPr>
        </a:p>
      </dgm:t>
    </dgm:pt>
    <dgm:pt modelId="{C22502ED-80DD-4299-82E3-CEABBA73444F}" type="parTrans" cxnId="{56DCB5FB-1498-4058-9386-382F5172C7F4}">
      <dgm:prSet/>
      <dgm:spPr/>
      <dgm:t>
        <a:bodyPr/>
        <a:lstStyle/>
        <a:p>
          <a:endParaRPr lang="ru-RU"/>
        </a:p>
      </dgm:t>
    </dgm:pt>
    <dgm:pt modelId="{BBDF01F3-E175-43F0-9CEF-51D65FF04672}" type="sibTrans" cxnId="{56DCB5FB-1498-4058-9386-382F5172C7F4}">
      <dgm:prSet/>
      <dgm:spPr/>
      <dgm:t>
        <a:bodyPr/>
        <a:lstStyle/>
        <a:p>
          <a:endParaRPr lang="ru-RU"/>
        </a:p>
      </dgm:t>
    </dgm:pt>
    <dgm:pt modelId="{300DD18E-2255-4CE0-8A35-783F0718E81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70C0"/>
        </a:solidFill>
        <a:effectLst>
          <a:softEdge rad="63500"/>
        </a:effectLst>
      </dgm:spPr>
      <dgm:t>
        <a:bodyPr/>
        <a:lstStyle/>
        <a:p>
          <a:pPr algn="l"/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Текущая эксплуатация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415B68AC-7FCC-4EF8-B2A0-4B4BEBDC6BA5}" type="parTrans" cxnId="{AB65262C-9EBE-4416-8971-D0B54E49A454}">
      <dgm:prSet/>
      <dgm:spPr/>
      <dgm:t>
        <a:bodyPr/>
        <a:lstStyle/>
        <a:p>
          <a:endParaRPr lang="ru-RU"/>
        </a:p>
      </dgm:t>
    </dgm:pt>
    <dgm:pt modelId="{92A18B96-C87E-47A6-9987-CD919CA6FDFC}" type="sibTrans" cxnId="{AB65262C-9EBE-4416-8971-D0B54E49A454}">
      <dgm:prSet/>
      <dgm:spPr/>
      <dgm:t>
        <a:bodyPr/>
        <a:lstStyle/>
        <a:p>
          <a:endParaRPr lang="ru-RU"/>
        </a:p>
      </dgm:t>
    </dgm:pt>
    <dgm:pt modelId="{086EBC0A-EAB5-4A4F-A42D-2659FDA1E43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70C0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Энергетическая эффективность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AF076448-DAA8-4FA7-BB61-5EFB39EE9CAF}" type="parTrans" cxnId="{927E350F-4E3F-4290-AA95-D4D567C7EE80}">
      <dgm:prSet/>
      <dgm:spPr/>
      <dgm:t>
        <a:bodyPr/>
        <a:lstStyle/>
        <a:p>
          <a:endParaRPr lang="ru-RU"/>
        </a:p>
      </dgm:t>
    </dgm:pt>
    <dgm:pt modelId="{BD1B88E1-0F39-4285-ADFF-717310DE71DC}" type="sibTrans" cxnId="{927E350F-4E3F-4290-AA95-D4D567C7EE80}">
      <dgm:prSet/>
      <dgm:spPr/>
      <dgm:t>
        <a:bodyPr/>
        <a:lstStyle/>
        <a:p>
          <a:endParaRPr lang="ru-RU"/>
        </a:p>
      </dgm:t>
    </dgm:pt>
    <dgm:pt modelId="{EB2A565A-C5F9-4634-9AB9-E9F27292B8AE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70C0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Надежность, безопасность, ДТОиР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8E9B6984-0DBD-4FC3-A1F8-101FB3B4DC00}" type="parTrans" cxnId="{0D50FF48-DCC9-4663-A6D0-F97782708AFA}">
      <dgm:prSet/>
      <dgm:spPr/>
      <dgm:t>
        <a:bodyPr/>
        <a:lstStyle/>
        <a:p>
          <a:endParaRPr lang="ru-RU"/>
        </a:p>
      </dgm:t>
    </dgm:pt>
    <dgm:pt modelId="{BC0BDAA2-ECA2-460A-901A-9BDE09DC421C}" type="sibTrans" cxnId="{0D50FF48-DCC9-4663-A6D0-F97782708AFA}">
      <dgm:prSet/>
      <dgm:spPr/>
      <dgm:t>
        <a:bodyPr/>
        <a:lstStyle/>
        <a:p>
          <a:endParaRPr lang="ru-RU"/>
        </a:p>
      </dgm:t>
    </dgm:pt>
    <dgm:pt modelId="{51EB09A4-DF7C-4749-AD92-D2C4DAAD9C7F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A568D2"/>
        </a:solidFill>
      </dgm:spPr>
      <dgm:t>
        <a:bodyPr/>
        <a:lstStyle/>
        <a:p>
          <a:pPr algn="ctr"/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Единое</a:t>
          </a:r>
          <a:br>
            <a:rPr lang="ru-RU" dirty="0" smtClean="0">
              <a:ln>
                <a:noFill/>
              </a:ln>
              <a:solidFill>
                <a:schemeClr val="bg1"/>
              </a:solidFill>
            </a:rPr>
          </a:br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информационное поле</a:t>
          </a:r>
          <a:endParaRPr lang="ru-RU" dirty="0">
            <a:ln>
              <a:noFill/>
            </a:ln>
            <a:solidFill>
              <a:schemeClr val="bg1"/>
            </a:solidFill>
          </a:endParaRPr>
        </a:p>
      </dgm:t>
    </dgm:pt>
    <dgm:pt modelId="{88D8FB14-0A8D-4348-B210-43457D96F996}" type="parTrans" cxnId="{00006070-45DB-44EA-888C-08A6BDCF2B2F}">
      <dgm:prSet/>
      <dgm:spPr/>
      <dgm:t>
        <a:bodyPr/>
        <a:lstStyle/>
        <a:p>
          <a:endParaRPr lang="ru-RU"/>
        </a:p>
      </dgm:t>
    </dgm:pt>
    <dgm:pt modelId="{027C4E54-09A0-4DC1-B111-E43C774C0702}" type="sibTrans" cxnId="{00006070-45DB-44EA-888C-08A6BDCF2B2F}">
      <dgm:prSet/>
      <dgm:spPr/>
      <dgm:t>
        <a:bodyPr/>
        <a:lstStyle/>
        <a:p>
          <a:endParaRPr lang="ru-RU"/>
        </a:p>
      </dgm:t>
    </dgm:pt>
    <dgm:pt modelId="{5710564C-BAE7-4924-8B1F-D84D3B81E5F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softEdge rad="63500"/>
        </a:effectLst>
      </dgm:spPr>
      <dgm:t>
        <a:bodyPr/>
        <a:lstStyle/>
        <a:p>
          <a:r>
            <a:rPr lang="en-US" sz="1400" dirty="0" smtClean="0">
              <a:solidFill>
                <a:srgbClr val="00B0F0"/>
              </a:solidFill>
            </a:rPr>
            <a:t>QR</a:t>
          </a:r>
          <a:r>
            <a:rPr lang="ru-RU" sz="1400" dirty="0" smtClean="0">
              <a:solidFill>
                <a:srgbClr val="00B0F0"/>
              </a:solidFill>
            </a:rPr>
            <a:t>-код, номер, 3</a:t>
          </a:r>
          <a:r>
            <a:rPr lang="en-US" sz="1400" dirty="0" smtClean="0">
              <a:solidFill>
                <a:srgbClr val="00B0F0"/>
              </a:solidFill>
            </a:rPr>
            <a:t>D</a:t>
          </a:r>
          <a:r>
            <a:rPr lang="ru-RU" sz="1400" dirty="0" smtClean="0">
              <a:solidFill>
                <a:srgbClr val="00B0F0"/>
              </a:solidFill>
            </a:rPr>
            <a:t> модель</a:t>
          </a:r>
          <a:endParaRPr lang="ru-RU" sz="1400" dirty="0">
            <a:solidFill>
              <a:srgbClr val="00B0F0"/>
            </a:solidFill>
          </a:endParaRPr>
        </a:p>
      </dgm:t>
    </dgm:pt>
    <dgm:pt modelId="{2575EEFD-7CFA-49F9-B5FC-30312D3D215D}" type="parTrans" cxnId="{6970C887-316A-40B2-887C-4219BAFF3670}">
      <dgm:prSet/>
      <dgm:spPr/>
      <dgm:t>
        <a:bodyPr/>
        <a:lstStyle/>
        <a:p>
          <a:endParaRPr lang="ru-RU"/>
        </a:p>
      </dgm:t>
    </dgm:pt>
    <dgm:pt modelId="{E54B1005-FF18-4A20-A21F-92481EDC03D0}" type="sibTrans" cxnId="{6970C887-316A-40B2-887C-4219BAFF3670}">
      <dgm:prSet/>
      <dgm:spPr/>
      <dgm:t>
        <a:bodyPr/>
        <a:lstStyle/>
        <a:p>
          <a:endParaRPr lang="ru-RU"/>
        </a:p>
      </dgm:t>
    </dgm:pt>
    <dgm:pt modelId="{96DB76A6-6A84-49FD-8999-9F636393CD9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rgbClr val="00B0F0"/>
              </a:solidFill>
            </a:rPr>
            <a:t>Дата выпуска, сборки, ремонта</a:t>
          </a:r>
          <a:endParaRPr lang="ru-RU" sz="1400" dirty="0">
            <a:ln>
              <a:noFill/>
            </a:ln>
            <a:solidFill>
              <a:srgbClr val="00B0F0"/>
            </a:solidFill>
          </a:endParaRPr>
        </a:p>
      </dgm:t>
    </dgm:pt>
    <dgm:pt modelId="{DA894AB7-0168-4BDD-B107-DCDFCA04EF06}" type="parTrans" cxnId="{24067889-64AC-468E-82B7-0B01AF4C6684}">
      <dgm:prSet/>
      <dgm:spPr/>
      <dgm:t>
        <a:bodyPr/>
        <a:lstStyle/>
        <a:p>
          <a:endParaRPr lang="ru-RU"/>
        </a:p>
      </dgm:t>
    </dgm:pt>
    <dgm:pt modelId="{27904B29-50EF-4CC9-B84D-B802FB9752D4}" type="sibTrans" cxnId="{24067889-64AC-468E-82B7-0B01AF4C6684}">
      <dgm:prSet/>
      <dgm:spPr/>
      <dgm:t>
        <a:bodyPr/>
        <a:lstStyle/>
        <a:p>
          <a:endParaRPr lang="ru-RU"/>
        </a:p>
      </dgm:t>
    </dgm:pt>
    <dgm:pt modelId="{06C45A3A-BABB-43CE-867F-6221B1E93E7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rgbClr val="00B0F0"/>
              </a:solidFill>
            </a:rPr>
            <a:t>Описание методов ремонта</a:t>
          </a:r>
          <a:endParaRPr lang="ru-RU" sz="1400" dirty="0">
            <a:ln>
              <a:noFill/>
            </a:ln>
            <a:solidFill>
              <a:srgbClr val="00B0F0"/>
            </a:solidFill>
          </a:endParaRPr>
        </a:p>
      </dgm:t>
    </dgm:pt>
    <dgm:pt modelId="{66C9B870-9D71-4548-868E-E43FDB2791A9}" type="parTrans" cxnId="{D0F551D7-A39C-43FD-B90A-2D6B066C32CE}">
      <dgm:prSet/>
      <dgm:spPr/>
      <dgm:t>
        <a:bodyPr/>
        <a:lstStyle/>
        <a:p>
          <a:endParaRPr lang="ru-RU"/>
        </a:p>
      </dgm:t>
    </dgm:pt>
    <dgm:pt modelId="{45927222-9B91-47F1-B05A-3C0AAA2CAB56}" type="sibTrans" cxnId="{D0F551D7-A39C-43FD-B90A-2D6B066C32CE}">
      <dgm:prSet/>
      <dgm:spPr/>
      <dgm:t>
        <a:bodyPr/>
        <a:lstStyle/>
        <a:p>
          <a:endParaRPr lang="ru-RU"/>
        </a:p>
      </dgm:t>
    </dgm:pt>
    <dgm:pt modelId="{80451956-1C5C-4168-8B20-7F56C335CEDE}" type="pres">
      <dgm:prSet presAssocID="{414BCCD2-4566-4F98-8C3F-BB82F27FEBB2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5CC6200-6FFA-4661-89BC-3D042BEA64CE}" type="pres">
      <dgm:prSet presAssocID="{63BB831D-05CD-492C-8A5E-E21B73B7D4C5}" presName="root" presStyleCnt="0">
        <dgm:presLayoutVars>
          <dgm:chMax/>
          <dgm:chPref/>
        </dgm:presLayoutVars>
      </dgm:prSet>
      <dgm:spPr/>
    </dgm:pt>
    <dgm:pt modelId="{E348741B-3D9C-415C-905A-26CC4DA10E14}" type="pres">
      <dgm:prSet presAssocID="{63BB831D-05CD-492C-8A5E-E21B73B7D4C5}" presName="rootComposite" presStyleCnt="0">
        <dgm:presLayoutVars/>
      </dgm:prSet>
      <dgm:spPr/>
    </dgm:pt>
    <dgm:pt modelId="{3DB82A86-98C6-4D07-A465-83A032488238}" type="pres">
      <dgm:prSet presAssocID="{63BB831D-05CD-492C-8A5E-E21B73B7D4C5}" presName="ParentAccent" presStyleLbl="alignNode1" presStyleIdx="0" presStyleCnt="2" custLinFactNeighborX="-3069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downArrow">
          <a:avLst/>
        </a:prstGeom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ru-RU"/>
        </a:p>
      </dgm:t>
    </dgm:pt>
    <dgm:pt modelId="{ACBE6237-B837-4A7E-B788-B3E1C33B4D7F}" type="pres">
      <dgm:prSet presAssocID="{63BB831D-05CD-492C-8A5E-E21B73B7D4C5}" presName="ParentSmallAccent" presStyleLbl="fgAcc1" presStyleIdx="0" presStyleCnt="2" custLinFactX="100000" custLinFactNeighborX="194717" custLinFactNeighborY="-3515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flowChartConnector">
          <a:avLst/>
        </a:prstGeom>
        <a:solidFill>
          <a:srgbClr val="006699"/>
        </a:solidFill>
        <a:ln>
          <a:solidFill>
            <a:srgbClr val="336699"/>
          </a:solidFill>
        </a:ln>
        <a:effectLst/>
      </dgm:spPr>
      <dgm:t>
        <a:bodyPr/>
        <a:lstStyle/>
        <a:p>
          <a:endParaRPr lang="ru-RU"/>
        </a:p>
      </dgm:t>
    </dgm:pt>
    <dgm:pt modelId="{9623A725-0E10-4F63-85E6-2FB216780F58}" type="pres">
      <dgm:prSet presAssocID="{63BB831D-05CD-492C-8A5E-E21B73B7D4C5}" presName="Parent" presStyleLbl="revTx" presStyleIdx="0" presStyleCnt="8" custLinFactNeighborX="-3069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F3226-1037-44C3-9D15-10044B90913E}" type="pres">
      <dgm:prSet presAssocID="{63BB831D-05CD-492C-8A5E-E21B73B7D4C5}" presName="childShape" presStyleCnt="0">
        <dgm:presLayoutVars>
          <dgm:chMax val="0"/>
          <dgm:chPref val="0"/>
        </dgm:presLayoutVars>
      </dgm:prSet>
      <dgm:spPr/>
    </dgm:pt>
    <dgm:pt modelId="{463F71C4-2E46-4A93-81C8-467E8705DB17}" type="pres">
      <dgm:prSet presAssocID="{300DD18E-2255-4CE0-8A35-783F0718E81D}" presName="childComposite" presStyleCnt="0">
        <dgm:presLayoutVars>
          <dgm:chMax val="0"/>
          <dgm:chPref val="0"/>
        </dgm:presLayoutVars>
      </dgm:prSet>
      <dgm:spPr/>
    </dgm:pt>
    <dgm:pt modelId="{7E370564-A6C8-417D-A429-3F4CF462A9B1}" type="pres">
      <dgm:prSet presAssocID="{300DD18E-2255-4CE0-8A35-783F0718E81D}" presName="ChildAccent" presStyleLbl="solidFgAcc1" presStyleIdx="0" presStyleCnt="6" custLinFactX="-200000" custLinFactNeighborX="-217797"/>
      <dgm:spPr/>
    </dgm:pt>
    <dgm:pt modelId="{BDEAEE2E-69B9-476B-A6BE-DDBBDF0E5A8B}" type="pres">
      <dgm:prSet presAssocID="{300DD18E-2255-4CE0-8A35-783F0718E81D}" presName="Child" presStyleLbl="revTx" presStyleIdx="1" presStyleCnt="8" custLinFactNeighborX="-329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AD8E3-0EC7-47B9-8DFB-832D211EDBC1}" type="pres">
      <dgm:prSet presAssocID="{086EBC0A-EAB5-4A4F-A42D-2659FDA1E432}" presName="childComposite" presStyleCnt="0">
        <dgm:presLayoutVars>
          <dgm:chMax val="0"/>
          <dgm:chPref val="0"/>
        </dgm:presLayoutVars>
      </dgm:prSet>
      <dgm:spPr/>
    </dgm:pt>
    <dgm:pt modelId="{CF137A1F-C2EA-4579-827E-AE860AF5FB87}" type="pres">
      <dgm:prSet presAssocID="{086EBC0A-EAB5-4A4F-A42D-2659FDA1E432}" presName="ChildAccent" presStyleLbl="solidFgAcc1" presStyleIdx="1" presStyleCnt="6" custLinFactX="-200000" custLinFactNeighborX="-217797"/>
      <dgm:spPr/>
    </dgm:pt>
    <dgm:pt modelId="{9FB8DA02-3AFB-4273-BA4E-746939547F1B}" type="pres">
      <dgm:prSet presAssocID="{086EBC0A-EAB5-4A4F-A42D-2659FDA1E432}" presName="Child" presStyleLbl="revTx" presStyleIdx="2" presStyleCnt="8" custLinFactNeighborX="-329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E9F31-CE8E-4930-9CFE-BB1738D3F783}" type="pres">
      <dgm:prSet presAssocID="{EB2A565A-C5F9-4634-9AB9-E9F27292B8AE}" presName="childComposite" presStyleCnt="0">
        <dgm:presLayoutVars>
          <dgm:chMax val="0"/>
          <dgm:chPref val="0"/>
        </dgm:presLayoutVars>
      </dgm:prSet>
      <dgm:spPr/>
    </dgm:pt>
    <dgm:pt modelId="{E118195B-2186-40E4-98B0-1AD497B33FC9}" type="pres">
      <dgm:prSet presAssocID="{EB2A565A-C5F9-4634-9AB9-E9F27292B8AE}" presName="ChildAccent" presStyleLbl="solidFgAcc1" presStyleIdx="2" presStyleCnt="6" custLinFactX="-200000" custLinFactNeighborX="-217797"/>
      <dgm:spPr/>
    </dgm:pt>
    <dgm:pt modelId="{A0D867F3-BDE4-47A1-A24F-96E69A5E153E}" type="pres">
      <dgm:prSet presAssocID="{EB2A565A-C5F9-4634-9AB9-E9F27292B8AE}" presName="Child" presStyleLbl="revTx" presStyleIdx="3" presStyleCnt="8" custLinFactNeighborX="-329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BE5EE-3897-484F-9F59-B20463BB5234}" type="pres">
      <dgm:prSet presAssocID="{51EB09A4-DF7C-4749-AD92-D2C4DAAD9C7F}" presName="root" presStyleCnt="0">
        <dgm:presLayoutVars>
          <dgm:chMax/>
          <dgm:chPref/>
        </dgm:presLayoutVars>
      </dgm:prSet>
      <dgm:spPr/>
    </dgm:pt>
    <dgm:pt modelId="{10D42EE6-A006-4868-930B-59070E4347C0}" type="pres">
      <dgm:prSet presAssocID="{51EB09A4-DF7C-4749-AD92-D2C4DAAD9C7F}" presName="rootComposite" presStyleCnt="0">
        <dgm:presLayoutVars/>
      </dgm:prSet>
      <dgm:spPr/>
    </dgm:pt>
    <dgm:pt modelId="{72E78FAC-FED0-4D4D-B669-D42FB6727BE0}" type="pres">
      <dgm:prSet presAssocID="{51EB09A4-DF7C-4749-AD92-D2C4DAAD9C7F}" presName="ParentAccent" presStyleLbl="alignNode1" presStyleIdx="1" presStyleCnt="2" custLinFactNeighborX="35124"/>
      <dgm:spPr>
        <a:prstGeom prst="downArrow">
          <a:avLst/>
        </a:prstGeom>
        <a:solidFill>
          <a:srgbClr val="A568D2"/>
        </a:solidFill>
        <a:ln>
          <a:solidFill>
            <a:srgbClr val="A568D2"/>
          </a:solidFill>
        </a:ln>
      </dgm:spPr>
      <dgm:t>
        <a:bodyPr/>
        <a:lstStyle/>
        <a:p>
          <a:endParaRPr lang="ru-RU"/>
        </a:p>
      </dgm:t>
    </dgm:pt>
    <dgm:pt modelId="{D8E4D762-ECA2-4995-80C4-2B9A9ACC7643}" type="pres">
      <dgm:prSet presAssocID="{51EB09A4-DF7C-4749-AD92-D2C4DAAD9C7F}" presName="ParentSmallAccent" presStyleLbl="fgAcc1" presStyleIdx="1" presStyleCnt="2" custFlipVert="1" custFlipHor="1" custScaleX="85824" custScaleY="40381" custLinFactX="489369" custLinFactNeighborX="500000" custLinFactNeighborY="-35151"/>
      <dgm:spPr>
        <a:solidFill>
          <a:srgbClr val="A568D2">
            <a:alpha val="90000"/>
          </a:srgbClr>
        </a:solidFill>
        <a:ln>
          <a:solidFill>
            <a:srgbClr val="A568D2"/>
          </a:solidFill>
        </a:ln>
      </dgm:spPr>
      <dgm:t>
        <a:bodyPr/>
        <a:lstStyle/>
        <a:p>
          <a:endParaRPr lang="ru-RU"/>
        </a:p>
      </dgm:t>
    </dgm:pt>
    <dgm:pt modelId="{1F861ABF-D69F-4E1B-8AD9-D253B3B9A75E}" type="pres">
      <dgm:prSet presAssocID="{51EB09A4-DF7C-4749-AD92-D2C4DAAD9C7F}" presName="Parent" presStyleLbl="revTx" presStyleIdx="4" presStyleCnt="8" custLinFactNeighborX="3512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FE0CA-FD23-437F-99A6-6C98B80389AD}" type="pres">
      <dgm:prSet presAssocID="{51EB09A4-DF7C-4749-AD92-D2C4DAAD9C7F}" presName="childShape" presStyleCnt="0">
        <dgm:presLayoutVars>
          <dgm:chMax val="0"/>
          <dgm:chPref val="0"/>
        </dgm:presLayoutVars>
      </dgm:prSet>
      <dgm:spPr/>
    </dgm:pt>
    <dgm:pt modelId="{FA06DAA5-1209-447D-A271-46763DB13990}" type="pres">
      <dgm:prSet presAssocID="{5710564C-BAE7-4924-8B1F-D84D3B81E5F0}" presName="childComposite" presStyleCnt="0">
        <dgm:presLayoutVars>
          <dgm:chMax val="0"/>
          <dgm:chPref val="0"/>
        </dgm:presLayoutVars>
      </dgm:prSet>
      <dgm:spPr/>
    </dgm:pt>
    <dgm:pt modelId="{23F04F78-F8B0-4456-905D-CE20CC61A4EC}" type="pres">
      <dgm:prSet presAssocID="{5710564C-BAE7-4924-8B1F-D84D3B81E5F0}" presName="ChildAccent" presStyleLbl="solidFgAcc1" presStyleIdx="3" presStyleCnt="6" custLinFactX="169732" custLinFactNeighborX="200000"/>
      <dgm:spPr/>
    </dgm:pt>
    <dgm:pt modelId="{D4AD1181-AE9C-4A08-A907-EBC821AE2CD7}" type="pres">
      <dgm:prSet presAssocID="{5710564C-BAE7-4924-8B1F-D84D3B81E5F0}" presName="Child" presStyleLbl="revTx" presStyleIdx="5" presStyleCnt="8" custLinFactNeighborX="37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AEFB0-B0AA-40F0-AF83-5F99393D96BF}" type="pres">
      <dgm:prSet presAssocID="{96DB76A6-6A84-49FD-8999-9F636393CD93}" presName="childComposite" presStyleCnt="0">
        <dgm:presLayoutVars>
          <dgm:chMax val="0"/>
          <dgm:chPref val="0"/>
        </dgm:presLayoutVars>
      </dgm:prSet>
      <dgm:spPr/>
    </dgm:pt>
    <dgm:pt modelId="{EA224634-A595-488D-9CA4-DE00E13577F1}" type="pres">
      <dgm:prSet presAssocID="{96DB76A6-6A84-49FD-8999-9F636393CD93}" presName="ChildAccent" presStyleLbl="solidFgAcc1" presStyleIdx="4" presStyleCnt="6" custLinFactX="169732" custLinFactNeighborX="200000"/>
      <dgm:spPr/>
    </dgm:pt>
    <dgm:pt modelId="{6AF3F56A-15F1-40AB-B4FD-2117FF092FFF}" type="pres">
      <dgm:prSet presAssocID="{96DB76A6-6A84-49FD-8999-9F636393CD93}" presName="Child" presStyleLbl="revTx" presStyleIdx="6" presStyleCnt="8" custLinFactNeighborX="37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4A4D5-D885-4529-B73B-DAA658AC13D2}" type="pres">
      <dgm:prSet presAssocID="{06C45A3A-BABB-43CE-867F-6221B1E93E73}" presName="childComposite" presStyleCnt="0">
        <dgm:presLayoutVars>
          <dgm:chMax val="0"/>
          <dgm:chPref val="0"/>
        </dgm:presLayoutVars>
      </dgm:prSet>
      <dgm:spPr/>
    </dgm:pt>
    <dgm:pt modelId="{AB258FDB-0A57-4880-91A6-43967493AD51}" type="pres">
      <dgm:prSet presAssocID="{06C45A3A-BABB-43CE-867F-6221B1E93E73}" presName="ChildAccent" presStyleLbl="solidFgAcc1" presStyleIdx="5" presStyleCnt="6" custLinFactX="169732" custLinFactNeighborX="200000"/>
      <dgm:spPr/>
    </dgm:pt>
    <dgm:pt modelId="{CE5A3443-B3F8-419B-9F13-23C3318ED107}" type="pres">
      <dgm:prSet presAssocID="{06C45A3A-BABB-43CE-867F-6221B1E93E73}" presName="Child" presStyleLbl="revTx" presStyleIdx="7" presStyleCnt="8" custLinFactNeighborX="37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ACFDA3-7C68-4B93-9405-E3C6DFEFFD16}" type="presOf" srcId="{086EBC0A-EAB5-4A4F-A42D-2659FDA1E432}" destId="{9FB8DA02-3AFB-4273-BA4E-746939547F1B}" srcOrd="0" destOrd="0" presId="urn:microsoft.com/office/officeart/2008/layout/SquareAccentList"/>
    <dgm:cxn modelId="{F03C2A4F-E066-42D8-9E62-463F98386108}" type="presOf" srcId="{414BCCD2-4566-4F98-8C3F-BB82F27FEBB2}" destId="{80451956-1C5C-4168-8B20-7F56C335CEDE}" srcOrd="0" destOrd="0" presId="urn:microsoft.com/office/officeart/2008/layout/SquareAccentList"/>
    <dgm:cxn modelId="{348AD468-5FC3-4B57-AD2D-E3B1517DC81E}" type="presOf" srcId="{96DB76A6-6A84-49FD-8999-9F636393CD93}" destId="{6AF3F56A-15F1-40AB-B4FD-2117FF092FFF}" srcOrd="0" destOrd="0" presId="urn:microsoft.com/office/officeart/2008/layout/SquareAccentList"/>
    <dgm:cxn modelId="{24067889-64AC-468E-82B7-0B01AF4C6684}" srcId="{51EB09A4-DF7C-4749-AD92-D2C4DAAD9C7F}" destId="{96DB76A6-6A84-49FD-8999-9F636393CD93}" srcOrd="1" destOrd="0" parTransId="{DA894AB7-0168-4BDD-B107-DCDFCA04EF06}" sibTransId="{27904B29-50EF-4CC9-B84D-B802FB9752D4}"/>
    <dgm:cxn modelId="{BDBA05D9-EEF6-4449-9AEA-AB25BD048799}" type="presOf" srcId="{63BB831D-05CD-492C-8A5E-E21B73B7D4C5}" destId="{9623A725-0E10-4F63-85E6-2FB216780F58}" srcOrd="0" destOrd="0" presId="urn:microsoft.com/office/officeart/2008/layout/SquareAccentList"/>
    <dgm:cxn modelId="{D0F551D7-A39C-43FD-B90A-2D6B066C32CE}" srcId="{51EB09A4-DF7C-4749-AD92-D2C4DAAD9C7F}" destId="{06C45A3A-BABB-43CE-867F-6221B1E93E73}" srcOrd="2" destOrd="0" parTransId="{66C9B870-9D71-4548-868E-E43FDB2791A9}" sibTransId="{45927222-9B91-47F1-B05A-3C0AAA2CAB56}"/>
    <dgm:cxn modelId="{79952A38-2031-4F30-97DB-91243BD70E5D}" type="presOf" srcId="{EB2A565A-C5F9-4634-9AB9-E9F27292B8AE}" destId="{A0D867F3-BDE4-47A1-A24F-96E69A5E153E}" srcOrd="0" destOrd="0" presId="urn:microsoft.com/office/officeart/2008/layout/SquareAccentList"/>
    <dgm:cxn modelId="{EC9F4DA0-D09F-4942-B4BD-EFB81808650A}" type="presOf" srcId="{300DD18E-2255-4CE0-8A35-783F0718E81D}" destId="{BDEAEE2E-69B9-476B-A6BE-DDBBDF0E5A8B}" srcOrd="0" destOrd="0" presId="urn:microsoft.com/office/officeart/2008/layout/SquareAccentList"/>
    <dgm:cxn modelId="{0D50FF48-DCC9-4663-A6D0-F97782708AFA}" srcId="{63BB831D-05CD-492C-8A5E-E21B73B7D4C5}" destId="{EB2A565A-C5F9-4634-9AB9-E9F27292B8AE}" srcOrd="2" destOrd="0" parTransId="{8E9B6984-0DBD-4FC3-A1F8-101FB3B4DC00}" sibTransId="{BC0BDAA2-ECA2-460A-901A-9BDE09DC421C}"/>
    <dgm:cxn modelId="{C1FB3B68-BC61-40AA-B5A0-E0CBC256C5AC}" type="presOf" srcId="{51EB09A4-DF7C-4749-AD92-D2C4DAAD9C7F}" destId="{1F861ABF-D69F-4E1B-8AD9-D253B3B9A75E}" srcOrd="0" destOrd="0" presId="urn:microsoft.com/office/officeart/2008/layout/SquareAccentList"/>
    <dgm:cxn modelId="{6970C887-316A-40B2-887C-4219BAFF3670}" srcId="{51EB09A4-DF7C-4749-AD92-D2C4DAAD9C7F}" destId="{5710564C-BAE7-4924-8B1F-D84D3B81E5F0}" srcOrd="0" destOrd="0" parTransId="{2575EEFD-7CFA-49F9-B5FC-30312D3D215D}" sibTransId="{E54B1005-FF18-4A20-A21F-92481EDC03D0}"/>
    <dgm:cxn modelId="{AB65262C-9EBE-4416-8971-D0B54E49A454}" srcId="{63BB831D-05CD-492C-8A5E-E21B73B7D4C5}" destId="{300DD18E-2255-4CE0-8A35-783F0718E81D}" srcOrd="0" destOrd="0" parTransId="{415B68AC-7FCC-4EF8-B2A0-4B4BEBDC6BA5}" sibTransId="{92A18B96-C87E-47A6-9987-CD919CA6FDFC}"/>
    <dgm:cxn modelId="{27114D22-9ADA-4F14-B48D-E777B6B818D0}" type="presOf" srcId="{06C45A3A-BABB-43CE-867F-6221B1E93E73}" destId="{CE5A3443-B3F8-419B-9F13-23C3318ED107}" srcOrd="0" destOrd="0" presId="urn:microsoft.com/office/officeart/2008/layout/SquareAccentList"/>
    <dgm:cxn modelId="{56DCB5FB-1498-4058-9386-382F5172C7F4}" srcId="{414BCCD2-4566-4F98-8C3F-BB82F27FEBB2}" destId="{63BB831D-05CD-492C-8A5E-E21B73B7D4C5}" srcOrd="0" destOrd="0" parTransId="{C22502ED-80DD-4299-82E3-CEABBA73444F}" sibTransId="{BBDF01F3-E175-43F0-9CEF-51D65FF04672}"/>
    <dgm:cxn modelId="{00006070-45DB-44EA-888C-08A6BDCF2B2F}" srcId="{414BCCD2-4566-4F98-8C3F-BB82F27FEBB2}" destId="{51EB09A4-DF7C-4749-AD92-D2C4DAAD9C7F}" srcOrd="1" destOrd="0" parTransId="{88D8FB14-0A8D-4348-B210-43457D96F996}" sibTransId="{027C4E54-09A0-4DC1-B111-E43C774C0702}"/>
    <dgm:cxn modelId="{FA3D2D7D-930A-494F-98E6-9D951065136E}" type="presOf" srcId="{5710564C-BAE7-4924-8B1F-D84D3B81E5F0}" destId="{D4AD1181-AE9C-4A08-A907-EBC821AE2CD7}" srcOrd="0" destOrd="0" presId="urn:microsoft.com/office/officeart/2008/layout/SquareAccentList"/>
    <dgm:cxn modelId="{927E350F-4E3F-4290-AA95-D4D567C7EE80}" srcId="{63BB831D-05CD-492C-8A5E-E21B73B7D4C5}" destId="{086EBC0A-EAB5-4A4F-A42D-2659FDA1E432}" srcOrd="1" destOrd="0" parTransId="{AF076448-DAA8-4FA7-BB61-5EFB39EE9CAF}" sibTransId="{BD1B88E1-0F39-4285-ADFF-717310DE71DC}"/>
    <dgm:cxn modelId="{94E018AE-FF15-4164-BFC5-590C189A4A3E}" type="presParOf" srcId="{80451956-1C5C-4168-8B20-7F56C335CEDE}" destId="{55CC6200-6FFA-4661-89BC-3D042BEA64CE}" srcOrd="0" destOrd="0" presId="urn:microsoft.com/office/officeart/2008/layout/SquareAccentList"/>
    <dgm:cxn modelId="{EE342772-C9D9-4005-94BA-692B22A45280}" type="presParOf" srcId="{55CC6200-6FFA-4661-89BC-3D042BEA64CE}" destId="{E348741B-3D9C-415C-905A-26CC4DA10E14}" srcOrd="0" destOrd="0" presId="urn:microsoft.com/office/officeart/2008/layout/SquareAccentList"/>
    <dgm:cxn modelId="{A5D8A612-8EEC-44FB-B869-332638A39D10}" type="presParOf" srcId="{E348741B-3D9C-415C-905A-26CC4DA10E14}" destId="{3DB82A86-98C6-4D07-A465-83A032488238}" srcOrd="0" destOrd="0" presId="urn:microsoft.com/office/officeart/2008/layout/SquareAccentList"/>
    <dgm:cxn modelId="{F5262903-640A-4BA1-A82F-CC3302EC2F3B}" type="presParOf" srcId="{E348741B-3D9C-415C-905A-26CC4DA10E14}" destId="{ACBE6237-B837-4A7E-B788-B3E1C33B4D7F}" srcOrd="1" destOrd="0" presId="urn:microsoft.com/office/officeart/2008/layout/SquareAccentList"/>
    <dgm:cxn modelId="{F6C92339-3B04-4071-8837-221F54038737}" type="presParOf" srcId="{E348741B-3D9C-415C-905A-26CC4DA10E14}" destId="{9623A725-0E10-4F63-85E6-2FB216780F58}" srcOrd="2" destOrd="0" presId="urn:microsoft.com/office/officeart/2008/layout/SquareAccentList"/>
    <dgm:cxn modelId="{199D30AD-2085-4508-9931-DE40A2B0A321}" type="presParOf" srcId="{55CC6200-6FFA-4661-89BC-3D042BEA64CE}" destId="{119F3226-1037-44C3-9D15-10044B90913E}" srcOrd="1" destOrd="0" presId="urn:microsoft.com/office/officeart/2008/layout/SquareAccentList"/>
    <dgm:cxn modelId="{F537BD74-F7E7-449E-AFD6-356B3FC17149}" type="presParOf" srcId="{119F3226-1037-44C3-9D15-10044B90913E}" destId="{463F71C4-2E46-4A93-81C8-467E8705DB17}" srcOrd="0" destOrd="0" presId="urn:microsoft.com/office/officeart/2008/layout/SquareAccentList"/>
    <dgm:cxn modelId="{CE2AE0D4-7613-4129-96C7-407C273A5633}" type="presParOf" srcId="{463F71C4-2E46-4A93-81C8-467E8705DB17}" destId="{7E370564-A6C8-417D-A429-3F4CF462A9B1}" srcOrd="0" destOrd="0" presId="urn:microsoft.com/office/officeart/2008/layout/SquareAccentList"/>
    <dgm:cxn modelId="{B5F37534-349C-4869-990F-0C33BA34B72E}" type="presParOf" srcId="{463F71C4-2E46-4A93-81C8-467E8705DB17}" destId="{BDEAEE2E-69B9-476B-A6BE-DDBBDF0E5A8B}" srcOrd="1" destOrd="0" presId="urn:microsoft.com/office/officeart/2008/layout/SquareAccentList"/>
    <dgm:cxn modelId="{418C0BCC-6EA6-4320-99DD-792A5250929F}" type="presParOf" srcId="{119F3226-1037-44C3-9D15-10044B90913E}" destId="{ADEAD8E3-0EC7-47B9-8DFB-832D211EDBC1}" srcOrd="1" destOrd="0" presId="urn:microsoft.com/office/officeart/2008/layout/SquareAccentList"/>
    <dgm:cxn modelId="{E81584BC-0F13-4B75-87CF-21B590FBC41C}" type="presParOf" srcId="{ADEAD8E3-0EC7-47B9-8DFB-832D211EDBC1}" destId="{CF137A1F-C2EA-4579-827E-AE860AF5FB87}" srcOrd="0" destOrd="0" presId="urn:microsoft.com/office/officeart/2008/layout/SquareAccentList"/>
    <dgm:cxn modelId="{1554EA89-7B7E-40DD-8CF5-27AB93285B3B}" type="presParOf" srcId="{ADEAD8E3-0EC7-47B9-8DFB-832D211EDBC1}" destId="{9FB8DA02-3AFB-4273-BA4E-746939547F1B}" srcOrd="1" destOrd="0" presId="urn:microsoft.com/office/officeart/2008/layout/SquareAccentList"/>
    <dgm:cxn modelId="{B53FB92A-07AF-427F-AD2F-73F49C8BDD0B}" type="presParOf" srcId="{119F3226-1037-44C3-9D15-10044B90913E}" destId="{335E9F31-CE8E-4930-9CFE-BB1738D3F783}" srcOrd="2" destOrd="0" presId="urn:microsoft.com/office/officeart/2008/layout/SquareAccentList"/>
    <dgm:cxn modelId="{E301B1C6-3966-4F01-B2AA-67F5629928C9}" type="presParOf" srcId="{335E9F31-CE8E-4930-9CFE-BB1738D3F783}" destId="{E118195B-2186-40E4-98B0-1AD497B33FC9}" srcOrd="0" destOrd="0" presId="urn:microsoft.com/office/officeart/2008/layout/SquareAccentList"/>
    <dgm:cxn modelId="{ACAA8519-30D0-4092-ADBF-1D1306EF4A30}" type="presParOf" srcId="{335E9F31-CE8E-4930-9CFE-BB1738D3F783}" destId="{A0D867F3-BDE4-47A1-A24F-96E69A5E153E}" srcOrd="1" destOrd="0" presId="urn:microsoft.com/office/officeart/2008/layout/SquareAccentList"/>
    <dgm:cxn modelId="{A1BBA061-ACA4-46E8-B91A-0201743E0BBB}" type="presParOf" srcId="{80451956-1C5C-4168-8B20-7F56C335CEDE}" destId="{62EBE5EE-3897-484F-9F59-B20463BB5234}" srcOrd="1" destOrd="0" presId="urn:microsoft.com/office/officeart/2008/layout/SquareAccentList"/>
    <dgm:cxn modelId="{C0BCCF87-B618-4280-9CCA-74E7FF5BAFDF}" type="presParOf" srcId="{62EBE5EE-3897-484F-9F59-B20463BB5234}" destId="{10D42EE6-A006-4868-930B-59070E4347C0}" srcOrd="0" destOrd="0" presId="urn:microsoft.com/office/officeart/2008/layout/SquareAccentList"/>
    <dgm:cxn modelId="{E1E7F993-D260-48EA-935A-B541431D7F9C}" type="presParOf" srcId="{10D42EE6-A006-4868-930B-59070E4347C0}" destId="{72E78FAC-FED0-4D4D-B669-D42FB6727BE0}" srcOrd="0" destOrd="0" presId="urn:microsoft.com/office/officeart/2008/layout/SquareAccentList"/>
    <dgm:cxn modelId="{20E35120-ED9F-4B0D-9E0F-6E1849945066}" type="presParOf" srcId="{10D42EE6-A006-4868-930B-59070E4347C0}" destId="{D8E4D762-ECA2-4995-80C4-2B9A9ACC7643}" srcOrd="1" destOrd="0" presId="urn:microsoft.com/office/officeart/2008/layout/SquareAccentList"/>
    <dgm:cxn modelId="{0735881E-55F2-4D85-8407-108BD9AD651C}" type="presParOf" srcId="{10D42EE6-A006-4868-930B-59070E4347C0}" destId="{1F861ABF-D69F-4E1B-8AD9-D253B3B9A75E}" srcOrd="2" destOrd="0" presId="urn:microsoft.com/office/officeart/2008/layout/SquareAccentList"/>
    <dgm:cxn modelId="{724F359B-C466-4E1B-A5AE-F7DBCCB6751D}" type="presParOf" srcId="{62EBE5EE-3897-484F-9F59-B20463BB5234}" destId="{D09FE0CA-FD23-437F-99A6-6C98B80389AD}" srcOrd="1" destOrd="0" presId="urn:microsoft.com/office/officeart/2008/layout/SquareAccentList"/>
    <dgm:cxn modelId="{38EE3D91-C8C1-46FC-A97A-12E9711BBC2A}" type="presParOf" srcId="{D09FE0CA-FD23-437F-99A6-6C98B80389AD}" destId="{FA06DAA5-1209-447D-A271-46763DB13990}" srcOrd="0" destOrd="0" presId="urn:microsoft.com/office/officeart/2008/layout/SquareAccentList"/>
    <dgm:cxn modelId="{2336854D-CA26-4FFB-B205-3C14E811BC82}" type="presParOf" srcId="{FA06DAA5-1209-447D-A271-46763DB13990}" destId="{23F04F78-F8B0-4456-905D-CE20CC61A4EC}" srcOrd="0" destOrd="0" presId="urn:microsoft.com/office/officeart/2008/layout/SquareAccentList"/>
    <dgm:cxn modelId="{D616A0D9-C9E9-4515-87C1-96FA3148AEBB}" type="presParOf" srcId="{FA06DAA5-1209-447D-A271-46763DB13990}" destId="{D4AD1181-AE9C-4A08-A907-EBC821AE2CD7}" srcOrd="1" destOrd="0" presId="urn:microsoft.com/office/officeart/2008/layout/SquareAccentList"/>
    <dgm:cxn modelId="{B3E8FBA8-38C6-494B-9196-7261FBDDEFB1}" type="presParOf" srcId="{D09FE0CA-FD23-437F-99A6-6C98B80389AD}" destId="{606AEFB0-B0AA-40F0-AF83-5F99393D96BF}" srcOrd="1" destOrd="0" presId="urn:microsoft.com/office/officeart/2008/layout/SquareAccentList"/>
    <dgm:cxn modelId="{34115041-F353-49E7-AB68-F82FEA5E1C34}" type="presParOf" srcId="{606AEFB0-B0AA-40F0-AF83-5F99393D96BF}" destId="{EA224634-A595-488D-9CA4-DE00E13577F1}" srcOrd="0" destOrd="0" presId="urn:microsoft.com/office/officeart/2008/layout/SquareAccentList"/>
    <dgm:cxn modelId="{2580722E-C229-44F4-B923-7E7C4F7738ED}" type="presParOf" srcId="{606AEFB0-B0AA-40F0-AF83-5F99393D96BF}" destId="{6AF3F56A-15F1-40AB-B4FD-2117FF092FFF}" srcOrd="1" destOrd="0" presId="urn:microsoft.com/office/officeart/2008/layout/SquareAccentList"/>
    <dgm:cxn modelId="{6267941A-C3B4-40AC-8C48-BAAF2AD3008B}" type="presParOf" srcId="{D09FE0CA-FD23-437F-99A6-6C98B80389AD}" destId="{E6B4A4D5-D885-4529-B73B-DAA658AC13D2}" srcOrd="2" destOrd="0" presId="urn:microsoft.com/office/officeart/2008/layout/SquareAccentList"/>
    <dgm:cxn modelId="{3AEF7B04-5B77-4C85-9219-82F028EB7FD1}" type="presParOf" srcId="{E6B4A4D5-D885-4529-B73B-DAA658AC13D2}" destId="{AB258FDB-0A57-4880-91A6-43967493AD51}" srcOrd="0" destOrd="0" presId="urn:microsoft.com/office/officeart/2008/layout/SquareAccentList"/>
    <dgm:cxn modelId="{A0105B72-7B82-4D5D-963C-6D51C4A14786}" type="presParOf" srcId="{E6B4A4D5-D885-4529-B73B-DAA658AC13D2}" destId="{CE5A3443-B3F8-419B-9F13-23C3318ED10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FDC164-430B-438C-9E1E-76C908DB4E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5B9858-C5C3-4E25-8469-FEDCB21E09B7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Активизация работы по ТВПС и малозатратному ТП</a:t>
          </a:r>
          <a:endParaRPr lang="ru-RU" dirty="0"/>
        </a:p>
      </dgm:t>
    </dgm:pt>
    <dgm:pt modelId="{C8055C84-4282-439C-83C0-8ABB478A3B67}" type="parTrans" cxnId="{E004841A-F159-462E-98AB-B195AFE8FE0A}">
      <dgm:prSet/>
      <dgm:spPr/>
      <dgm:t>
        <a:bodyPr/>
        <a:lstStyle/>
        <a:p>
          <a:endParaRPr lang="ru-RU"/>
        </a:p>
      </dgm:t>
    </dgm:pt>
    <dgm:pt modelId="{407DAAD6-1CFA-4FDC-B9AB-CF74D78CF600}" type="sibTrans" cxnId="{E004841A-F159-462E-98AB-B195AFE8FE0A}">
      <dgm:prSet/>
      <dgm:spPr/>
      <dgm:t>
        <a:bodyPr/>
        <a:lstStyle/>
        <a:p>
          <a:endParaRPr lang="ru-RU"/>
        </a:p>
      </dgm:t>
    </dgm:pt>
    <dgm:pt modelId="{6F7EEB1A-68EF-4F97-B317-E51E9E37A7A4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Внедрение ТДУ, АГРС-НП, НИОКР, новой техники и технологий</a:t>
          </a:r>
          <a:endParaRPr lang="ru-RU" dirty="0"/>
        </a:p>
      </dgm:t>
    </dgm:pt>
    <dgm:pt modelId="{3184394F-AC2A-47A9-A11A-BFADAAC01E79}" type="parTrans" cxnId="{7D79E841-A9A5-414A-B5E9-62983B72E895}">
      <dgm:prSet/>
      <dgm:spPr/>
      <dgm:t>
        <a:bodyPr/>
        <a:lstStyle/>
        <a:p>
          <a:endParaRPr lang="ru-RU"/>
        </a:p>
      </dgm:t>
    </dgm:pt>
    <dgm:pt modelId="{5C025F5D-DDC0-49AD-95C4-EE3B20773428}" type="sibTrans" cxnId="{7D79E841-A9A5-414A-B5E9-62983B72E895}">
      <dgm:prSet/>
      <dgm:spPr/>
      <dgm:t>
        <a:bodyPr/>
        <a:lstStyle/>
        <a:p>
          <a:endParaRPr lang="ru-RU"/>
        </a:p>
      </dgm:t>
    </dgm:pt>
    <dgm:pt modelId="{DD7BA337-11BE-4396-932E-4EA68E542030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Оптимизация форм обслуживания ГРС</a:t>
          </a:r>
          <a:endParaRPr lang="ru-RU" dirty="0"/>
        </a:p>
      </dgm:t>
    </dgm:pt>
    <dgm:pt modelId="{290E6F67-B181-4DAA-8007-5B01BA82C535}" type="sibTrans" cxnId="{3A337FFB-B81C-4473-9EF5-7FAE474638D8}">
      <dgm:prSet/>
      <dgm:spPr/>
      <dgm:t>
        <a:bodyPr/>
        <a:lstStyle/>
        <a:p>
          <a:endParaRPr lang="ru-RU"/>
        </a:p>
      </dgm:t>
    </dgm:pt>
    <dgm:pt modelId="{20F921B3-BAB2-4607-87F1-8330826453B8}" type="parTrans" cxnId="{3A337FFB-B81C-4473-9EF5-7FAE474638D8}">
      <dgm:prSet/>
      <dgm:spPr/>
      <dgm:t>
        <a:bodyPr/>
        <a:lstStyle/>
        <a:p>
          <a:endParaRPr lang="ru-RU"/>
        </a:p>
      </dgm:t>
    </dgm:pt>
    <dgm:pt modelId="{27885BCB-9843-4B93-861C-CE9493581382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Внедрение Формуляра целевых проверок ГРС во всех ГТО</a:t>
          </a:r>
          <a:endParaRPr lang="ru-RU" dirty="0"/>
        </a:p>
      </dgm:t>
    </dgm:pt>
    <dgm:pt modelId="{CE937EF1-CE79-4EA8-9026-3BE7C863070A}" type="parTrans" cxnId="{CE6E2957-4D77-4F10-A283-3639829D2044}">
      <dgm:prSet/>
      <dgm:spPr/>
      <dgm:t>
        <a:bodyPr/>
        <a:lstStyle/>
        <a:p>
          <a:endParaRPr lang="ru-RU"/>
        </a:p>
      </dgm:t>
    </dgm:pt>
    <dgm:pt modelId="{47A87BEE-C55E-4F72-8D5B-03616E2CB02A}" type="sibTrans" cxnId="{CE6E2957-4D77-4F10-A283-3639829D2044}">
      <dgm:prSet/>
      <dgm:spPr/>
      <dgm:t>
        <a:bodyPr/>
        <a:lstStyle/>
        <a:p>
          <a:endParaRPr lang="ru-RU"/>
        </a:p>
      </dgm:t>
    </dgm:pt>
    <dgm:pt modelId="{83630620-1C40-4272-BF45-5A65E2D64913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Всесторонний анализ вариантов газификации в КМС</a:t>
          </a:r>
          <a:endParaRPr lang="ru-RU" dirty="0"/>
        </a:p>
      </dgm:t>
    </dgm:pt>
    <dgm:pt modelId="{25848849-8D46-452D-8009-A41E1D40F9F4}" type="parTrans" cxnId="{2F6361A5-E7CA-402A-8412-CDD36DE46888}">
      <dgm:prSet/>
      <dgm:spPr/>
      <dgm:t>
        <a:bodyPr/>
        <a:lstStyle/>
        <a:p>
          <a:endParaRPr lang="ru-RU"/>
        </a:p>
      </dgm:t>
    </dgm:pt>
    <dgm:pt modelId="{6EDC0F5D-CF2E-4299-9B8E-CB64DA65400F}" type="sibTrans" cxnId="{2F6361A5-E7CA-402A-8412-CDD36DE46888}">
      <dgm:prSet/>
      <dgm:spPr/>
      <dgm:t>
        <a:bodyPr/>
        <a:lstStyle/>
        <a:p>
          <a:endParaRPr lang="ru-RU"/>
        </a:p>
      </dgm:t>
    </dgm:pt>
    <dgm:pt modelId="{F1901F92-2D36-4455-94E5-F1A8A446A2FC}" type="pres">
      <dgm:prSet presAssocID="{8DFDC164-430B-438C-9E1E-76C908DB4E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6ABFCAE-12BD-4889-BBC2-5A6FE502DCAD}" type="pres">
      <dgm:prSet presAssocID="{8DFDC164-430B-438C-9E1E-76C908DB4EB0}" presName="Name1" presStyleCnt="0"/>
      <dgm:spPr/>
    </dgm:pt>
    <dgm:pt modelId="{E99130E7-89C0-4496-87EE-5CC43B9CCF1A}" type="pres">
      <dgm:prSet presAssocID="{8DFDC164-430B-438C-9E1E-76C908DB4EB0}" presName="cycle" presStyleCnt="0"/>
      <dgm:spPr/>
    </dgm:pt>
    <dgm:pt modelId="{8B867CCF-6DC3-498C-BDAD-C604C2CE8627}" type="pres">
      <dgm:prSet presAssocID="{8DFDC164-430B-438C-9E1E-76C908DB4EB0}" presName="srcNode" presStyleLbl="node1" presStyleIdx="0" presStyleCnt="5"/>
      <dgm:spPr/>
    </dgm:pt>
    <dgm:pt modelId="{84CDA532-47E8-47D1-81D2-3D4B438C6971}" type="pres">
      <dgm:prSet presAssocID="{8DFDC164-430B-438C-9E1E-76C908DB4EB0}" presName="conn" presStyleLbl="parChTrans1D2" presStyleIdx="0" presStyleCnt="1"/>
      <dgm:spPr/>
      <dgm:t>
        <a:bodyPr/>
        <a:lstStyle/>
        <a:p>
          <a:endParaRPr lang="ru-RU"/>
        </a:p>
      </dgm:t>
    </dgm:pt>
    <dgm:pt modelId="{EF4E9C9F-0B74-4583-9620-EE830FEA4166}" type="pres">
      <dgm:prSet presAssocID="{8DFDC164-430B-438C-9E1E-76C908DB4EB0}" presName="extraNode" presStyleLbl="node1" presStyleIdx="0" presStyleCnt="5"/>
      <dgm:spPr/>
    </dgm:pt>
    <dgm:pt modelId="{B5AB9309-6001-4CAB-A2BE-D3C6F8FBD181}" type="pres">
      <dgm:prSet presAssocID="{8DFDC164-430B-438C-9E1E-76C908DB4EB0}" presName="dstNode" presStyleLbl="node1" presStyleIdx="0" presStyleCnt="5"/>
      <dgm:spPr/>
    </dgm:pt>
    <dgm:pt modelId="{638645DC-4EB7-47F3-AD88-B72D3C06F621}" type="pres">
      <dgm:prSet presAssocID="{1E5B9858-C5C3-4E25-8469-FEDCB21E09B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F0B42-5616-4ADE-A97C-8D6E11606FBD}" type="pres">
      <dgm:prSet presAssocID="{1E5B9858-C5C3-4E25-8469-FEDCB21E09B7}" presName="accent_1" presStyleCnt="0"/>
      <dgm:spPr/>
    </dgm:pt>
    <dgm:pt modelId="{56490D6F-3998-458C-A069-C07DFADE08DA}" type="pres">
      <dgm:prSet presAssocID="{1E5B9858-C5C3-4E25-8469-FEDCB21E09B7}" presName="accentRepeatNode" presStyleLbl="solidFgAcc1" presStyleIdx="0" presStyleCnt="5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936987B-E11E-4EF8-8D5E-A4163289FE29}" type="pres">
      <dgm:prSet presAssocID="{DD7BA337-11BE-4396-932E-4EA68E54203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11F99-A890-4DA6-AF21-B6A8CD2BA6EA}" type="pres">
      <dgm:prSet presAssocID="{DD7BA337-11BE-4396-932E-4EA68E542030}" presName="accent_2" presStyleCnt="0"/>
      <dgm:spPr/>
    </dgm:pt>
    <dgm:pt modelId="{0BEC406B-673D-4572-B113-71F9347713BA}" type="pres">
      <dgm:prSet presAssocID="{DD7BA337-11BE-4396-932E-4EA68E542030}" presName="accentRepeatNode" presStyleLbl="solidFgAcc1" presStyleIdx="1" presStyleCnt="5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CF04F1AA-62E8-4598-8A5A-EA84A2A995EF}" type="pres">
      <dgm:prSet presAssocID="{27885BCB-9843-4B93-861C-CE9493581382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9AAA0-6947-41DD-B003-8E45AE772CA8}" type="pres">
      <dgm:prSet presAssocID="{27885BCB-9843-4B93-861C-CE9493581382}" presName="accent_3" presStyleCnt="0"/>
      <dgm:spPr/>
    </dgm:pt>
    <dgm:pt modelId="{7070866B-A88B-484C-96DE-E8EE84FC54F9}" type="pres">
      <dgm:prSet presAssocID="{27885BCB-9843-4B93-861C-CE9493581382}" presName="accentRepeatNode" presStyleLbl="solidFgAcc1" presStyleIdx="2" presStyleCnt="5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BF9EDFE-699E-47B6-9731-41CF40811F13}" type="pres">
      <dgm:prSet presAssocID="{83630620-1C40-4272-BF45-5A65E2D6491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B447F-6ABF-4D9B-A6B6-3C5B91FD5AE0}" type="pres">
      <dgm:prSet presAssocID="{83630620-1C40-4272-BF45-5A65E2D64913}" presName="accent_4" presStyleCnt="0"/>
      <dgm:spPr/>
    </dgm:pt>
    <dgm:pt modelId="{C935FAAE-DC53-4ECE-B872-05E3363EEC80}" type="pres">
      <dgm:prSet presAssocID="{83630620-1C40-4272-BF45-5A65E2D64913}" presName="accentRepeatNode" presStyleLbl="solidFgAcc1" presStyleIdx="3" presStyleCnt="5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0274A7A-BD16-4AAF-A592-87B4CBFDEBAB}" type="pres">
      <dgm:prSet presAssocID="{6F7EEB1A-68EF-4F97-B317-E51E9E37A7A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54B87-0492-4DA6-9DAC-B9BABD26E0E4}" type="pres">
      <dgm:prSet presAssocID="{6F7EEB1A-68EF-4F97-B317-E51E9E37A7A4}" presName="accent_5" presStyleCnt="0"/>
      <dgm:spPr/>
    </dgm:pt>
    <dgm:pt modelId="{CB3314B8-830F-4363-9AD3-399B19F580D8}" type="pres">
      <dgm:prSet presAssocID="{6F7EEB1A-68EF-4F97-B317-E51E9E37A7A4}" presName="accentRepeatNode" presStyleLbl="solidFgAcc1" presStyleIdx="4" presStyleCnt="5" custLinFactNeighborX="2207" custLinFactNeighborY="-5742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</dgm:ptLst>
  <dgm:cxnLst>
    <dgm:cxn modelId="{B93A4C6F-7812-4227-BD90-C8843C9DA46F}" type="presOf" srcId="{83630620-1C40-4272-BF45-5A65E2D64913}" destId="{BBF9EDFE-699E-47B6-9731-41CF40811F13}" srcOrd="0" destOrd="0" presId="urn:microsoft.com/office/officeart/2008/layout/VerticalCurvedList"/>
    <dgm:cxn modelId="{CE6E2957-4D77-4F10-A283-3639829D2044}" srcId="{8DFDC164-430B-438C-9E1E-76C908DB4EB0}" destId="{27885BCB-9843-4B93-861C-CE9493581382}" srcOrd="2" destOrd="0" parTransId="{CE937EF1-CE79-4EA8-9026-3BE7C863070A}" sibTransId="{47A87BEE-C55E-4F72-8D5B-03616E2CB02A}"/>
    <dgm:cxn modelId="{CA88BEFA-449B-44BA-8BE2-A9FA62CDA56A}" type="presOf" srcId="{8DFDC164-430B-438C-9E1E-76C908DB4EB0}" destId="{F1901F92-2D36-4455-94E5-F1A8A446A2FC}" srcOrd="0" destOrd="0" presId="urn:microsoft.com/office/officeart/2008/layout/VerticalCurvedList"/>
    <dgm:cxn modelId="{E004841A-F159-462E-98AB-B195AFE8FE0A}" srcId="{8DFDC164-430B-438C-9E1E-76C908DB4EB0}" destId="{1E5B9858-C5C3-4E25-8469-FEDCB21E09B7}" srcOrd="0" destOrd="0" parTransId="{C8055C84-4282-439C-83C0-8ABB478A3B67}" sibTransId="{407DAAD6-1CFA-4FDC-B9AB-CF74D78CF600}"/>
    <dgm:cxn modelId="{79C88BA0-4C1C-4455-BD90-FB92BD5798C9}" type="presOf" srcId="{407DAAD6-1CFA-4FDC-B9AB-CF74D78CF600}" destId="{84CDA532-47E8-47D1-81D2-3D4B438C6971}" srcOrd="0" destOrd="0" presId="urn:microsoft.com/office/officeart/2008/layout/VerticalCurvedList"/>
    <dgm:cxn modelId="{932FD60E-2513-45F8-ADE1-FC236FF22C4C}" type="presOf" srcId="{DD7BA337-11BE-4396-932E-4EA68E542030}" destId="{7936987B-E11E-4EF8-8D5E-A4163289FE29}" srcOrd="0" destOrd="0" presId="urn:microsoft.com/office/officeart/2008/layout/VerticalCurvedList"/>
    <dgm:cxn modelId="{09A3CBF0-A21D-4DCF-84C3-5FA6BFF601ED}" type="presOf" srcId="{1E5B9858-C5C3-4E25-8469-FEDCB21E09B7}" destId="{638645DC-4EB7-47F3-AD88-B72D3C06F621}" srcOrd="0" destOrd="0" presId="urn:microsoft.com/office/officeart/2008/layout/VerticalCurvedList"/>
    <dgm:cxn modelId="{BE0261E4-D16C-4F57-86B4-F3FC7C98AD3F}" type="presOf" srcId="{6F7EEB1A-68EF-4F97-B317-E51E9E37A7A4}" destId="{D0274A7A-BD16-4AAF-A592-87B4CBFDEBAB}" srcOrd="0" destOrd="0" presId="urn:microsoft.com/office/officeart/2008/layout/VerticalCurvedList"/>
    <dgm:cxn modelId="{7D79E841-A9A5-414A-B5E9-62983B72E895}" srcId="{8DFDC164-430B-438C-9E1E-76C908DB4EB0}" destId="{6F7EEB1A-68EF-4F97-B317-E51E9E37A7A4}" srcOrd="4" destOrd="0" parTransId="{3184394F-AC2A-47A9-A11A-BFADAAC01E79}" sibTransId="{5C025F5D-DDC0-49AD-95C4-EE3B20773428}"/>
    <dgm:cxn modelId="{2F6361A5-E7CA-402A-8412-CDD36DE46888}" srcId="{8DFDC164-430B-438C-9E1E-76C908DB4EB0}" destId="{83630620-1C40-4272-BF45-5A65E2D64913}" srcOrd="3" destOrd="0" parTransId="{25848849-8D46-452D-8009-A41E1D40F9F4}" sibTransId="{6EDC0F5D-CF2E-4299-9B8E-CB64DA65400F}"/>
    <dgm:cxn modelId="{8D4A1F45-3B6C-41B8-82DF-A09B0E1F140C}" type="presOf" srcId="{27885BCB-9843-4B93-861C-CE9493581382}" destId="{CF04F1AA-62E8-4598-8A5A-EA84A2A995EF}" srcOrd="0" destOrd="0" presId="urn:microsoft.com/office/officeart/2008/layout/VerticalCurvedList"/>
    <dgm:cxn modelId="{3A337FFB-B81C-4473-9EF5-7FAE474638D8}" srcId="{8DFDC164-430B-438C-9E1E-76C908DB4EB0}" destId="{DD7BA337-11BE-4396-932E-4EA68E542030}" srcOrd="1" destOrd="0" parTransId="{20F921B3-BAB2-4607-87F1-8330826453B8}" sibTransId="{290E6F67-B181-4DAA-8007-5B01BA82C535}"/>
    <dgm:cxn modelId="{EEB867AD-D8B2-4D56-B5B7-7FE0EC309F28}" type="presParOf" srcId="{F1901F92-2D36-4455-94E5-F1A8A446A2FC}" destId="{B6ABFCAE-12BD-4889-BBC2-5A6FE502DCAD}" srcOrd="0" destOrd="0" presId="urn:microsoft.com/office/officeart/2008/layout/VerticalCurvedList"/>
    <dgm:cxn modelId="{1B87F1FA-B014-445D-A96E-5538B2F93461}" type="presParOf" srcId="{B6ABFCAE-12BD-4889-BBC2-5A6FE502DCAD}" destId="{E99130E7-89C0-4496-87EE-5CC43B9CCF1A}" srcOrd="0" destOrd="0" presId="urn:microsoft.com/office/officeart/2008/layout/VerticalCurvedList"/>
    <dgm:cxn modelId="{84A2F50E-0FBA-443B-BD1D-A8EDE5B62777}" type="presParOf" srcId="{E99130E7-89C0-4496-87EE-5CC43B9CCF1A}" destId="{8B867CCF-6DC3-498C-BDAD-C604C2CE8627}" srcOrd="0" destOrd="0" presId="urn:microsoft.com/office/officeart/2008/layout/VerticalCurvedList"/>
    <dgm:cxn modelId="{949D9702-8DDA-42C7-B6B7-4A4BB73141CF}" type="presParOf" srcId="{E99130E7-89C0-4496-87EE-5CC43B9CCF1A}" destId="{84CDA532-47E8-47D1-81D2-3D4B438C6971}" srcOrd="1" destOrd="0" presId="urn:microsoft.com/office/officeart/2008/layout/VerticalCurvedList"/>
    <dgm:cxn modelId="{EFEDE180-ED9F-46B7-9915-5E1FEE448D56}" type="presParOf" srcId="{E99130E7-89C0-4496-87EE-5CC43B9CCF1A}" destId="{EF4E9C9F-0B74-4583-9620-EE830FEA4166}" srcOrd="2" destOrd="0" presId="urn:microsoft.com/office/officeart/2008/layout/VerticalCurvedList"/>
    <dgm:cxn modelId="{B59F5530-9FF2-4390-825C-FD2F6DA26A01}" type="presParOf" srcId="{E99130E7-89C0-4496-87EE-5CC43B9CCF1A}" destId="{B5AB9309-6001-4CAB-A2BE-D3C6F8FBD181}" srcOrd="3" destOrd="0" presId="urn:microsoft.com/office/officeart/2008/layout/VerticalCurvedList"/>
    <dgm:cxn modelId="{8ACBE68C-A117-46C0-A4CC-50B7888300AA}" type="presParOf" srcId="{B6ABFCAE-12BD-4889-BBC2-5A6FE502DCAD}" destId="{638645DC-4EB7-47F3-AD88-B72D3C06F621}" srcOrd="1" destOrd="0" presId="urn:microsoft.com/office/officeart/2008/layout/VerticalCurvedList"/>
    <dgm:cxn modelId="{C4E95DF6-F9F5-47EB-844B-A2F9AF760477}" type="presParOf" srcId="{B6ABFCAE-12BD-4889-BBC2-5A6FE502DCAD}" destId="{02FF0B42-5616-4ADE-A97C-8D6E11606FBD}" srcOrd="2" destOrd="0" presId="urn:microsoft.com/office/officeart/2008/layout/VerticalCurvedList"/>
    <dgm:cxn modelId="{E261BD7B-E00B-479E-B48F-3B1F7746866B}" type="presParOf" srcId="{02FF0B42-5616-4ADE-A97C-8D6E11606FBD}" destId="{56490D6F-3998-458C-A069-C07DFADE08DA}" srcOrd="0" destOrd="0" presId="urn:microsoft.com/office/officeart/2008/layout/VerticalCurvedList"/>
    <dgm:cxn modelId="{4B922E06-DDCB-44DD-914F-CFFC4D1981B4}" type="presParOf" srcId="{B6ABFCAE-12BD-4889-BBC2-5A6FE502DCAD}" destId="{7936987B-E11E-4EF8-8D5E-A4163289FE29}" srcOrd="3" destOrd="0" presId="urn:microsoft.com/office/officeart/2008/layout/VerticalCurvedList"/>
    <dgm:cxn modelId="{6B33094C-2825-446A-AC08-272C51E729B3}" type="presParOf" srcId="{B6ABFCAE-12BD-4889-BBC2-5A6FE502DCAD}" destId="{D7711F99-A890-4DA6-AF21-B6A8CD2BA6EA}" srcOrd="4" destOrd="0" presId="urn:microsoft.com/office/officeart/2008/layout/VerticalCurvedList"/>
    <dgm:cxn modelId="{75DB0BF0-9921-4A59-AA9F-EB5160D977F5}" type="presParOf" srcId="{D7711F99-A890-4DA6-AF21-B6A8CD2BA6EA}" destId="{0BEC406B-673D-4572-B113-71F9347713BA}" srcOrd="0" destOrd="0" presId="urn:microsoft.com/office/officeart/2008/layout/VerticalCurvedList"/>
    <dgm:cxn modelId="{20ADCA5E-5CE8-4F26-8B91-A66B1F28667B}" type="presParOf" srcId="{B6ABFCAE-12BD-4889-BBC2-5A6FE502DCAD}" destId="{CF04F1AA-62E8-4598-8A5A-EA84A2A995EF}" srcOrd="5" destOrd="0" presId="urn:microsoft.com/office/officeart/2008/layout/VerticalCurvedList"/>
    <dgm:cxn modelId="{F5EA8ABE-4DAE-4FEE-BDD8-9FE1662886A4}" type="presParOf" srcId="{B6ABFCAE-12BD-4889-BBC2-5A6FE502DCAD}" destId="{F859AAA0-6947-41DD-B003-8E45AE772CA8}" srcOrd="6" destOrd="0" presId="urn:microsoft.com/office/officeart/2008/layout/VerticalCurvedList"/>
    <dgm:cxn modelId="{C69DEBCF-3853-42B6-8A3D-5F36F7FC0755}" type="presParOf" srcId="{F859AAA0-6947-41DD-B003-8E45AE772CA8}" destId="{7070866B-A88B-484C-96DE-E8EE84FC54F9}" srcOrd="0" destOrd="0" presId="urn:microsoft.com/office/officeart/2008/layout/VerticalCurvedList"/>
    <dgm:cxn modelId="{796D0B5F-117C-49C6-9C5F-FEEBB348CC60}" type="presParOf" srcId="{B6ABFCAE-12BD-4889-BBC2-5A6FE502DCAD}" destId="{BBF9EDFE-699E-47B6-9731-41CF40811F13}" srcOrd="7" destOrd="0" presId="urn:microsoft.com/office/officeart/2008/layout/VerticalCurvedList"/>
    <dgm:cxn modelId="{45526A07-4235-40F9-A8DF-C5EF5BDE3D7D}" type="presParOf" srcId="{B6ABFCAE-12BD-4889-BBC2-5A6FE502DCAD}" destId="{30BB447F-6ABF-4D9B-A6B6-3C5B91FD5AE0}" srcOrd="8" destOrd="0" presId="urn:microsoft.com/office/officeart/2008/layout/VerticalCurvedList"/>
    <dgm:cxn modelId="{0786125D-329E-43BF-B5ED-4B21BF88C5B5}" type="presParOf" srcId="{30BB447F-6ABF-4D9B-A6B6-3C5B91FD5AE0}" destId="{C935FAAE-DC53-4ECE-B872-05E3363EEC80}" srcOrd="0" destOrd="0" presId="urn:microsoft.com/office/officeart/2008/layout/VerticalCurvedList"/>
    <dgm:cxn modelId="{6E3D68ED-1DFA-4149-B521-D6AC69173FBA}" type="presParOf" srcId="{B6ABFCAE-12BD-4889-BBC2-5A6FE502DCAD}" destId="{D0274A7A-BD16-4AAF-A592-87B4CBFDEBAB}" srcOrd="9" destOrd="0" presId="urn:microsoft.com/office/officeart/2008/layout/VerticalCurvedList"/>
    <dgm:cxn modelId="{D023A466-7FD1-44CE-B396-06D4231B4FC6}" type="presParOf" srcId="{B6ABFCAE-12BD-4889-BBC2-5A6FE502DCAD}" destId="{29754B87-0492-4DA6-9DAC-B9BABD26E0E4}" srcOrd="10" destOrd="0" presId="urn:microsoft.com/office/officeart/2008/layout/VerticalCurvedList"/>
    <dgm:cxn modelId="{D0A9AA48-4465-437A-B912-CC9A2D02AD4E}" type="presParOf" srcId="{29754B87-0492-4DA6-9DAC-B9BABD26E0E4}" destId="{CB3314B8-830F-4363-9AD3-399B19F580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B72183-161A-4735-BB24-003925C69B9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E00825-DD2A-443C-93ED-93F0CFD5104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Планирование</a:t>
          </a:r>
          <a:endParaRPr lang="ru-RU" sz="1800" dirty="0"/>
        </a:p>
      </dgm:t>
    </dgm:pt>
    <dgm:pt modelId="{D52570A3-4E6A-4D67-8C83-D2180EAABFB7}" type="parTrans" cxnId="{08D7EFE5-B44E-484E-893B-E2CD10EEB798}">
      <dgm:prSet/>
      <dgm:spPr/>
      <dgm:t>
        <a:bodyPr/>
        <a:lstStyle/>
        <a:p>
          <a:endParaRPr lang="ru-RU"/>
        </a:p>
      </dgm:t>
    </dgm:pt>
    <dgm:pt modelId="{88A9E46E-DAA3-4C11-9D0B-EDBAFF1DA2E7}" type="sibTrans" cxnId="{08D7EFE5-B44E-484E-893B-E2CD10EEB798}">
      <dgm:prSet/>
      <dgm:spPr/>
      <dgm:t>
        <a:bodyPr/>
        <a:lstStyle/>
        <a:p>
          <a:endParaRPr lang="ru-RU"/>
        </a:p>
      </dgm:t>
    </dgm:pt>
    <dgm:pt modelId="{11ADD176-A24E-4B27-B3FA-1B0B7930699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Ранжирование</a:t>
          </a:r>
          <a:br>
            <a:rPr lang="ru-RU" sz="1200" dirty="0" smtClean="0"/>
          </a:br>
          <a:r>
            <a:rPr lang="ru-RU" sz="1200" dirty="0" smtClean="0"/>
            <a:t>объектов по</a:t>
          </a:r>
          <a:br>
            <a:rPr lang="ru-RU" sz="1200" dirty="0" smtClean="0"/>
          </a:br>
          <a:r>
            <a:rPr lang="ru-RU" sz="1200" dirty="0" err="1" smtClean="0"/>
            <a:t>Кф</a:t>
          </a:r>
          <a:r>
            <a:rPr lang="ru-RU" sz="1200" dirty="0" smtClean="0"/>
            <a:t> готовности</a:t>
          </a:r>
          <a:endParaRPr lang="ru-RU" sz="1200" dirty="0"/>
        </a:p>
      </dgm:t>
    </dgm:pt>
    <dgm:pt modelId="{4109702E-C3AD-4E17-BBB0-21C59D77C4E9}" type="parTrans" cxnId="{2A4DEF4C-2242-49AF-B14B-8E8F81B3CF12}">
      <dgm:prSet/>
      <dgm:spPr/>
      <dgm:t>
        <a:bodyPr/>
        <a:lstStyle/>
        <a:p>
          <a:endParaRPr lang="ru-RU"/>
        </a:p>
      </dgm:t>
    </dgm:pt>
    <dgm:pt modelId="{458CCC07-964B-4DF4-98FF-D015BB7E5FA9}" type="sibTrans" cxnId="{2A4DEF4C-2242-49AF-B14B-8E8F81B3CF12}">
      <dgm:prSet/>
      <dgm:spPr/>
      <dgm:t>
        <a:bodyPr/>
        <a:lstStyle/>
        <a:p>
          <a:endParaRPr lang="ru-RU"/>
        </a:p>
      </dgm:t>
    </dgm:pt>
    <dgm:pt modelId="{BC4A873A-FCE5-4640-B83F-19543F55BC8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Ранжирование</a:t>
          </a:r>
          <a:br>
            <a:rPr lang="ru-RU" sz="1200" dirty="0" smtClean="0"/>
          </a:br>
          <a:r>
            <a:rPr lang="ru-RU" sz="1200" dirty="0" smtClean="0"/>
            <a:t>объектов по</a:t>
          </a:r>
          <a:br>
            <a:rPr lang="ru-RU" sz="1200" dirty="0" smtClean="0"/>
          </a:br>
          <a:r>
            <a:rPr lang="ru-RU" sz="1200" dirty="0" err="1" smtClean="0"/>
            <a:t>Кф</a:t>
          </a:r>
          <a:r>
            <a:rPr lang="ru-RU" sz="1200" dirty="0" smtClean="0"/>
            <a:t> приоритетности</a:t>
          </a:r>
          <a:endParaRPr lang="ru-RU" sz="1200" dirty="0"/>
        </a:p>
      </dgm:t>
    </dgm:pt>
    <dgm:pt modelId="{56DCBEA0-B0A9-4CF9-9886-11D54570F513}" type="parTrans" cxnId="{4193EA1F-CE46-4471-B9CB-015BAC4357A3}">
      <dgm:prSet/>
      <dgm:spPr/>
      <dgm:t>
        <a:bodyPr/>
        <a:lstStyle/>
        <a:p>
          <a:endParaRPr lang="ru-RU"/>
        </a:p>
      </dgm:t>
    </dgm:pt>
    <dgm:pt modelId="{1A7224FB-915B-4B08-9F4C-F738AD9FF7A6}" type="sibTrans" cxnId="{4193EA1F-CE46-4471-B9CB-015BAC4357A3}">
      <dgm:prSet/>
      <dgm:spPr/>
      <dgm:t>
        <a:bodyPr/>
        <a:lstStyle/>
        <a:p>
          <a:endParaRPr lang="ru-RU"/>
        </a:p>
      </dgm:t>
    </dgm:pt>
    <dgm:pt modelId="{BB57E56D-9C4B-4AB8-95D0-718F2E6BFB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Ранжирование</a:t>
          </a:r>
          <a:br>
            <a:rPr lang="ru-RU" sz="1200" dirty="0" smtClean="0">
              <a:solidFill>
                <a:schemeClr val="tx1"/>
              </a:solidFill>
            </a:rPr>
          </a:br>
          <a:r>
            <a:rPr lang="ru-RU" sz="1200" dirty="0" smtClean="0">
              <a:solidFill>
                <a:schemeClr val="tx1"/>
              </a:solidFill>
              <a:latin typeface="Arial Narrow" panose="020B0606020202030204" pitchFamily="34" charset="0"/>
            </a:rPr>
            <a:t>по целевым показателям и приоритету по важности.</a:t>
          </a:r>
          <a:endParaRPr lang="ru-RU" sz="1200" dirty="0">
            <a:solidFill>
              <a:schemeClr val="tx1"/>
            </a:solidFill>
          </a:endParaRPr>
        </a:p>
      </dgm:t>
    </dgm:pt>
    <dgm:pt modelId="{D00D1765-61F9-488F-B414-4649AE5AEF8A}" type="parTrans" cxnId="{71475BAE-D310-4AF0-B478-240E9964F1A3}">
      <dgm:prSet/>
      <dgm:spPr/>
      <dgm:t>
        <a:bodyPr/>
        <a:lstStyle/>
        <a:p>
          <a:endParaRPr lang="ru-RU"/>
        </a:p>
      </dgm:t>
    </dgm:pt>
    <dgm:pt modelId="{E69F69DD-74CE-4FB2-8FBE-38AEF75FEEB8}" type="sibTrans" cxnId="{71475BAE-D310-4AF0-B478-240E9964F1A3}">
      <dgm:prSet/>
      <dgm:spPr/>
      <dgm:t>
        <a:bodyPr/>
        <a:lstStyle/>
        <a:p>
          <a:endParaRPr lang="ru-RU"/>
        </a:p>
      </dgm:t>
    </dgm:pt>
    <dgm:pt modelId="{35C59F7D-10EA-4A7E-8685-DD2578B06FF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Ранжирование</a:t>
          </a:r>
          <a:br>
            <a:rPr lang="ru-RU" sz="1200" dirty="0" smtClean="0"/>
          </a:br>
          <a:r>
            <a:rPr lang="ru-RU" sz="1200" dirty="0" smtClean="0"/>
            <a:t>объектов по</a:t>
          </a:r>
          <a:br>
            <a:rPr lang="ru-RU" sz="1200" dirty="0" smtClean="0"/>
          </a:br>
          <a:r>
            <a:rPr lang="ru-RU" sz="1200" dirty="0" err="1" smtClean="0"/>
            <a:t>Кф</a:t>
          </a:r>
          <a:r>
            <a:rPr lang="ru-RU" sz="1200" dirty="0" smtClean="0"/>
            <a:t> техсостояния</a:t>
          </a:r>
          <a:endParaRPr lang="ru-RU" sz="1200" dirty="0"/>
        </a:p>
      </dgm:t>
    </dgm:pt>
    <dgm:pt modelId="{2ACEB2E9-567B-4677-A011-C9E94660669C}" type="sibTrans" cxnId="{5273D23A-4351-4B9C-BA76-660F091C9B9C}">
      <dgm:prSet/>
      <dgm:spPr/>
      <dgm:t>
        <a:bodyPr/>
        <a:lstStyle/>
        <a:p>
          <a:endParaRPr lang="ru-RU"/>
        </a:p>
      </dgm:t>
    </dgm:pt>
    <dgm:pt modelId="{9D1FEA9F-A060-4D80-AC60-CD37A1A3A497}" type="parTrans" cxnId="{5273D23A-4351-4B9C-BA76-660F091C9B9C}">
      <dgm:prSet/>
      <dgm:spPr/>
      <dgm:t>
        <a:bodyPr/>
        <a:lstStyle/>
        <a:p>
          <a:endParaRPr lang="ru-RU"/>
        </a:p>
      </dgm:t>
    </dgm:pt>
    <dgm:pt modelId="{5DB68940-0271-4417-8C42-3CEAD87D135D}" type="pres">
      <dgm:prSet presAssocID="{A3B72183-161A-4735-BB24-003925C69B9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8BC51E-D749-41ED-A491-A43B75EBD846}" type="pres">
      <dgm:prSet presAssocID="{85E00825-DD2A-443C-93ED-93F0CFD5104A}" presName="root" presStyleCnt="0"/>
      <dgm:spPr/>
    </dgm:pt>
    <dgm:pt modelId="{FAF2ADD2-D4EC-44B6-991B-C82385210A64}" type="pres">
      <dgm:prSet presAssocID="{85E00825-DD2A-443C-93ED-93F0CFD5104A}" presName="rootComposite" presStyleCnt="0"/>
      <dgm:spPr/>
    </dgm:pt>
    <dgm:pt modelId="{E635FF6C-9EE2-4B01-A618-F2BEE516D40C}" type="pres">
      <dgm:prSet presAssocID="{85E00825-DD2A-443C-93ED-93F0CFD5104A}" presName="rootText" presStyleLbl="node1" presStyleIdx="0" presStyleCnt="1" custScaleX="177830"/>
      <dgm:spPr/>
      <dgm:t>
        <a:bodyPr/>
        <a:lstStyle/>
        <a:p>
          <a:endParaRPr lang="ru-RU"/>
        </a:p>
      </dgm:t>
    </dgm:pt>
    <dgm:pt modelId="{8D1E8927-F6F7-4D53-86A4-E71F6E652CCC}" type="pres">
      <dgm:prSet presAssocID="{85E00825-DD2A-443C-93ED-93F0CFD5104A}" presName="rootConnector" presStyleLbl="node1" presStyleIdx="0" presStyleCnt="1"/>
      <dgm:spPr/>
      <dgm:t>
        <a:bodyPr/>
        <a:lstStyle/>
        <a:p>
          <a:endParaRPr lang="ru-RU"/>
        </a:p>
      </dgm:t>
    </dgm:pt>
    <dgm:pt modelId="{8159EBA8-C118-463A-BACE-6D8F935D2E0C}" type="pres">
      <dgm:prSet presAssocID="{85E00825-DD2A-443C-93ED-93F0CFD5104A}" presName="childShape" presStyleCnt="0"/>
      <dgm:spPr/>
    </dgm:pt>
    <dgm:pt modelId="{1B800FE3-D843-4982-A5BC-485C663C94A7}" type="pres">
      <dgm:prSet presAssocID="{4109702E-C3AD-4E17-BBB0-21C59D77C4E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C10B6FC-0EEA-4955-92F9-8D7EBDF5E0D6}" type="pres">
      <dgm:prSet presAssocID="{11ADD176-A24E-4B27-B3FA-1B0B79306994}" presName="childText" presStyleLbl="bgAcc1" presStyleIdx="0" presStyleCnt="4" custScaleX="199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A6F5E-60C0-4793-9F55-440BDA6B5717}" type="pres">
      <dgm:prSet presAssocID="{9D1FEA9F-A060-4D80-AC60-CD37A1A3A497}" presName="Name13" presStyleLbl="parChTrans1D2" presStyleIdx="1" presStyleCnt="4"/>
      <dgm:spPr/>
      <dgm:t>
        <a:bodyPr/>
        <a:lstStyle/>
        <a:p>
          <a:endParaRPr lang="ru-RU"/>
        </a:p>
      </dgm:t>
    </dgm:pt>
    <dgm:pt modelId="{990C8876-EB51-40E4-BAE0-944D4197B8E4}" type="pres">
      <dgm:prSet presAssocID="{35C59F7D-10EA-4A7E-8685-DD2578B06FF6}" presName="childText" presStyleLbl="bgAcc1" presStyleIdx="1" presStyleCnt="4" custScaleX="199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F40A8-F3B4-4E20-A89D-E5191305B0FF}" type="pres">
      <dgm:prSet presAssocID="{56DCBEA0-B0A9-4CF9-9886-11D54570F513}" presName="Name13" presStyleLbl="parChTrans1D2" presStyleIdx="2" presStyleCnt="4"/>
      <dgm:spPr/>
      <dgm:t>
        <a:bodyPr/>
        <a:lstStyle/>
        <a:p>
          <a:endParaRPr lang="ru-RU"/>
        </a:p>
      </dgm:t>
    </dgm:pt>
    <dgm:pt modelId="{940190C3-EBD5-4359-82AE-E114F9FE1A9B}" type="pres">
      <dgm:prSet presAssocID="{BC4A873A-FCE5-4640-B83F-19543F55BC85}" presName="childText" presStyleLbl="bgAcc1" presStyleIdx="2" presStyleCnt="4" custScaleX="199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40C1D-9F9F-4F1B-8AAB-6F9E90A9D1E5}" type="pres">
      <dgm:prSet presAssocID="{D00D1765-61F9-488F-B414-4649AE5AEF8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BF410C09-99F6-4CC6-9846-4B45C0094581}" type="pres">
      <dgm:prSet presAssocID="{BB57E56D-9C4B-4AB8-95D0-718F2E6BFB79}" presName="childText" presStyleLbl="bgAcc1" presStyleIdx="3" presStyleCnt="4" custScaleX="199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4DEF4C-2242-49AF-B14B-8E8F81B3CF12}" srcId="{85E00825-DD2A-443C-93ED-93F0CFD5104A}" destId="{11ADD176-A24E-4B27-B3FA-1B0B79306994}" srcOrd="0" destOrd="0" parTransId="{4109702E-C3AD-4E17-BBB0-21C59D77C4E9}" sibTransId="{458CCC07-964B-4DF4-98FF-D015BB7E5FA9}"/>
    <dgm:cxn modelId="{5273D23A-4351-4B9C-BA76-660F091C9B9C}" srcId="{85E00825-DD2A-443C-93ED-93F0CFD5104A}" destId="{35C59F7D-10EA-4A7E-8685-DD2578B06FF6}" srcOrd="1" destOrd="0" parTransId="{9D1FEA9F-A060-4D80-AC60-CD37A1A3A497}" sibTransId="{2ACEB2E9-567B-4677-A011-C9E94660669C}"/>
    <dgm:cxn modelId="{5223A5CE-0FFD-4D42-AD70-7EF246DB2B32}" type="presOf" srcId="{85E00825-DD2A-443C-93ED-93F0CFD5104A}" destId="{8D1E8927-F6F7-4D53-86A4-E71F6E652CCC}" srcOrd="1" destOrd="0" presId="urn:microsoft.com/office/officeart/2005/8/layout/hierarchy3"/>
    <dgm:cxn modelId="{6474D54F-9320-4C0D-BDF9-77555206A280}" type="presOf" srcId="{35C59F7D-10EA-4A7E-8685-DD2578B06FF6}" destId="{990C8876-EB51-40E4-BAE0-944D4197B8E4}" srcOrd="0" destOrd="0" presId="urn:microsoft.com/office/officeart/2005/8/layout/hierarchy3"/>
    <dgm:cxn modelId="{726FAC5C-CE29-436D-86D0-FF8F2483BA0E}" type="presOf" srcId="{D00D1765-61F9-488F-B414-4649AE5AEF8A}" destId="{A0240C1D-9F9F-4F1B-8AAB-6F9E90A9D1E5}" srcOrd="0" destOrd="0" presId="urn:microsoft.com/office/officeart/2005/8/layout/hierarchy3"/>
    <dgm:cxn modelId="{25342C68-E503-42D1-88D1-7A8FFF97CE04}" type="presOf" srcId="{4109702E-C3AD-4E17-BBB0-21C59D77C4E9}" destId="{1B800FE3-D843-4982-A5BC-485C663C94A7}" srcOrd="0" destOrd="0" presId="urn:microsoft.com/office/officeart/2005/8/layout/hierarchy3"/>
    <dgm:cxn modelId="{849EB3ED-75D8-4886-B727-6181E858B468}" type="presOf" srcId="{A3B72183-161A-4735-BB24-003925C69B93}" destId="{5DB68940-0271-4417-8C42-3CEAD87D135D}" srcOrd="0" destOrd="0" presId="urn:microsoft.com/office/officeart/2005/8/layout/hierarchy3"/>
    <dgm:cxn modelId="{BE4B6EA6-FC1D-4DD3-AB3E-ED3EE72705C0}" type="presOf" srcId="{BB57E56D-9C4B-4AB8-95D0-718F2E6BFB79}" destId="{BF410C09-99F6-4CC6-9846-4B45C0094581}" srcOrd="0" destOrd="0" presId="urn:microsoft.com/office/officeart/2005/8/layout/hierarchy3"/>
    <dgm:cxn modelId="{71475BAE-D310-4AF0-B478-240E9964F1A3}" srcId="{85E00825-DD2A-443C-93ED-93F0CFD5104A}" destId="{BB57E56D-9C4B-4AB8-95D0-718F2E6BFB79}" srcOrd="3" destOrd="0" parTransId="{D00D1765-61F9-488F-B414-4649AE5AEF8A}" sibTransId="{E69F69DD-74CE-4FB2-8FBE-38AEF75FEEB8}"/>
    <dgm:cxn modelId="{4193EA1F-CE46-4471-B9CB-015BAC4357A3}" srcId="{85E00825-DD2A-443C-93ED-93F0CFD5104A}" destId="{BC4A873A-FCE5-4640-B83F-19543F55BC85}" srcOrd="2" destOrd="0" parTransId="{56DCBEA0-B0A9-4CF9-9886-11D54570F513}" sibTransId="{1A7224FB-915B-4B08-9F4C-F738AD9FF7A6}"/>
    <dgm:cxn modelId="{CEAD8557-9F24-40E2-81EE-D04408484E79}" type="presOf" srcId="{56DCBEA0-B0A9-4CF9-9886-11D54570F513}" destId="{66DF40A8-F3B4-4E20-A89D-E5191305B0FF}" srcOrd="0" destOrd="0" presId="urn:microsoft.com/office/officeart/2005/8/layout/hierarchy3"/>
    <dgm:cxn modelId="{11036B99-D171-4E2C-AACF-06E966510743}" type="presOf" srcId="{85E00825-DD2A-443C-93ED-93F0CFD5104A}" destId="{E635FF6C-9EE2-4B01-A618-F2BEE516D40C}" srcOrd="0" destOrd="0" presId="urn:microsoft.com/office/officeart/2005/8/layout/hierarchy3"/>
    <dgm:cxn modelId="{08D7EFE5-B44E-484E-893B-E2CD10EEB798}" srcId="{A3B72183-161A-4735-BB24-003925C69B93}" destId="{85E00825-DD2A-443C-93ED-93F0CFD5104A}" srcOrd="0" destOrd="0" parTransId="{D52570A3-4E6A-4D67-8C83-D2180EAABFB7}" sibTransId="{88A9E46E-DAA3-4C11-9D0B-EDBAFF1DA2E7}"/>
    <dgm:cxn modelId="{9B3B4693-B0C6-4BDE-95FD-770936103C5E}" type="presOf" srcId="{11ADD176-A24E-4B27-B3FA-1B0B79306994}" destId="{AC10B6FC-0EEA-4955-92F9-8D7EBDF5E0D6}" srcOrd="0" destOrd="0" presId="urn:microsoft.com/office/officeart/2005/8/layout/hierarchy3"/>
    <dgm:cxn modelId="{AFFB13A9-E2C0-4C9E-A370-38A20CF4C990}" type="presOf" srcId="{BC4A873A-FCE5-4640-B83F-19543F55BC85}" destId="{940190C3-EBD5-4359-82AE-E114F9FE1A9B}" srcOrd="0" destOrd="0" presId="urn:microsoft.com/office/officeart/2005/8/layout/hierarchy3"/>
    <dgm:cxn modelId="{9ECE1383-015F-4587-A3EC-57B35C2AD76D}" type="presOf" srcId="{9D1FEA9F-A060-4D80-AC60-CD37A1A3A497}" destId="{CB6A6F5E-60C0-4793-9F55-440BDA6B5717}" srcOrd="0" destOrd="0" presId="urn:microsoft.com/office/officeart/2005/8/layout/hierarchy3"/>
    <dgm:cxn modelId="{B5F7D4A3-F6EA-46AE-B92B-14DC0A8D8BF4}" type="presParOf" srcId="{5DB68940-0271-4417-8C42-3CEAD87D135D}" destId="{BA8BC51E-D749-41ED-A491-A43B75EBD846}" srcOrd="0" destOrd="0" presId="urn:microsoft.com/office/officeart/2005/8/layout/hierarchy3"/>
    <dgm:cxn modelId="{9A5FE784-AD0F-4B98-9D8A-93C697B24C7C}" type="presParOf" srcId="{BA8BC51E-D749-41ED-A491-A43B75EBD846}" destId="{FAF2ADD2-D4EC-44B6-991B-C82385210A64}" srcOrd="0" destOrd="0" presId="urn:microsoft.com/office/officeart/2005/8/layout/hierarchy3"/>
    <dgm:cxn modelId="{41A026AD-62E8-469A-AF78-301631E7928B}" type="presParOf" srcId="{FAF2ADD2-D4EC-44B6-991B-C82385210A64}" destId="{E635FF6C-9EE2-4B01-A618-F2BEE516D40C}" srcOrd="0" destOrd="0" presId="urn:microsoft.com/office/officeart/2005/8/layout/hierarchy3"/>
    <dgm:cxn modelId="{06B534CF-C71F-4C73-81DE-E61F3895E6C8}" type="presParOf" srcId="{FAF2ADD2-D4EC-44B6-991B-C82385210A64}" destId="{8D1E8927-F6F7-4D53-86A4-E71F6E652CCC}" srcOrd="1" destOrd="0" presId="urn:microsoft.com/office/officeart/2005/8/layout/hierarchy3"/>
    <dgm:cxn modelId="{D18E20CB-CB69-4CE0-8154-2E905F594D7A}" type="presParOf" srcId="{BA8BC51E-D749-41ED-A491-A43B75EBD846}" destId="{8159EBA8-C118-463A-BACE-6D8F935D2E0C}" srcOrd="1" destOrd="0" presId="urn:microsoft.com/office/officeart/2005/8/layout/hierarchy3"/>
    <dgm:cxn modelId="{339EA30B-138B-4A61-BE22-02CEE4C9D3DD}" type="presParOf" srcId="{8159EBA8-C118-463A-BACE-6D8F935D2E0C}" destId="{1B800FE3-D843-4982-A5BC-485C663C94A7}" srcOrd="0" destOrd="0" presId="urn:microsoft.com/office/officeart/2005/8/layout/hierarchy3"/>
    <dgm:cxn modelId="{ACB6F880-77F0-4CC2-A34F-B6BAF5706959}" type="presParOf" srcId="{8159EBA8-C118-463A-BACE-6D8F935D2E0C}" destId="{AC10B6FC-0EEA-4955-92F9-8D7EBDF5E0D6}" srcOrd="1" destOrd="0" presId="urn:microsoft.com/office/officeart/2005/8/layout/hierarchy3"/>
    <dgm:cxn modelId="{E3C3B100-271A-4E00-8AEF-958C90E4C70B}" type="presParOf" srcId="{8159EBA8-C118-463A-BACE-6D8F935D2E0C}" destId="{CB6A6F5E-60C0-4793-9F55-440BDA6B5717}" srcOrd="2" destOrd="0" presId="urn:microsoft.com/office/officeart/2005/8/layout/hierarchy3"/>
    <dgm:cxn modelId="{FB355346-D0A0-4A67-A161-9FD43E6881F8}" type="presParOf" srcId="{8159EBA8-C118-463A-BACE-6D8F935D2E0C}" destId="{990C8876-EB51-40E4-BAE0-944D4197B8E4}" srcOrd="3" destOrd="0" presId="urn:microsoft.com/office/officeart/2005/8/layout/hierarchy3"/>
    <dgm:cxn modelId="{0FE71D13-5A0F-478E-9EC2-7F80D4CC390C}" type="presParOf" srcId="{8159EBA8-C118-463A-BACE-6D8F935D2E0C}" destId="{66DF40A8-F3B4-4E20-A89D-E5191305B0FF}" srcOrd="4" destOrd="0" presId="urn:microsoft.com/office/officeart/2005/8/layout/hierarchy3"/>
    <dgm:cxn modelId="{441064FC-8D50-408C-98FF-D05E31576593}" type="presParOf" srcId="{8159EBA8-C118-463A-BACE-6D8F935D2E0C}" destId="{940190C3-EBD5-4359-82AE-E114F9FE1A9B}" srcOrd="5" destOrd="0" presId="urn:microsoft.com/office/officeart/2005/8/layout/hierarchy3"/>
    <dgm:cxn modelId="{62D54D85-B2B1-4AA5-805D-8AC2FC033FCD}" type="presParOf" srcId="{8159EBA8-C118-463A-BACE-6D8F935D2E0C}" destId="{A0240C1D-9F9F-4F1B-8AAB-6F9E90A9D1E5}" srcOrd="6" destOrd="0" presId="urn:microsoft.com/office/officeart/2005/8/layout/hierarchy3"/>
    <dgm:cxn modelId="{34B79D02-7563-4133-9241-4D4BF98AFD3C}" type="presParOf" srcId="{8159EBA8-C118-463A-BACE-6D8F935D2E0C}" destId="{BF410C09-99F6-4CC6-9846-4B45C009458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5E18C3-6E2E-4DE8-9FDF-BD7E9AF7476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612CBF4-9E3D-4100-81F1-3AE2EC696DBA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bg1"/>
              </a:solidFill>
            </a:rPr>
            <a:t>2019 год</a:t>
          </a:r>
          <a:br>
            <a:rPr lang="ru-RU" sz="1600" b="0" dirty="0" smtClean="0">
              <a:solidFill>
                <a:schemeClr val="bg1"/>
              </a:solidFill>
            </a:rPr>
          </a:br>
          <a:r>
            <a:rPr lang="ru-RU" sz="1600" b="0" dirty="0" smtClean="0">
              <a:solidFill>
                <a:schemeClr val="bg1"/>
              </a:solidFill>
            </a:rPr>
            <a:t>новые участники</a:t>
          </a:r>
          <a:br>
            <a:rPr lang="ru-RU" sz="1600" b="0" dirty="0" smtClean="0">
              <a:solidFill>
                <a:schemeClr val="bg1"/>
              </a:solidFill>
            </a:rPr>
          </a:br>
          <a:r>
            <a:rPr lang="ru-RU" sz="1600" b="0" dirty="0" smtClean="0">
              <a:solidFill>
                <a:schemeClr val="bg1"/>
              </a:solidFill>
            </a:rPr>
            <a:t>процесса</a:t>
          </a:r>
          <a:endParaRPr lang="ru-RU" sz="1600" b="0" dirty="0">
            <a:solidFill>
              <a:schemeClr val="bg1"/>
            </a:solidFill>
          </a:endParaRPr>
        </a:p>
      </dgm:t>
    </dgm:pt>
    <dgm:pt modelId="{B8FD46C7-CD60-4DEF-ADC6-8985308B3848}" type="parTrans" cxnId="{55D47430-B8CF-4D94-9E4F-9924D214EA11}">
      <dgm:prSet/>
      <dgm:spPr/>
      <dgm:t>
        <a:bodyPr/>
        <a:lstStyle/>
        <a:p>
          <a:endParaRPr lang="ru-RU"/>
        </a:p>
      </dgm:t>
    </dgm:pt>
    <dgm:pt modelId="{B1643300-AAB6-4767-AA28-7FEE64DE81D0}" type="sibTrans" cxnId="{55D47430-B8CF-4D94-9E4F-9924D214EA11}">
      <dgm:prSet/>
      <dgm:spPr/>
      <dgm:t>
        <a:bodyPr/>
        <a:lstStyle/>
        <a:p>
          <a:endParaRPr lang="ru-RU"/>
        </a:p>
      </dgm:t>
    </dgm:pt>
    <dgm:pt modelId="{FD3E10FE-8D21-4C2E-8F8A-718C6FA47C92}">
      <dgm:prSet custT="1"/>
      <dgm:spPr/>
      <dgm:t>
        <a:bodyPr/>
        <a:lstStyle/>
        <a:p>
          <a:r>
            <a:rPr lang="ru-RU" sz="1600" dirty="0" smtClean="0"/>
            <a:t>2018 год</a:t>
          </a:r>
          <a:br>
            <a:rPr lang="ru-RU" sz="1600" dirty="0" smtClean="0"/>
          </a:br>
          <a:r>
            <a:rPr lang="ru-RU" sz="1600" dirty="0" smtClean="0"/>
            <a:t>АГРС-НП первого поколения </a:t>
          </a:r>
          <a:endParaRPr lang="ru-RU" sz="1600" dirty="0"/>
        </a:p>
      </dgm:t>
    </dgm:pt>
    <dgm:pt modelId="{29C03733-2053-4E83-8681-2D7662528FF4}" type="parTrans" cxnId="{4DA652A6-C865-4A28-B83C-A6C0EDE94867}">
      <dgm:prSet/>
      <dgm:spPr/>
      <dgm:t>
        <a:bodyPr/>
        <a:lstStyle/>
        <a:p>
          <a:endParaRPr lang="ru-RU"/>
        </a:p>
      </dgm:t>
    </dgm:pt>
    <dgm:pt modelId="{F28C6C6A-1A45-451D-9865-EB33DE26C926}" type="sibTrans" cxnId="{4DA652A6-C865-4A28-B83C-A6C0EDE94867}">
      <dgm:prSet/>
      <dgm:spPr/>
      <dgm:t>
        <a:bodyPr/>
        <a:lstStyle/>
        <a:p>
          <a:endParaRPr lang="ru-RU"/>
        </a:p>
      </dgm:t>
    </dgm:pt>
    <dgm:pt modelId="{B58F40A8-358D-4ABF-8309-2A3F1AF102E7}">
      <dgm:prSet custT="1"/>
      <dgm:spPr/>
      <dgm:t>
        <a:bodyPr/>
        <a:lstStyle/>
        <a:p>
          <a:r>
            <a:rPr lang="ru-RU" sz="1600" dirty="0" smtClean="0"/>
            <a:t>2019 год</a:t>
          </a:r>
          <a:br>
            <a:rPr lang="ru-RU" sz="1600" dirty="0" smtClean="0"/>
          </a:br>
          <a:r>
            <a:rPr lang="ru-RU" sz="1600" dirty="0" smtClean="0"/>
            <a:t>АГРС-НП второго поколения </a:t>
          </a:r>
          <a:endParaRPr lang="ru-RU" sz="1600" dirty="0"/>
        </a:p>
      </dgm:t>
    </dgm:pt>
    <dgm:pt modelId="{56AF08DF-1815-49B0-A7E9-286C7FC515A2}" type="parTrans" cxnId="{7CB91926-84FF-413E-81DF-C5DE9AB178E3}">
      <dgm:prSet/>
      <dgm:spPr/>
      <dgm:t>
        <a:bodyPr/>
        <a:lstStyle/>
        <a:p>
          <a:endParaRPr lang="ru-RU"/>
        </a:p>
      </dgm:t>
    </dgm:pt>
    <dgm:pt modelId="{6A5B5EE4-1FF4-4A06-87D7-869723169404}" type="sibTrans" cxnId="{7CB91926-84FF-413E-81DF-C5DE9AB178E3}">
      <dgm:prSet/>
      <dgm:spPr/>
      <dgm:t>
        <a:bodyPr/>
        <a:lstStyle/>
        <a:p>
          <a:endParaRPr lang="ru-RU"/>
        </a:p>
      </dgm:t>
    </dgm:pt>
    <dgm:pt modelId="{DB4C5F06-68A2-4AB5-B465-7C83CA2E3E52}" type="pres">
      <dgm:prSet presAssocID="{995E18C3-6E2E-4DE8-9FDF-BD7E9AF74760}" presName="Name0" presStyleCnt="0">
        <dgm:presLayoutVars>
          <dgm:dir/>
          <dgm:animLvl val="lvl"/>
          <dgm:resizeHandles val="exact"/>
        </dgm:presLayoutVars>
      </dgm:prSet>
      <dgm:spPr/>
    </dgm:pt>
    <dgm:pt modelId="{374C6C49-5800-40F5-9744-568D94DDD205}" type="pres">
      <dgm:prSet presAssocID="{FD3E10FE-8D21-4C2E-8F8A-718C6FA47C9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E697B-8EEF-44C1-859E-35F6792625DB}" type="pres">
      <dgm:prSet presAssocID="{F28C6C6A-1A45-451D-9865-EB33DE26C926}" presName="parTxOnlySpace" presStyleCnt="0"/>
      <dgm:spPr/>
    </dgm:pt>
    <dgm:pt modelId="{CA47C8A8-E8C5-4759-BB37-F3698A4F1EEC}" type="pres">
      <dgm:prSet presAssocID="{B58F40A8-358D-4ABF-8309-2A3F1AF102E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2D2A5-2126-4691-BDB5-5CCE1A075673}" type="pres">
      <dgm:prSet presAssocID="{6A5B5EE4-1FF4-4A06-87D7-869723169404}" presName="parTxOnlySpace" presStyleCnt="0"/>
      <dgm:spPr/>
    </dgm:pt>
    <dgm:pt modelId="{82FDA2E3-4C0F-437B-B36A-352D0BF670FD}" type="pres">
      <dgm:prSet presAssocID="{8612CBF4-9E3D-4100-81F1-3AE2EC696DB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B91926-84FF-413E-81DF-C5DE9AB178E3}" srcId="{995E18C3-6E2E-4DE8-9FDF-BD7E9AF74760}" destId="{B58F40A8-358D-4ABF-8309-2A3F1AF102E7}" srcOrd="1" destOrd="0" parTransId="{56AF08DF-1815-49B0-A7E9-286C7FC515A2}" sibTransId="{6A5B5EE4-1FF4-4A06-87D7-869723169404}"/>
    <dgm:cxn modelId="{55D47430-B8CF-4D94-9E4F-9924D214EA11}" srcId="{995E18C3-6E2E-4DE8-9FDF-BD7E9AF74760}" destId="{8612CBF4-9E3D-4100-81F1-3AE2EC696DBA}" srcOrd="2" destOrd="0" parTransId="{B8FD46C7-CD60-4DEF-ADC6-8985308B3848}" sibTransId="{B1643300-AAB6-4767-AA28-7FEE64DE81D0}"/>
    <dgm:cxn modelId="{DFAC333C-3610-4438-BF83-C08B8D3F0EA2}" type="presOf" srcId="{995E18C3-6E2E-4DE8-9FDF-BD7E9AF74760}" destId="{DB4C5F06-68A2-4AB5-B465-7C83CA2E3E52}" srcOrd="0" destOrd="0" presId="urn:microsoft.com/office/officeart/2005/8/layout/chevron1"/>
    <dgm:cxn modelId="{46BA7A54-52A6-4A64-ABC8-591834ECDC64}" type="presOf" srcId="{8612CBF4-9E3D-4100-81F1-3AE2EC696DBA}" destId="{82FDA2E3-4C0F-437B-B36A-352D0BF670FD}" srcOrd="0" destOrd="0" presId="urn:microsoft.com/office/officeart/2005/8/layout/chevron1"/>
    <dgm:cxn modelId="{E4E55B89-C1AE-435F-9AAF-46ECE430913B}" type="presOf" srcId="{FD3E10FE-8D21-4C2E-8F8A-718C6FA47C92}" destId="{374C6C49-5800-40F5-9744-568D94DDD205}" srcOrd="0" destOrd="0" presId="urn:microsoft.com/office/officeart/2005/8/layout/chevron1"/>
    <dgm:cxn modelId="{4DA652A6-C865-4A28-B83C-A6C0EDE94867}" srcId="{995E18C3-6E2E-4DE8-9FDF-BD7E9AF74760}" destId="{FD3E10FE-8D21-4C2E-8F8A-718C6FA47C92}" srcOrd="0" destOrd="0" parTransId="{29C03733-2053-4E83-8681-2D7662528FF4}" sibTransId="{F28C6C6A-1A45-451D-9865-EB33DE26C926}"/>
    <dgm:cxn modelId="{0B44BFDF-5B68-4CBB-8167-87C3C8EF08C7}" type="presOf" srcId="{B58F40A8-358D-4ABF-8309-2A3F1AF102E7}" destId="{CA47C8A8-E8C5-4759-BB37-F3698A4F1EEC}" srcOrd="0" destOrd="0" presId="urn:microsoft.com/office/officeart/2005/8/layout/chevron1"/>
    <dgm:cxn modelId="{7DBA8113-B9E0-4691-A8BF-D5CFBE2CA714}" type="presParOf" srcId="{DB4C5F06-68A2-4AB5-B465-7C83CA2E3E52}" destId="{374C6C49-5800-40F5-9744-568D94DDD205}" srcOrd="0" destOrd="0" presId="urn:microsoft.com/office/officeart/2005/8/layout/chevron1"/>
    <dgm:cxn modelId="{11ED78FD-5EC8-4E1D-9D8B-BB6DB72AB3B9}" type="presParOf" srcId="{DB4C5F06-68A2-4AB5-B465-7C83CA2E3E52}" destId="{19FE697B-8EEF-44C1-859E-35F6792625DB}" srcOrd="1" destOrd="0" presId="urn:microsoft.com/office/officeart/2005/8/layout/chevron1"/>
    <dgm:cxn modelId="{4A706B9C-0409-41F8-8AF5-3FFCB7241348}" type="presParOf" srcId="{DB4C5F06-68A2-4AB5-B465-7C83CA2E3E52}" destId="{CA47C8A8-E8C5-4759-BB37-F3698A4F1EEC}" srcOrd="2" destOrd="0" presId="urn:microsoft.com/office/officeart/2005/8/layout/chevron1"/>
    <dgm:cxn modelId="{2C0DE98F-0629-4271-BC8F-DBB8EE43E135}" type="presParOf" srcId="{DB4C5F06-68A2-4AB5-B465-7C83CA2E3E52}" destId="{A252D2A5-2126-4691-BDB5-5CCE1A075673}" srcOrd="3" destOrd="0" presId="urn:microsoft.com/office/officeart/2005/8/layout/chevron1"/>
    <dgm:cxn modelId="{BE830ACB-BF8A-4663-8FC3-43359D7186B6}" type="presParOf" srcId="{DB4C5F06-68A2-4AB5-B465-7C83CA2E3E52}" destId="{82FDA2E3-4C0F-437B-B36A-352D0BF670F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EEC4E7-1FF6-4769-BF3C-A44A2696E493}" type="doc">
      <dgm:prSet loTypeId="urn:microsoft.com/office/officeart/2005/8/layout/gear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B80BF9-5969-40FD-956F-E8680AB3E312}">
      <dgm:prSet phldrT="[Текст]"/>
      <dgm:spPr/>
      <dgm:t>
        <a:bodyPr/>
        <a:lstStyle/>
        <a:p>
          <a:r>
            <a:rPr lang="ru-RU" dirty="0" smtClean="0"/>
            <a:t>Съемный модуль</a:t>
          </a:r>
        </a:p>
        <a:p>
          <a:r>
            <a:rPr lang="ru-RU" dirty="0" smtClean="0"/>
            <a:t> АГРС</a:t>
          </a:r>
          <a:endParaRPr lang="ru-RU" dirty="0"/>
        </a:p>
      </dgm:t>
    </dgm:pt>
    <dgm:pt modelId="{3D3F4A84-DEB5-47AB-AAA4-4019E3569417}" type="parTrans" cxnId="{E61E6246-820C-448B-BEE5-36A7E5C51E19}">
      <dgm:prSet/>
      <dgm:spPr/>
      <dgm:t>
        <a:bodyPr/>
        <a:lstStyle/>
        <a:p>
          <a:endParaRPr lang="ru-RU"/>
        </a:p>
      </dgm:t>
    </dgm:pt>
    <dgm:pt modelId="{A0DCDF4A-573E-42E7-97CA-00D7FB702815}" type="sibTrans" cxnId="{E61E6246-820C-448B-BEE5-36A7E5C51E19}">
      <dgm:prSet/>
      <dgm:spPr/>
      <dgm:t>
        <a:bodyPr/>
        <a:lstStyle/>
        <a:p>
          <a:endParaRPr lang="ru-RU"/>
        </a:p>
      </dgm:t>
    </dgm:pt>
    <dgm:pt modelId="{CDDE345B-A8E1-48A6-8E3F-C0E24370A70E}">
      <dgm:prSet phldrT="[Текст]" phldr="1"/>
      <dgm:spPr/>
      <dgm:t>
        <a:bodyPr/>
        <a:lstStyle/>
        <a:p>
          <a:endParaRPr lang="ru-RU" dirty="0"/>
        </a:p>
      </dgm:t>
    </dgm:pt>
    <dgm:pt modelId="{83835AC5-E873-4C69-A130-E80AE6800C0D}" type="parTrans" cxnId="{96E0A6B4-91F6-48A7-836C-1E1FE4625742}">
      <dgm:prSet/>
      <dgm:spPr/>
      <dgm:t>
        <a:bodyPr/>
        <a:lstStyle/>
        <a:p>
          <a:endParaRPr lang="ru-RU"/>
        </a:p>
      </dgm:t>
    </dgm:pt>
    <dgm:pt modelId="{7B29E0EE-9DF1-47F3-8A21-E3B6C7344B1F}" type="sibTrans" cxnId="{96E0A6B4-91F6-48A7-836C-1E1FE4625742}">
      <dgm:prSet/>
      <dgm:spPr/>
      <dgm:t>
        <a:bodyPr/>
        <a:lstStyle/>
        <a:p>
          <a:endParaRPr lang="ru-RU"/>
        </a:p>
      </dgm:t>
    </dgm:pt>
    <dgm:pt modelId="{B4BEF2C3-0308-464E-93AC-1CD2827507D8}">
      <dgm:prSet phldrT="[Текст]"/>
      <dgm:spPr/>
      <dgm:t>
        <a:bodyPr/>
        <a:lstStyle/>
        <a:p>
          <a:endParaRPr lang="ru-RU"/>
        </a:p>
      </dgm:t>
    </dgm:pt>
    <dgm:pt modelId="{426E6A50-7D55-40D4-AC1B-996312931491}" type="parTrans" cxnId="{6913482C-520B-4466-ADAB-9FA399DE3034}">
      <dgm:prSet/>
      <dgm:spPr/>
      <dgm:t>
        <a:bodyPr/>
        <a:lstStyle/>
        <a:p>
          <a:endParaRPr lang="ru-RU"/>
        </a:p>
      </dgm:t>
    </dgm:pt>
    <dgm:pt modelId="{10B93AF3-2AF3-4B6C-B4CB-DDD517D34043}" type="sibTrans" cxnId="{6913482C-520B-4466-ADAB-9FA399DE3034}">
      <dgm:prSet/>
      <dgm:spPr/>
      <dgm:t>
        <a:bodyPr/>
        <a:lstStyle/>
        <a:p>
          <a:endParaRPr lang="ru-RU"/>
        </a:p>
      </dgm:t>
    </dgm:pt>
    <dgm:pt modelId="{978D95B1-F11E-4B4F-85B2-91C2BA6949B0}">
      <dgm:prSet phldrT="[Текст]" phldr="1"/>
      <dgm:spPr/>
      <dgm:t>
        <a:bodyPr/>
        <a:lstStyle/>
        <a:p>
          <a:endParaRPr lang="ru-RU" dirty="0"/>
        </a:p>
      </dgm:t>
    </dgm:pt>
    <dgm:pt modelId="{C5749E3A-9171-4BFB-AE7A-579780B12197}" type="parTrans" cxnId="{9219BE99-BC15-4D2D-BDE1-EECDA0018870}">
      <dgm:prSet/>
      <dgm:spPr/>
      <dgm:t>
        <a:bodyPr/>
        <a:lstStyle/>
        <a:p>
          <a:endParaRPr lang="ru-RU"/>
        </a:p>
      </dgm:t>
    </dgm:pt>
    <dgm:pt modelId="{271B2430-C402-40EC-8C34-03A5CCA970AA}" type="sibTrans" cxnId="{9219BE99-BC15-4D2D-BDE1-EECDA0018870}">
      <dgm:prSet/>
      <dgm:spPr/>
      <dgm:t>
        <a:bodyPr/>
        <a:lstStyle/>
        <a:p>
          <a:endParaRPr lang="ru-RU"/>
        </a:p>
      </dgm:t>
    </dgm:pt>
    <dgm:pt modelId="{9109A962-4EE2-42BC-ACD5-3C648DD92395}">
      <dgm:prSet phldrT="[Текст]"/>
      <dgm:spPr/>
      <dgm:t>
        <a:bodyPr/>
        <a:lstStyle/>
        <a:p>
          <a:endParaRPr lang="ru-RU" dirty="0"/>
        </a:p>
      </dgm:t>
    </dgm:pt>
    <dgm:pt modelId="{3CB65690-6545-4B1E-98B1-8923BAA8CBBA}" type="parTrans" cxnId="{59AFB044-DA1C-4C0A-9AC3-256295E4D8E9}">
      <dgm:prSet/>
      <dgm:spPr/>
      <dgm:t>
        <a:bodyPr/>
        <a:lstStyle/>
        <a:p>
          <a:endParaRPr lang="ru-RU"/>
        </a:p>
      </dgm:t>
    </dgm:pt>
    <dgm:pt modelId="{95FA816B-3206-48E2-B197-52BD1BCD5E25}" type="sibTrans" cxnId="{59AFB044-DA1C-4C0A-9AC3-256295E4D8E9}">
      <dgm:prSet/>
      <dgm:spPr/>
      <dgm:t>
        <a:bodyPr/>
        <a:lstStyle/>
        <a:p>
          <a:endParaRPr lang="ru-RU"/>
        </a:p>
      </dgm:t>
    </dgm:pt>
    <dgm:pt modelId="{BF6C152C-549B-4E9E-9B43-9EBF1E9D496C}">
      <dgm:prSet phldrT="[Текст]" phldr="1"/>
      <dgm:spPr/>
      <dgm:t>
        <a:bodyPr/>
        <a:lstStyle/>
        <a:p>
          <a:endParaRPr lang="ru-RU"/>
        </a:p>
      </dgm:t>
    </dgm:pt>
    <dgm:pt modelId="{99584817-C8B9-45DB-A93A-3D246040338E}" type="parTrans" cxnId="{A8D81049-0BA0-48D8-AA0E-9FC78A4FA08A}">
      <dgm:prSet/>
      <dgm:spPr/>
      <dgm:t>
        <a:bodyPr/>
        <a:lstStyle/>
        <a:p>
          <a:endParaRPr lang="ru-RU"/>
        </a:p>
      </dgm:t>
    </dgm:pt>
    <dgm:pt modelId="{E6FC4386-84B3-4876-92BA-85862CEE477F}" type="sibTrans" cxnId="{A8D81049-0BA0-48D8-AA0E-9FC78A4FA08A}">
      <dgm:prSet/>
      <dgm:spPr/>
      <dgm:t>
        <a:bodyPr/>
        <a:lstStyle/>
        <a:p>
          <a:endParaRPr lang="ru-RU"/>
        </a:p>
      </dgm:t>
    </dgm:pt>
    <dgm:pt modelId="{865D26FE-C3E6-4225-96E5-3C20FDBF7EAF}">
      <dgm:prSet/>
      <dgm:spPr/>
      <dgm:t>
        <a:bodyPr/>
        <a:lstStyle/>
        <a:p>
          <a:endParaRPr lang="ru-RU"/>
        </a:p>
      </dgm:t>
    </dgm:pt>
    <dgm:pt modelId="{31EAF740-1C62-4C3B-9993-7C0C802E754C}" type="parTrans" cxnId="{DA74D934-1D5A-403B-814A-0DF73C69CD23}">
      <dgm:prSet/>
      <dgm:spPr/>
      <dgm:t>
        <a:bodyPr/>
        <a:lstStyle/>
        <a:p>
          <a:endParaRPr lang="ru-RU"/>
        </a:p>
      </dgm:t>
    </dgm:pt>
    <dgm:pt modelId="{D7829290-BE6A-412D-9B80-F6F306E64EF8}" type="sibTrans" cxnId="{DA74D934-1D5A-403B-814A-0DF73C69CD23}">
      <dgm:prSet/>
      <dgm:spPr/>
      <dgm:t>
        <a:bodyPr/>
        <a:lstStyle/>
        <a:p>
          <a:endParaRPr lang="ru-RU"/>
        </a:p>
      </dgm:t>
    </dgm:pt>
    <dgm:pt modelId="{9B8897B0-15B8-4248-8894-74ED124031BA}">
      <dgm:prSet/>
      <dgm:spPr/>
      <dgm:t>
        <a:bodyPr/>
        <a:lstStyle/>
        <a:p>
          <a:endParaRPr lang="ru-RU"/>
        </a:p>
      </dgm:t>
    </dgm:pt>
    <dgm:pt modelId="{D2183CF9-B030-4019-836F-D54D5E770420}" type="parTrans" cxnId="{953A8B33-22D0-41E2-8B26-47A5637360CB}">
      <dgm:prSet/>
      <dgm:spPr/>
      <dgm:t>
        <a:bodyPr/>
        <a:lstStyle/>
        <a:p>
          <a:endParaRPr lang="ru-RU"/>
        </a:p>
      </dgm:t>
    </dgm:pt>
    <dgm:pt modelId="{A343F147-56C4-4740-B470-FA709A90E034}" type="sibTrans" cxnId="{953A8B33-22D0-41E2-8B26-47A5637360CB}">
      <dgm:prSet/>
      <dgm:spPr/>
      <dgm:t>
        <a:bodyPr/>
        <a:lstStyle/>
        <a:p>
          <a:endParaRPr lang="ru-RU"/>
        </a:p>
      </dgm:t>
    </dgm:pt>
    <dgm:pt modelId="{3FE65D5F-C0CB-490B-98CB-2DAA56345C89}">
      <dgm:prSet/>
      <dgm:spPr/>
      <dgm:t>
        <a:bodyPr/>
        <a:lstStyle/>
        <a:p>
          <a:endParaRPr lang="ru-RU"/>
        </a:p>
      </dgm:t>
    </dgm:pt>
    <dgm:pt modelId="{3475B655-0EFC-4FEE-AC83-3C2FF28DDCEB}" type="parTrans" cxnId="{04A8F2C2-1311-4BF7-BA21-57FE4DA845D1}">
      <dgm:prSet/>
      <dgm:spPr/>
      <dgm:t>
        <a:bodyPr/>
        <a:lstStyle/>
        <a:p>
          <a:endParaRPr lang="ru-RU"/>
        </a:p>
      </dgm:t>
    </dgm:pt>
    <dgm:pt modelId="{77D423E0-8586-4FB6-A228-B347ED6B4AB5}" type="sibTrans" cxnId="{04A8F2C2-1311-4BF7-BA21-57FE4DA845D1}">
      <dgm:prSet/>
      <dgm:spPr/>
      <dgm:t>
        <a:bodyPr/>
        <a:lstStyle/>
        <a:p>
          <a:endParaRPr lang="ru-RU"/>
        </a:p>
      </dgm:t>
    </dgm:pt>
    <dgm:pt modelId="{F83C9B83-5504-4EA4-9457-A1E0DD3AC228}">
      <dgm:prSet/>
      <dgm:spPr/>
      <dgm:t>
        <a:bodyPr/>
        <a:lstStyle/>
        <a:p>
          <a:endParaRPr lang="ru-RU"/>
        </a:p>
      </dgm:t>
    </dgm:pt>
    <dgm:pt modelId="{0C94A054-C68C-4219-9CFB-EF380C824FCD}" type="parTrans" cxnId="{F88C0488-5520-41F8-B189-C5BA186C46A0}">
      <dgm:prSet/>
      <dgm:spPr/>
      <dgm:t>
        <a:bodyPr/>
        <a:lstStyle/>
        <a:p>
          <a:endParaRPr lang="ru-RU"/>
        </a:p>
      </dgm:t>
    </dgm:pt>
    <dgm:pt modelId="{0B8F5469-1277-4591-B145-DA7E05DD2BCD}" type="sibTrans" cxnId="{F88C0488-5520-41F8-B189-C5BA186C46A0}">
      <dgm:prSet/>
      <dgm:spPr/>
      <dgm:t>
        <a:bodyPr/>
        <a:lstStyle/>
        <a:p>
          <a:endParaRPr lang="ru-RU"/>
        </a:p>
      </dgm:t>
    </dgm:pt>
    <dgm:pt modelId="{DE05D4C7-4785-493B-A8F9-75B2E2885B84}">
      <dgm:prSet/>
      <dgm:spPr/>
      <dgm:t>
        <a:bodyPr/>
        <a:lstStyle/>
        <a:p>
          <a:endParaRPr lang="ru-RU" dirty="0"/>
        </a:p>
      </dgm:t>
    </dgm:pt>
    <dgm:pt modelId="{031B6098-F087-40CE-8F58-A1279E0DC48A}" type="parTrans" cxnId="{98CA6FE0-08D1-4574-A122-582B842FA4AA}">
      <dgm:prSet/>
      <dgm:spPr/>
      <dgm:t>
        <a:bodyPr/>
        <a:lstStyle/>
        <a:p>
          <a:endParaRPr lang="ru-RU"/>
        </a:p>
      </dgm:t>
    </dgm:pt>
    <dgm:pt modelId="{13ECBA2C-4A90-4669-A4A2-6002218F4E69}" type="sibTrans" cxnId="{98CA6FE0-08D1-4574-A122-582B842FA4AA}">
      <dgm:prSet/>
      <dgm:spPr/>
      <dgm:t>
        <a:bodyPr/>
        <a:lstStyle/>
        <a:p>
          <a:endParaRPr lang="ru-RU"/>
        </a:p>
      </dgm:t>
    </dgm:pt>
    <dgm:pt modelId="{9049B9AC-4256-4A1B-8E93-3CF55AC2F2C0}">
      <dgm:prSet/>
      <dgm:spPr/>
      <dgm:t>
        <a:bodyPr/>
        <a:lstStyle/>
        <a:p>
          <a:endParaRPr lang="ru-RU"/>
        </a:p>
      </dgm:t>
    </dgm:pt>
    <dgm:pt modelId="{23260E9F-9173-4DF1-98AD-E55E66AF852C}" type="parTrans" cxnId="{9C71D729-DC94-4960-9107-BAC0179A5CFC}">
      <dgm:prSet/>
      <dgm:spPr/>
      <dgm:t>
        <a:bodyPr/>
        <a:lstStyle/>
        <a:p>
          <a:endParaRPr lang="ru-RU"/>
        </a:p>
      </dgm:t>
    </dgm:pt>
    <dgm:pt modelId="{0BA1AC49-DB2F-4308-A3CC-C7F0A0E08F3C}" type="sibTrans" cxnId="{9C71D729-DC94-4960-9107-BAC0179A5CFC}">
      <dgm:prSet/>
      <dgm:spPr/>
      <dgm:t>
        <a:bodyPr/>
        <a:lstStyle/>
        <a:p>
          <a:endParaRPr lang="ru-RU"/>
        </a:p>
      </dgm:t>
    </dgm:pt>
    <dgm:pt modelId="{C34D28B5-D920-4A43-8A28-7284186E83E1}">
      <dgm:prSet/>
      <dgm:spPr/>
      <dgm:t>
        <a:bodyPr/>
        <a:lstStyle/>
        <a:p>
          <a:endParaRPr lang="ru-RU" dirty="0"/>
        </a:p>
      </dgm:t>
    </dgm:pt>
    <dgm:pt modelId="{9031848A-B389-424F-9F64-28DF270D33A8}" type="parTrans" cxnId="{07F9C483-F2BC-49A7-8A82-016B18E25776}">
      <dgm:prSet/>
      <dgm:spPr/>
      <dgm:t>
        <a:bodyPr/>
        <a:lstStyle/>
        <a:p>
          <a:endParaRPr lang="ru-RU"/>
        </a:p>
      </dgm:t>
    </dgm:pt>
    <dgm:pt modelId="{08923B6D-305A-4D02-A643-B8057425AAC2}" type="sibTrans" cxnId="{07F9C483-F2BC-49A7-8A82-016B18E25776}">
      <dgm:prSet/>
      <dgm:spPr/>
      <dgm:t>
        <a:bodyPr/>
        <a:lstStyle/>
        <a:p>
          <a:endParaRPr lang="ru-RU"/>
        </a:p>
      </dgm:t>
    </dgm:pt>
    <dgm:pt modelId="{B01DC341-2065-4CF6-BF1C-B057EC5DAAD1}">
      <dgm:prSet/>
      <dgm:spPr/>
      <dgm:t>
        <a:bodyPr/>
        <a:lstStyle/>
        <a:p>
          <a:r>
            <a:rPr lang="ru-RU" smtClean="0"/>
            <a:t>Съемный модуль АГРС</a:t>
          </a:r>
          <a:endParaRPr lang="ru-RU" dirty="0"/>
        </a:p>
      </dgm:t>
    </dgm:pt>
    <dgm:pt modelId="{C6B30D35-3704-4F57-9D87-4D5A0C4532C3}" type="parTrans" cxnId="{CEB04990-8B8D-4267-977F-5D616B18BE58}">
      <dgm:prSet/>
      <dgm:spPr/>
      <dgm:t>
        <a:bodyPr/>
        <a:lstStyle/>
        <a:p>
          <a:endParaRPr lang="ru-RU"/>
        </a:p>
      </dgm:t>
    </dgm:pt>
    <dgm:pt modelId="{8280DA24-530E-45D0-85FA-42269430E155}" type="sibTrans" cxnId="{CEB04990-8B8D-4267-977F-5D616B18BE58}">
      <dgm:prSet/>
      <dgm:spPr/>
      <dgm:t>
        <a:bodyPr/>
        <a:lstStyle/>
        <a:p>
          <a:endParaRPr lang="ru-RU"/>
        </a:p>
      </dgm:t>
    </dgm:pt>
    <dgm:pt modelId="{DD230BAC-02A0-4C14-94C0-C654B16C84C7}" type="pres">
      <dgm:prSet presAssocID="{E6EEC4E7-1FF6-4769-BF3C-A44A2696E49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4D12B6-C2D0-4E50-BEDC-8E1606D07EB7}" type="pres">
      <dgm:prSet presAssocID="{E1B80BF9-5969-40FD-956F-E8680AB3E31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F0746-CE49-4A9A-98A6-169C238BCD41}" type="pres">
      <dgm:prSet presAssocID="{E1B80BF9-5969-40FD-956F-E8680AB3E312}" presName="gear1srcNode" presStyleLbl="node1" presStyleIdx="0" presStyleCnt="3"/>
      <dgm:spPr/>
      <dgm:t>
        <a:bodyPr/>
        <a:lstStyle/>
        <a:p>
          <a:endParaRPr lang="ru-RU"/>
        </a:p>
      </dgm:t>
    </dgm:pt>
    <dgm:pt modelId="{03D721F7-42F6-4381-8509-AD97F8DB64DD}" type="pres">
      <dgm:prSet presAssocID="{E1B80BF9-5969-40FD-956F-E8680AB3E312}" presName="gear1dstNode" presStyleLbl="node1" presStyleIdx="0" presStyleCnt="3"/>
      <dgm:spPr/>
      <dgm:t>
        <a:bodyPr/>
        <a:lstStyle/>
        <a:p>
          <a:endParaRPr lang="ru-RU"/>
        </a:p>
      </dgm:t>
    </dgm:pt>
    <dgm:pt modelId="{C2AE9B2B-DB05-43BF-B07E-B4DAC81AC500}" type="pres">
      <dgm:prSet presAssocID="{B01DC341-2065-4CF6-BF1C-B057EC5DAAD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393B5-0E25-47E7-B01E-5C64D6D36E16}" type="pres">
      <dgm:prSet presAssocID="{B01DC341-2065-4CF6-BF1C-B057EC5DAAD1}" presName="gear2srcNode" presStyleLbl="node1" presStyleIdx="1" presStyleCnt="3"/>
      <dgm:spPr/>
      <dgm:t>
        <a:bodyPr/>
        <a:lstStyle/>
        <a:p>
          <a:endParaRPr lang="ru-RU"/>
        </a:p>
      </dgm:t>
    </dgm:pt>
    <dgm:pt modelId="{168E2C0E-625D-485F-928C-E30ADA71D0E6}" type="pres">
      <dgm:prSet presAssocID="{B01DC341-2065-4CF6-BF1C-B057EC5DAAD1}" presName="gear2dstNode" presStyleLbl="node1" presStyleIdx="1" presStyleCnt="3"/>
      <dgm:spPr/>
      <dgm:t>
        <a:bodyPr/>
        <a:lstStyle/>
        <a:p>
          <a:endParaRPr lang="ru-RU"/>
        </a:p>
      </dgm:t>
    </dgm:pt>
    <dgm:pt modelId="{31EA9ADD-20BC-4859-8054-B6666D231562}" type="pres">
      <dgm:prSet presAssocID="{C34D28B5-D920-4A43-8A28-7284186E83E1}" presName="gear3" presStyleLbl="node1" presStyleIdx="2" presStyleCnt="3"/>
      <dgm:spPr/>
      <dgm:t>
        <a:bodyPr/>
        <a:lstStyle/>
        <a:p>
          <a:endParaRPr lang="ru-RU"/>
        </a:p>
      </dgm:t>
    </dgm:pt>
    <dgm:pt modelId="{00D5155A-DE26-4D8C-9EB7-E623647EC0A5}" type="pres">
      <dgm:prSet presAssocID="{C34D28B5-D920-4A43-8A28-7284186E83E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173FF-9347-4BFC-B6CE-09CBEB1EA8B2}" type="pres">
      <dgm:prSet presAssocID="{C34D28B5-D920-4A43-8A28-7284186E83E1}" presName="gear3srcNode" presStyleLbl="node1" presStyleIdx="2" presStyleCnt="3"/>
      <dgm:spPr/>
      <dgm:t>
        <a:bodyPr/>
        <a:lstStyle/>
        <a:p>
          <a:endParaRPr lang="ru-RU"/>
        </a:p>
      </dgm:t>
    </dgm:pt>
    <dgm:pt modelId="{0E8F5951-644E-46B2-BE6B-7423EE8AE67F}" type="pres">
      <dgm:prSet presAssocID="{C34D28B5-D920-4A43-8A28-7284186E83E1}" presName="gear3dstNode" presStyleLbl="node1" presStyleIdx="2" presStyleCnt="3"/>
      <dgm:spPr/>
      <dgm:t>
        <a:bodyPr/>
        <a:lstStyle/>
        <a:p>
          <a:endParaRPr lang="ru-RU"/>
        </a:p>
      </dgm:t>
    </dgm:pt>
    <dgm:pt modelId="{56C1D46A-8246-4484-90C7-F88C4BDB7FF3}" type="pres">
      <dgm:prSet presAssocID="{A0DCDF4A-573E-42E7-97CA-00D7FB702815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18BEFAD6-C0DA-4470-A94F-796215A9AA73}" type="pres">
      <dgm:prSet presAssocID="{8280DA24-530E-45D0-85FA-42269430E155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9D6996CC-C366-44B3-8605-6A789BC51746}" type="pres">
      <dgm:prSet presAssocID="{08923B6D-305A-4D02-A643-B8057425AAC2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9C71D729-DC94-4960-9107-BAC0179A5CFC}" srcId="{E6EEC4E7-1FF6-4769-BF3C-A44A2696E493}" destId="{9049B9AC-4256-4A1B-8E93-3CF55AC2F2C0}" srcOrd="3" destOrd="0" parTransId="{23260E9F-9173-4DF1-98AD-E55E66AF852C}" sibTransId="{0BA1AC49-DB2F-4308-A3CC-C7F0A0E08F3C}"/>
    <dgm:cxn modelId="{96E0A6B4-91F6-48A7-836C-1E1FE4625742}" srcId="{E6EEC4E7-1FF6-4769-BF3C-A44A2696E493}" destId="{CDDE345B-A8E1-48A6-8E3F-C0E24370A70E}" srcOrd="4" destOrd="0" parTransId="{83835AC5-E873-4C69-A130-E80AE6800C0D}" sibTransId="{7B29E0EE-9DF1-47F3-8A21-E3B6C7344B1F}"/>
    <dgm:cxn modelId="{F4F75C71-360E-4DB5-AE18-418E105C61E6}" type="presOf" srcId="{C34D28B5-D920-4A43-8A28-7284186E83E1}" destId="{00D5155A-DE26-4D8C-9EB7-E623647EC0A5}" srcOrd="1" destOrd="0" presId="urn:microsoft.com/office/officeart/2005/8/layout/gear1"/>
    <dgm:cxn modelId="{953A8B33-22D0-41E2-8B26-47A5637360CB}" srcId="{E6EEC4E7-1FF6-4769-BF3C-A44A2696E493}" destId="{9B8897B0-15B8-4248-8894-74ED124031BA}" srcOrd="13" destOrd="0" parTransId="{D2183CF9-B030-4019-836F-D54D5E770420}" sibTransId="{A343F147-56C4-4740-B470-FA709A90E034}"/>
    <dgm:cxn modelId="{98CA6FE0-08D1-4574-A122-582B842FA4AA}" srcId="{E6EEC4E7-1FF6-4769-BF3C-A44A2696E493}" destId="{DE05D4C7-4785-493B-A8F9-75B2E2885B84}" srcOrd="6" destOrd="0" parTransId="{031B6098-F087-40CE-8F58-A1279E0DC48A}" sibTransId="{13ECBA2C-4A90-4669-A4A2-6002218F4E69}"/>
    <dgm:cxn modelId="{A8D81049-0BA0-48D8-AA0E-9FC78A4FA08A}" srcId="{E6EEC4E7-1FF6-4769-BF3C-A44A2696E493}" destId="{BF6C152C-549B-4E9E-9B43-9EBF1E9D496C}" srcOrd="11" destOrd="0" parTransId="{99584817-C8B9-45DB-A93A-3D246040338E}" sibTransId="{E6FC4386-84B3-4876-92BA-85862CEE477F}"/>
    <dgm:cxn modelId="{0FACED05-0A19-428C-A7C9-4C329E8E2287}" type="presOf" srcId="{C34D28B5-D920-4A43-8A28-7284186E83E1}" destId="{0E8F5951-644E-46B2-BE6B-7423EE8AE67F}" srcOrd="3" destOrd="0" presId="urn:microsoft.com/office/officeart/2005/8/layout/gear1"/>
    <dgm:cxn modelId="{F5AD8C87-1C76-4573-8BB8-99752FD466AF}" type="presOf" srcId="{B01DC341-2065-4CF6-BF1C-B057EC5DAAD1}" destId="{BEC393B5-0E25-47E7-B01E-5C64D6D36E16}" srcOrd="1" destOrd="0" presId="urn:microsoft.com/office/officeart/2005/8/layout/gear1"/>
    <dgm:cxn modelId="{DA74D934-1D5A-403B-814A-0DF73C69CD23}" srcId="{E6EEC4E7-1FF6-4769-BF3C-A44A2696E493}" destId="{865D26FE-C3E6-4225-96E5-3C20FDBF7EAF}" srcOrd="12" destOrd="0" parTransId="{31EAF740-1C62-4C3B-9993-7C0C802E754C}" sibTransId="{D7829290-BE6A-412D-9B80-F6F306E64EF8}"/>
    <dgm:cxn modelId="{CC35572B-1585-4793-BADA-4D75B0494B65}" type="presOf" srcId="{08923B6D-305A-4D02-A643-B8057425AAC2}" destId="{9D6996CC-C366-44B3-8605-6A789BC51746}" srcOrd="0" destOrd="0" presId="urn:microsoft.com/office/officeart/2005/8/layout/gear1"/>
    <dgm:cxn modelId="{A9A0D01E-F1A2-4E7D-B5D6-25E2442FD789}" type="presOf" srcId="{C34D28B5-D920-4A43-8A28-7284186E83E1}" destId="{7F6173FF-9347-4BFC-B6CE-09CBEB1EA8B2}" srcOrd="2" destOrd="0" presId="urn:microsoft.com/office/officeart/2005/8/layout/gear1"/>
    <dgm:cxn modelId="{D12CEBA5-944F-4DE5-A577-A662E2D03542}" type="presOf" srcId="{A0DCDF4A-573E-42E7-97CA-00D7FB702815}" destId="{56C1D46A-8246-4484-90C7-F88C4BDB7FF3}" srcOrd="0" destOrd="0" presId="urn:microsoft.com/office/officeart/2005/8/layout/gear1"/>
    <dgm:cxn modelId="{C4F028C4-6A9E-49AF-8DA1-07EF477C3FDF}" type="presOf" srcId="{C34D28B5-D920-4A43-8A28-7284186E83E1}" destId="{31EA9ADD-20BC-4859-8054-B6666D231562}" srcOrd="0" destOrd="0" presId="urn:microsoft.com/office/officeart/2005/8/layout/gear1"/>
    <dgm:cxn modelId="{E61E6246-820C-448B-BEE5-36A7E5C51E19}" srcId="{E6EEC4E7-1FF6-4769-BF3C-A44A2696E493}" destId="{E1B80BF9-5969-40FD-956F-E8680AB3E312}" srcOrd="0" destOrd="0" parTransId="{3D3F4A84-DEB5-47AB-AAA4-4019E3569417}" sibTransId="{A0DCDF4A-573E-42E7-97CA-00D7FB702815}"/>
    <dgm:cxn modelId="{9219BE99-BC15-4D2D-BDE1-EECDA0018870}" srcId="{E6EEC4E7-1FF6-4769-BF3C-A44A2696E493}" destId="{978D95B1-F11E-4B4F-85B2-91C2BA6949B0}" srcOrd="9" destOrd="0" parTransId="{C5749E3A-9171-4BFB-AE7A-579780B12197}" sibTransId="{271B2430-C402-40EC-8C34-03A5CCA970AA}"/>
    <dgm:cxn modelId="{F93DA83B-5FF1-4D37-8910-ED376A8766F0}" type="presOf" srcId="{E1B80BF9-5969-40FD-956F-E8680AB3E312}" destId="{794D12B6-C2D0-4E50-BEDC-8E1606D07EB7}" srcOrd="0" destOrd="0" presId="urn:microsoft.com/office/officeart/2005/8/layout/gear1"/>
    <dgm:cxn modelId="{E29F059E-2246-48C9-8DE8-AC77EBE37F99}" type="presOf" srcId="{E6EEC4E7-1FF6-4769-BF3C-A44A2696E493}" destId="{DD230BAC-02A0-4C14-94C0-C654B16C84C7}" srcOrd="0" destOrd="0" presId="urn:microsoft.com/office/officeart/2005/8/layout/gear1"/>
    <dgm:cxn modelId="{94651608-2D3A-4BA6-A69F-A897E0C3FC3D}" type="presOf" srcId="{8280DA24-530E-45D0-85FA-42269430E155}" destId="{18BEFAD6-C0DA-4470-A94F-796215A9AA73}" srcOrd="0" destOrd="0" presId="urn:microsoft.com/office/officeart/2005/8/layout/gear1"/>
    <dgm:cxn modelId="{7742C0EE-48D7-45A5-A618-47A168A494A4}" type="presOf" srcId="{B01DC341-2065-4CF6-BF1C-B057EC5DAAD1}" destId="{168E2C0E-625D-485F-928C-E30ADA71D0E6}" srcOrd="2" destOrd="0" presId="urn:microsoft.com/office/officeart/2005/8/layout/gear1"/>
    <dgm:cxn modelId="{59AFB044-DA1C-4C0A-9AC3-256295E4D8E9}" srcId="{E6EEC4E7-1FF6-4769-BF3C-A44A2696E493}" destId="{9109A962-4EE2-42BC-ACD5-3C648DD92395}" srcOrd="10" destOrd="0" parTransId="{3CB65690-6545-4B1E-98B1-8923BAA8CBBA}" sibTransId="{95FA816B-3206-48E2-B197-52BD1BCD5E25}"/>
    <dgm:cxn modelId="{04A8F2C2-1311-4BF7-BA21-57FE4DA845D1}" srcId="{E6EEC4E7-1FF6-4769-BF3C-A44A2696E493}" destId="{3FE65D5F-C0CB-490B-98CB-2DAA56345C89}" srcOrd="7" destOrd="0" parTransId="{3475B655-0EFC-4FEE-AC83-3C2FF28DDCEB}" sibTransId="{77D423E0-8586-4FB6-A228-B347ED6B4AB5}"/>
    <dgm:cxn modelId="{07F9C483-F2BC-49A7-8A82-016B18E25776}" srcId="{E6EEC4E7-1FF6-4769-BF3C-A44A2696E493}" destId="{C34D28B5-D920-4A43-8A28-7284186E83E1}" srcOrd="2" destOrd="0" parTransId="{9031848A-B389-424F-9F64-28DF270D33A8}" sibTransId="{08923B6D-305A-4D02-A643-B8057425AAC2}"/>
    <dgm:cxn modelId="{6913482C-520B-4466-ADAB-9FA399DE3034}" srcId="{E6EEC4E7-1FF6-4769-BF3C-A44A2696E493}" destId="{B4BEF2C3-0308-464E-93AC-1CD2827507D8}" srcOrd="8" destOrd="0" parTransId="{426E6A50-7D55-40D4-AC1B-996312931491}" sibTransId="{10B93AF3-2AF3-4B6C-B4CB-DDD517D34043}"/>
    <dgm:cxn modelId="{FE9E847A-6E28-4C3C-826E-ECD1FFCC87BD}" type="presOf" srcId="{B01DC341-2065-4CF6-BF1C-B057EC5DAAD1}" destId="{C2AE9B2B-DB05-43BF-B07E-B4DAC81AC500}" srcOrd="0" destOrd="0" presId="urn:microsoft.com/office/officeart/2005/8/layout/gear1"/>
    <dgm:cxn modelId="{F88C0488-5520-41F8-B189-C5BA186C46A0}" srcId="{E6EEC4E7-1FF6-4769-BF3C-A44A2696E493}" destId="{F83C9B83-5504-4EA4-9457-A1E0DD3AC228}" srcOrd="5" destOrd="0" parTransId="{0C94A054-C68C-4219-9CFB-EF380C824FCD}" sibTransId="{0B8F5469-1277-4591-B145-DA7E05DD2BCD}"/>
    <dgm:cxn modelId="{BC20F21C-6AF1-4767-B0B8-D767EAB6212B}" type="presOf" srcId="{E1B80BF9-5969-40FD-956F-E8680AB3E312}" destId="{03D721F7-42F6-4381-8509-AD97F8DB64DD}" srcOrd="2" destOrd="0" presId="urn:microsoft.com/office/officeart/2005/8/layout/gear1"/>
    <dgm:cxn modelId="{42A1FE19-848C-4BED-ACDA-82D88DB2C866}" type="presOf" srcId="{E1B80BF9-5969-40FD-956F-E8680AB3E312}" destId="{B8CF0746-CE49-4A9A-98A6-169C238BCD41}" srcOrd="1" destOrd="0" presId="urn:microsoft.com/office/officeart/2005/8/layout/gear1"/>
    <dgm:cxn modelId="{CEB04990-8B8D-4267-977F-5D616B18BE58}" srcId="{E6EEC4E7-1FF6-4769-BF3C-A44A2696E493}" destId="{B01DC341-2065-4CF6-BF1C-B057EC5DAAD1}" srcOrd="1" destOrd="0" parTransId="{C6B30D35-3704-4F57-9D87-4D5A0C4532C3}" sibTransId="{8280DA24-530E-45D0-85FA-42269430E155}"/>
    <dgm:cxn modelId="{12E2E07A-3685-4352-A322-44398FAD3E8E}" type="presParOf" srcId="{DD230BAC-02A0-4C14-94C0-C654B16C84C7}" destId="{794D12B6-C2D0-4E50-BEDC-8E1606D07EB7}" srcOrd="0" destOrd="0" presId="urn:microsoft.com/office/officeart/2005/8/layout/gear1"/>
    <dgm:cxn modelId="{1AE1495D-79DA-4117-9BA4-BDD6B6671E2A}" type="presParOf" srcId="{DD230BAC-02A0-4C14-94C0-C654B16C84C7}" destId="{B8CF0746-CE49-4A9A-98A6-169C238BCD41}" srcOrd="1" destOrd="0" presId="urn:microsoft.com/office/officeart/2005/8/layout/gear1"/>
    <dgm:cxn modelId="{EBE007BF-3807-4D82-8B74-544981CBFB05}" type="presParOf" srcId="{DD230BAC-02A0-4C14-94C0-C654B16C84C7}" destId="{03D721F7-42F6-4381-8509-AD97F8DB64DD}" srcOrd="2" destOrd="0" presId="urn:microsoft.com/office/officeart/2005/8/layout/gear1"/>
    <dgm:cxn modelId="{C8F33CBB-C559-4EC6-94D0-3E8C7F47C941}" type="presParOf" srcId="{DD230BAC-02A0-4C14-94C0-C654B16C84C7}" destId="{C2AE9B2B-DB05-43BF-B07E-B4DAC81AC500}" srcOrd="3" destOrd="0" presId="urn:microsoft.com/office/officeart/2005/8/layout/gear1"/>
    <dgm:cxn modelId="{A60A2375-D01B-4A5F-B06E-763E971C8061}" type="presParOf" srcId="{DD230BAC-02A0-4C14-94C0-C654B16C84C7}" destId="{BEC393B5-0E25-47E7-B01E-5C64D6D36E16}" srcOrd="4" destOrd="0" presId="urn:microsoft.com/office/officeart/2005/8/layout/gear1"/>
    <dgm:cxn modelId="{6E196283-55FA-46AE-9417-BED36CE1BA2C}" type="presParOf" srcId="{DD230BAC-02A0-4C14-94C0-C654B16C84C7}" destId="{168E2C0E-625D-485F-928C-E30ADA71D0E6}" srcOrd="5" destOrd="0" presId="urn:microsoft.com/office/officeart/2005/8/layout/gear1"/>
    <dgm:cxn modelId="{81836643-0B2F-43A8-A185-9AF13D9D954B}" type="presParOf" srcId="{DD230BAC-02A0-4C14-94C0-C654B16C84C7}" destId="{31EA9ADD-20BC-4859-8054-B6666D231562}" srcOrd="6" destOrd="0" presId="urn:microsoft.com/office/officeart/2005/8/layout/gear1"/>
    <dgm:cxn modelId="{0C0E16CD-AE0A-4807-B42B-6908A422E6D4}" type="presParOf" srcId="{DD230BAC-02A0-4C14-94C0-C654B16C84C7}" destId="{00D5155A-DE26-4D8C-9EB7-E623647EC0A5}" srcOrd="7" destOrd="0" presId="urn:microsoft.com/office/officeart/2005/8/layout/gear1"/>
    <dgm:cxn modelId="{59DCF71A-2976-4D89-A717-128B5259CFCC}" type="presParOf" srcId="{DD230BAC-02A0-4C14-94C0-C654B16C84C7}" destId="{7F6173FF-9347-4BFC-B6CE-09CBEB1EA8B2}" srcOrd="8" destOrd="0" presId="urn:microsoft.com/office/officeart/2005/8/layout/gear1"/>
    <dgm:cxn modelId="{B8C8F65C-CF5D-42AA-B481-30D41625E119}" type="presParOf" srcId="{DD230BAC-02A0-4C14-94C0-C654B16C84C7}" destId="{0E8F5951-644E-46B2-BE6B-7423EE8AE67F}" srcOrd="9" destOrd="0" presId="urn:microsoft.com/office/officeart/2005/8/layout/gear1"/>
    <dgm:cxn modelId="{D073D821-5302-421F-9B33-9711645FFCE2}" type="presParOf" srcId="{DD230BAC-02A0-4C14-94C0-C654B16C84C7}" destId="{56C1D46A-8246-4484-90C7-F88C4BDB7FF3}" srcOrd="10" destOrd="0" presId="urn:microsoft.com/office/officeart/2005/8/layout/gear1"/>
    <dgm:cxn modelId="{B6ACC80D-CB22-496C-86F4-73F94E1E03ED}" type="presParOf" srcId="{DD230BAC-02A0-4C14-94C0-C654B16C84C7}" destId="{18BEFAD6-C0DA-4470-A94F-796215A9AA73}" srcOrd="11" destOrd="0" presId="urn:microsoft.com/office/officeart/2005/8/layout/gear1"/>
    <dgm:cxn modelId="{BF3B2583-55B6-4703-BDAF-54712FD5E1E0}" type="presParOf" srcId="{DD230BAC-02A0-4C14-94C0-C654B16C84C7}" destId="{9D6996CC-C366-44B3-8605-6A789BC51746}" srcOrd="12" destOrd="0" presId="urn:microsoft.com/office/officeart/2005/8/layout/gear1"/>
  </dgm:cxnLst>
  <dgm:bg>
    <a:solidFill>
      <a:schemeClr val="accent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4BCCD2-4566-4F98-8C3F-BB82F27FEBB2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BB831D-05CD-492C-8A5E-E21B73B7D4C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336699"/>
        </a:solidFill>
        <a:ln w="38100">
          <a:solidFill>
            <a:schemeClr val="bg1"/>
          </a:solidFill>
        </a:ln>
      </dgm:spPr>
      <dgm:t>
        <a:bodyPr/>
        <a:lstStyle/>
        <a:p>
          <a:pPr algn="ctr"/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Выработка</a:t>
          </a:r>
          <a:br>
            <a:rPr lang="ru-RU" dirty="0" smtClean="0">
              <a:ln>
                <a:noFill/>
              </a:ln>
              <a:solidFill>
                <a:schemeClr val="bg1"/>
              </a:solidFill>
            </a:rPr>
          </a:br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электроэнергии на ГРС</a:t>
          </a:r>
          <a:endParaRPr lang="ru-RU" dirty="0">
            <a:ln>
              <a:noFill/>
            </a:ln>
            <a:solidFill>
              <a:schemeClr val="bg1"/>
            </a:solidFill>
          </a:endParaRPr>
        </a:p>
      </dgm:t>
    </dgm:pt>
    <dgm:pt modelId="{C22502ED-80DD-4299-82E3-CEABBA73444F}" type="parTrans" cxnId="{56DCB5FB-1498-4058-9386-382F5172C7F4}">
      <dgm:prSet/>
      <dgm:spPr/>
      <dgm:t>
        <a:bodyPr/>
        <a:lstStyle/>
        <a:p>
          <a:endParaRPr lang="ru-RU"/>
        </a:p>
      </dgm:t>
    </dgm:pt>
    <dgm:pt modelId="{BBDF01F3-E175-43F0-9CEF-51D65FF04672}" type="sibTrans" cxnId="{56DCB5FB-1498-4058-9386-382F5172C7F4}">
      <dgm:prSet/>
      <dgm:spPr/>
      <dgm:t>
        <a:bodyPr/>
        <a:lstStyle/>
        <a:p>
          <a:endParaRPr lang="ru-RU"/>
        </a:p>
      </dgm:t>
    </dgm:pt>
    <dgm:pt modelId="{300DD18E-2255-4CE0-8A35-783F0718E81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70C0"/>
        </a:solidFill>
        <a:effectLst>
          <a:softEdge rad="63500"/>
        </a:effectLst>
      </dgm:spPr>
      <dgm:t>
        <a:bodyPr/>
        <a:lstStyle/>
        <a:p>
          <a:pPr algn="l"/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Энергетическая эффективность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415B68AC-7FCC-4EF8-B2A0-4B4BEBDC6BA5}" type="parTrans" cxnId="{AB65262C-9EBE-4416-8971-D0B54E49A454}">
      <dgm:prSet/>
      <dgm:spPr/>
      <dgm:t>
        <a:bodyPr/>
        <a:lstStyle/>
        <a:p>
          <a:endParaRPr lang="ru-RU"/>
        </a:p>
      </dgm:t>
    </dgm:pt>
    <dgm:pt modelId="{92A18B96-C87E-47A6-9987-CD919CA6FDFC}" type="sibTrans" cxnId="{AB65262C-9EBE-4416-8971-D0B54E49A454}">
      <dgm:prSet/>
      <dgm:spPr/>
      <dgm:t>
        <a:bodyPr/>
        <a:lstStyle/>
        <a:p>
          <a:endParaRPr lang="ru-RU"/>
        </a:p>
      </dgm:t>
    </dgm:pt>
    <dgm:pt modelId="{086EBC0A-EAB5-4A4F-A42D-2659FDA1E43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70C0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Энергетическая независимость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AF076448-DAA8-4FA7-BB61-5EFB39EE9CAF}" type="parTrans" cxnId="{927E350F-4E3F-4290-AA95-D4D567C7EE80}">
      <dgm:prSet/>
      <dgm:spPr/>
      <dgm:t>
        <a:bodyPr/>
        <a:lstStyle/>
        <a:p>
          <a:endParaRPr lang="ru-RU"/>
        </a:p>
      </dgm:t>
    </dgm:pt>
    <dgm:pt modelId="{BD1B88E1-0F39-4285-ADFF-717310DE71DC}" type="sibTrans" cxnId="{927E350F-4E3F-4290-AA95-D4D567C7EE80}">
      <dgm:prSet/>
      <dgm:spPr/>
      <dgm:t>
        <a:bodyPr/>
        <a:lstStyle/>
        <a:p>
          <a:endParaRPr lang="ru-RU"/>
        </a:p>
      </dgm:t>
    </dgm:pt>
    <dgm:pt modelId="{EB2A565A-C5F9-4634-9AB9-E9F27292B8AE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70C0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Реализация электроэнергии в сети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8E9B6984-0DBD-4FC3-A1F8-101FB3B4DC00}" type="parTrans" cxnId="{0D50FF48-DCC9-4663-A6D0-F97782708AFA}">
      <dgm:prSet/>
      <dgm:spPr/>
      <dgm:t>
        <a:bodyPr/>
        <a:lstStyle/>
        <a:p>
          <a:endParaRPr lang="ru-RU"/>
        </a:p>
      </dgm:t>
    </dgm:pt>
    <dgm:pt modelId="{BC0BDAA2-ECA2-460A-901A-9BDE09DC421C}" type="sibTrans" cxnId="{0D50FF48-DCC9-4663-A6D0-F97782708AFA}">
      <dgm:prSet/>
      <dgm:spPr/>
      <dgm:t>
        <a:bodyPr/>
        <a:lstStyle/>
        <a:p>
          <a:endParaRPr lang="ru-RU"/>
        </a:p>
      </dgm:t>
    </dgm:pt>
    <dgm:pt modelId="{51EB09A4-DF7C-4749-AD92-D2C4DAAD9C7F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A568D2"/>
        </a:solidFill>
      </dgm:spPr>
      <dgm:t>
        <a:bodyPr/>
        <a:lstStyle/>
        <a:p>
          <a:pPr algn="ctr"/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Выработка СПГ</a:t>
          </a:r>
          <a:br>
            <a:rPr lang="ru-RU" dirty="0" smtClean="0">
              <a:ln>
                <a:noFill/>
              </a:ln>
              <a:solidFill>
                <a:schemeClr val="bg1"/>
              </a:solidFill>
            </a:rPr>
          </a:br>
          <a:r>
            <a:rPr lang="ru-RU" dirty="0" smtClean="0">
              <a:ln>
                <a:noFill/>
              </a:ln>
              <a:solidFill>
                <a:schemeClr val="bg1"/>
              </a:solidFill>
            </a:rPr>
            <a:t>на ГРС</a:t>
          </a:r>
          <a:endParaRPr lang="ru-RU" dirty="0">
            <a:ln>
              <a:noFill/>
            </a:ln>
            <a:solidFill>
              <a:schemeClr val="bg1"/>
            </a:solidFill>
          </a:endParaRPr>
        </a:p>
      </dgm:t>
    </dgm:pt>
    <dgm:pt modelId="{88D8FB14-0A8D-4348-B210-43457D96F996}" type="parTrans" cxnId="{00006070-45DB-44EA-888C-08A6BDCF2B2F}">
      <dgm:prSet/>
      <dgm:spPr/>
      <dgm:t>
        <a:bodyPr/>
        <a:lstStyle/>
        <a:p>
          <a:endParaRPr lang="ru-RU"/>
        </a:p>
      </dgm:t>
    </dgm:pt>
    <dgm:pt modelId="{027C4E54-09A0-4DC1-B111-E43C774C0702}" type="sibTrans" cxnId="{00006070-45DB-44EA-888C-08A6BDCF2B2F}">
      <dgm:prSet/>
      <dgm:spPr/>
      <dgm:t>
        <a:bodyPr/>
        <a:lstStyle/>
        <a:p>
          <a:endParaRPr lang="ru-RU"/>
        </a:p>
      </dgm:t>
    </dgm:pt>
    <dgm:pt modelId="{5710564C-BAE7-4924-8B1F-D84D3B81E5F0}">
      <dgm:prSet phldrT="[Текст]" custT="1"/>
      <dgm:spPr>
        <a:solidFill>
          <a:srgbClr val="00CCFF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Увеличение прибыли от поставок топлива на внутреннем рынке</a:t>
          </a:r>
          <a:endParaRPr lang="ru-RU" sz="1400" dirty="0">
            <a:solidFill>
              <a:schemeClr val="bg1"/>
            </a:solidFill>
          </a:endParaRPr>
        </a:p>
      </dgm:t>
    </dgm:pt>
    <dgm:pt modelId="{2575EEFD-7CFA-49F9-B5FC-30312D3D215D}" type="parTrans" cxnId="{6970C887-316A-40B2-887C-4219BAFF3670}">
      <dgm:prSet/>
      <dgm:spPr/>
      <dgm:t>
        <a:bodyPr/>
        <a:lstStyle/>
        <a:p>
          <a:endParaRPr lang="ru-RU"/>
        </a:p>
      </dgm:t>
    </dgm:pt>
    <dgm:pt modelId="{E54B1005-FF18-4A20-A21F-92481EDC03D0}" type="sibTrans" cxnId="{6970C887-316A-40B2-887C-4219BAFF3670}">
      <dgm:prSet/>
      <dgm:spPr/>
      <dgm:t>
        <a:bodyPr/>
        <a:lstStyle/>
        <a:p>
          <a:endParaRPr lang="ru-RU"/>
        </a:p>
      </dgm:t>
    </dgm:pt>
    <dgm:pt modelId="{96DB76A6-6A84-49FD-8999-9F636393CD93}">
      <dgm:prSet phldrT="[Текст]" custT="1"/>
      <dgm:spPr>
        <a:solidFill>
          <a:srgbClr val="00CCFF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СПГ для газификации и заправки авто транспорта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DA894AB7-0168-4BDD-B107-DCDFCA04EF06}" type="parTrans" cxnId="{24067889-64AC-468E-82B7-0B01AF4C6684}">
      <dgm:prSet/>
      <dgm:spPr/>
      <dgm:t>
        <a:bodyPr/>
        <a:lstStyle/>
        <a:p>
          <a:endParaRPr lang="ru-RU"/>
        </a:p>
      </dgm:t>
    </dgm:pt>
    <dgm:pt modelId="{27904B29-50EF-4CC9-B84D-B802FB9752D4}" type="sibTrans" cxnId="{24067889-64AC-468E-82B7-0B01AF4C6684}">
      <dgm:prSet/>
      <dgm:spPr/>
      <dgm:t>
        <a:bodyPr/>
        <a:lstStyle/>
        <a:p>
          <a:endParaRPr lang="ru-RU"/>
        </a:p>
      </dgm:t>
    </dgm:pt>
    <dgm:pt modelId="{06C45A3A-BABB-43CE-867F-6221B1E93E73}">
      <dgm:prSet phldrT="[Текст]" custT="1"/>
      <dgm:spPr>
        <a:solidFill>
          <a:srgbClr val="00CCFF"/>
        </a:solidFill>
        <a:effectLst>
          <a:softEdge rad="63500"/>
        </a:effectLst>
      </dgm:spPr>
      <dgm:t>
        <a:bodyPr/>
        <a:lstStyle/>
        <a:p>
          <a:r>
            <a:rPr lang="ru-RU" sz="1400" dirty="0" smtClean="0">
              <a:ln>
                <a:noFill/>
              </a:ln>
              <a:solidFill>
                <a:schemeClr val="bg1"/>
              </a:solidFill>
            </a:rPr>
            <a:t>Реализация электроэнергии в сети</a:t>
          </a:r>
          <a:endParaRPr lang="ru-RU" sz="1400" dirty="0">
            <a:ln>
              <a:noFill/>
            </a:ln>
            <a:solidFill>
              <a:schemeClr val="bg1"/>
            </a:solidFill>
          </a:endParaRPr>
        </a:p>
      </dgm:t>
    </dgm:pt>
    <dgm:pt modelId="{66C9B870-9D71-4548-868E-E43FDB2791A9}" type="parTrans" cxnId="{D0F551D7-A39C-43FD-B90A-2D6B066C32CE}">
      <dgm:prSet/>
      <dgm:spPr/>
      <dgm:t>
        <a:bodyPr/>
        <a:lstStyle/>
        <a:p>
          <a:endParaRPr lang="ru-RU"/>
        </a:p>
      </dgm:t>
    </dgm:pt>
    <dgm:pt modelId="{45927222-9B91-47F1-B05A-3C0AAA2CAB56}" type="sibTrans" cxnId="{D0F551D7-A39C-43FD-B90A-2D6B066C32CE}">
      <dgm:prSet/>
      <dgm:spPr/>
      <dgm:t>
        <a:bodyPr/>
        <a:lstStyle/>
        <a:p>
          <a:endParaRPr lang="ru-RU"/>
        </a:p>
      </dgm:t>
    </dgm:pt>
    <dgm:pt modelId="{80451956-1C5C-4168-8B20-7F56C335CEDE}" type="pres">
      <dgm:prSet presAssocID="{414BCCD2-4566-4F98-8C3F-BB82F27FEBB2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5CC6200-6FFA-4661-89BC-3D042BEA64CE}" type="pres">
      <dgm:prSet presAssocID="{63BB831D-05CD-492C-8A5E-E21B73B7D4C5}" presName="root" presStyleCnt="0">
        <dgm:presLayoutVars>
          <dgm:chMax/>
          <dgm:chPref/>
        </dgm:presLayoutVars>
      </dgm:prSet>
      <dgm:spPr/>
    </dgm:pt>
    <dgm:pt modelId="{E348741B-3D9C-415C-905A-26CC4DA10E14}" type="pres">
      <dgm:prSet presAssocID="{63BB831D-05CD-492C-8A5E-E21B73B7D4C5}" presName="rootComposite" presStyleCnt="0">
        <dgm:presLayoutVars/>
      </dgm:prSet>
      <dgm:spPr/>
    </dgm:pt>
    <dgm:pt modelId="{3DB82A86-98C6-4D07-A465-83A032488238}" type="pres">
      <dgm:prSet presAssocID="{63BB831D-05CD-492C-8A5E-E21B73B7D4C5}" presName="ParentAccent" presStyleLbl="alignNode1" presStyleIdx="0" presStyleCnt="2" custLinFactNeighborX="-3069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downArrow">
          <a:avLst/>
        </a:prstGeom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ru-RU"/>
        </a:p>
      </dgm:t>
    </dgm:pt>
    <dgm:pt modelId="{ACBE6237-B837-4A7E-B788-B3E1C33B4D7F}" type="pres">
      <dgm:prSet presAssocID="{63BB831D-05CD-492C-8A5E-E21B73B7D4C5}" presName="ParentSmallAccent" presStyleLbl="fgAcc1" presStyleIdx="0" presStyleCnt="2" custLinFactX="100000" custLinFactNeighborX="194717" custLinFactNeighborY="-3515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flowChartConnector">
          <a:avLst/>
        </a:prstGeom>
        <a:solidFill>
          <a:srgbClr val="006699"/>
        </a:solidFill>
        <a:ln>
          <a:solidFill>
            <a:srgbClr val="336699"/>
          </a:solidFill>
        </a:ln>
        <a:effectLst/>
      </dgm:spPr>
      <dgm:t>
        <a:bodyPr/>
        <a:lstStyle/>
        <a:p>
          <a:endParaRPr lang="ru-RU"/>
        </a:p>
      </dgm:t>
    </dgm:pt>
    <dgm:pt modelId="{9623A725-0E10-4F63-85E6-2FB216780F58}" type="pres">
      <dgm:prSet presAssocID="{63BB831D-05CD-492C-8A5E-E21B73B7D4C5}" presName="Parent" presStyleLbl="revTx" presStyleIdx="0" presStyleCnt="8" custLinFactNeighborX="-3069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F3226-1037-44C3-9D15-10044B90913E}" type="pres">
      <dgm:prSet presAssocID="{63BB831D-05CD-492C-8A5E-E21B73B7D4C5}" presName="childShape" presStyleCnt="0">
        <dgm:presLayoutVars>
          <dgm:chMax val="0"/>
          <dgm:chPref val="0"/>
        </dgm:presLayoutVars>
      </dgm:prSet>
      <dgm:spPr/>
    </dgm:pt>
    <dgm:pt modelId="{463F71C4-2E46-4A93-81C8-467E8705DB17}" type="pres">
      <dgm:prSet presAssocID="{300DD18E-2255-4CE0-8A35-783F0718E81D}" presName="childComposite" presStyleCnt="0">
        <dgm:presLayoutVars>
          <dgm:chMax val="0"/>
          <dgm:chPref val="0"/>
        </dgm:presLayoutVars>
      </dgm:prSet>
      <dgm:spPr/>
    </dgm:pt>
    <dgm:pt modelId="{7E370564-A6C8-417D-A429-3F4CF462A9B1}" type="pres">
      <dgm:prSet presAssocID="{300DD18E-2255-4CE0-8A35-783F0718E81D}" presName="ChildAccent" presStyleLbl="solidFgAcc1" presStyleIdx="0" presStyleCnt="6" custLinFactX="-200000" custLinFactNeighborX="-217797"/>
      <dgm:spPr/>
    </dgm:pt>
    <dgm:pt modelId="{BDEAEE2E-69B9-476B-A6BE-DDBBDF0E5A8B}" type="pres">
      <dgm:prSet presAssocID="{300DD18E-2255-4CE0-8A35-783F0718E81D}" presName="Child" presStyleLbl="revTx" presStyleIdx="1" presStyleCnt="8" custLinFactNeighborX="-329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AD8E3-0EC7-47B9-8DFB-832D211EDBC1}" type="pres">
      <dgm:prSet presAssocID="{086EBC0A-EAB5-4A4F-A42D-2659FDA1E432}" presName="childComposite" presStyleCnt="0">
        <dgm:presLayoutVars>
          <dgm:chMax val="0"/>
          <dgm:chPref val="0"/>
        </dgm:presLayoutVars>
      </dgm:prSet>
      <dgm:spPr/>
    </dgm:pt>
    <dgm:pt modelId="{CF137A1F-C2EA-4579-827E-AE860AF5FB87}" type="pres">
      <dgm:prSet presAssocID="{086EBC0A-EAB5-4A4F-A42D-2659FDA1E432}" presName="ChildAccent" presStyleLbl="solidFgAcc1" presStyleIdx="1" presStyleCnt="6" custLinFactX="-200000" custLinFactNeighborX="-217797"/>
      <dgm:spPr/>
    </dgm:pt>
    <dgm:pt modelId="{9FB8DA02-3AFB-4273-BA4E-746939547F1B}" type="pres">
      <dgm:prSet presAssocID="{086EBC0A-EAB5-4A4F-A42D-2659FDA1E432}" presName="Child" presStyleLbl="revTx" presStyleIdx="2" presStyleCnt="8" custLinFactNeighborX="-329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E9F31-CE8E-4930-9CFE-BB1738D3F783}" type="pres">
      <dgm:prSet presAssocID="{EB2A565A-C5F9-4634-9AB9-E9F27292B8AE}" presName="childComposite" presStyleCnt="0">
        <dgm:presLayoutVars>
          <dgm:chMax val="0"/>
          <dgm:chPref val="0"/>
        </dgm:presLayoutVars>
      </dgm:prSet>
      <dgm:spPr/>
    </dgm:pt>
    <dgm:pt modelId="{E118195B-2186-40E4-98B0-1AD497B33FC9}" type="pres">
      <dgm:prSet presAssocID="{EB2A565A-C5F9-4634-9AB9-E9F27292B8AE}" presName="ChildAccent" presStyleLbl="solidFgAcc1" presStyleIdx="2" presStyleCnt="6" custLinFactX="-200000" custLinFactNeighborX="-217797"/>
      <dgm:spPr/>
    </dgm:pt>
    <dgm:pt modelId="{A0D867F3-BDE4-47A1-A24F-96E69A5E153E}" type="pres">
      <dgm:prSet presAssocID="{EB2A565A-C5F9-4634-9AB9-E9F27292B8AE}" presName="Child" presStyleLbl="revTx" presStyleIdx="3" presStyleCnt="8" custLinFactNeighborX="-329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BE5EE-3897-484F-9F59-B20463BB5234}" type="pres">
      <dgm:prSet presAssocID="{51EB09A4-DF7C-4749-AD92-D2C4DAAD9C7F}" presName="root" presStyleCnt="0">
        <dgm:presLayoutVars>
          <dgm:chMax/>
          <dgm:chPref/>
        </dgm:presLayoutVars>
      </dgm:prSet>
      <dgm:spPr/>
    </dgm:pt>
    <dgm:pt modelId="{10D42EE6-A006-4868-930B-59070E4347C0}" type="pres">
      <dgm:prSet presAssocID="{51EB09A4-DF7C-4749-AD92-D2C4DAAD9C7F}" presName="rootComposite" presStyleCnt="0">
        <dgm:presLayoutVars/>
      </dgm:prSet>
      <dgm:spPr/>
    </dgm:pt>
    <dgm:pt modelId="{72E78FAC-FED0-4D4D-B669-D42FB6727BE0}" type="pres">
      <dgm:prSet presAssocID="{51EB09A4-DF7C-4749-AD92-D2C4DAAD9C7F}" presName="ParentAccent" presStyleLbl="alignNode1" presStyleIdx="1" presStyleCnt="2" custLinFactNeighborX="35124"/>
      <dgm:spPr>
        <a:prstGeom prst="downArrow">
          <a:avLst/>
        </a:prstGeom>
        <a:solidFill>
          <a:srgbClr val="A568D2"/>
        </a:solidFill>
        <a:ln>
          <a:solidFill>
            <a:srgbClr val="A568D2"/>
          </a:solidFill>
        </a:ln>
      </dgm:spPr>
      <dgm:t>
        <a:bodyPr/>
        <a:lstStyle/>
        <a:p>
          <a:endParaRPr lang="ru-RU"/>
        </a:p>
      </dgm:t>
    </dgm:pt>
    <dgm:pt modelId="{D8E4D762-ECA2-4995-80C4-2B9A9ACC7643}" type="pres">
      <dgm:prSet presAssocID="{51EB09A4-DF7C-4749-AD92-D2C4DAAD9C7F}" presName="ParentSmallAccent" presStyleLbl="fgAcc1" presStyleIdx="1" presStyleCnt="2" custFlipVert="1" custFlipHor="1" custScaleX="85824" custScaleY="40381" custLinFactX="489369" custLinFactNeighborX="500000" custLinFactNeighborY="-35151"/>
      <dgm:spPr>
        <a:solidFill>
          <a:srgbClr val="A568D2">
            <a:alpha val="90000"/>
          </a:srgbClr>
        </a:solidFill>
        <a:ln>
          <a:solidFill>
            <a:srgbClr val="A568D2"/>
          </a:solidFill>
        </a:ln>
      </dgm:spPr>
      <dgm:t>
        <a:bodyPr/>
        <a:lstStyle/>
        <a:p>
          <a:endParaRPr lang="ru-RU"/>
        </a:p>
      </dgm:t>
    </dgm:pt>
    <dgm:pt modelId="{1F861ABF-D69F-4E1B-8AD9-D253B3B9A75E}" type="pres">
      <dgm:prSet presAssocID="{51EB09A4-DF7C-4749-AD92-D2C4DAAD9C7F}" presName="Parent" presStyleLbl="revTx" presStyleIdx="4" presStyleCnt="8" custLinFactNeighborX="3512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FE0CA-FD23-437F-99A6-6C98B80389AD}" type="pres">
      <dgm:prSet presAssocID="{51EB09A4-DF7C-4749-AD92-D2C4DAAD9C7F}" presName="childShape" presStyleCnt="0">
        <dgm:presLayoutVars>
          <dgm:chMax val="0"/>
          <dgm:chPref val="0"/>
        </dgm:presLayoutVars>
      </dgm:prSet>
      <dgm:spPr/>
    </dgm:pt>
    <dgm:pt modelId="{FA06DAA5-1209-447D-A271-46763DB13990}" type="pres">
      <dgm:prSet presAssocID="{5710564C-BAE7-4924-8B1F-D84D3B81E5F0}" presName="childComposite" presStyleCnt="0">
        <dgm:presLayoutVars>
          <dgm:chMax val="0"/>
          <dgm:chPref val="0"/>
        </dgm:presLayoutVars>
      </dgm:prSet>
      <dgm:spPr/>
    </dgm:pt>
    <dgm:pt modelId="{23F04F78-F8B0-4456-905D-CE20CC61A4EC}" type="pres">
      <dgm:prSet presAssocID="{5710564C-BAE7-4924-8B1F-D84D3B81E5F0}" presName="ChildAccent" presStyleLbl="solidFgAcc1" presStyleIdx="3" presStyleCnt="6" custLinFactX="169732" custLinFactNeighborX="200000"/>
      <dgm:spPr/>
    </dgm:pt>
    <dgm:pt modelId="{D4AD1181-AE9C-4A08-A907-EBC821AE2CD7}" type="pres">
      <dgm:prSet presAssocID="{5710564C-BAE7-4924-8B1F-D84D3B81E5F0}" presName="Child" presStyleLbl="revTx" presStyleIdx="5" presStyleCnt="8" custLinFactNeighborX="37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AEFB0-B0AA-40F0-AF83-5F99393D96BF}" type="pres">
      <dgm:prSet presAssocID="{96DB76A6-6A84-49FD-8999-9F636393CD93}" presName="childComposite" presStyleCnt="0">
        <dgm:presLayoutVars>
          <dgm:chMax val="0"/>
          <dgm:chPref val="0"/>
        </dgm:presLayoutVars>
      </dgm:prSet>
      <dgm:spPr/>
    </dgm:pt>
    <dgm:pt modelId="{EA224634-A595-488D-9CA4-DE00E13577F1}" type="pres">
      <dgm:prSet presAssocID="{96DB76A6-6A84-49FD-8999-9F636393CD93}" presName="ChildAccent" presStyleLbl="solidFgAcc1" presStyleIdx="4" presStyleCnt="6" custLinFactX="169732" custLinFactNeighborX="200000"/>
      <dgm:spPr/>
    </dgm:pt>
    <dgm:pt modelId="{6AF3F56A-15F1-40AB-B4FD-2117FF092FFF}" type="pres">
      <dgm:prSet presAssocID="{96DB76A6-6A84-49FD-8999-9F636393CD93}" presName="Child" presStyleLbl="revTx" presStyleIdx="6" presStyleCnt="8" custLinFactNeighborX="37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4A4D5-D885-4529-B73B-DAA658AC13D2}" type="pres">
      <dgm:prSet presAssocID="{06C45A3A-BABB-43CE-867F-6221B1E93E73}" presName="childComposite" presStyleCnt="0">
        <dgm:presLayoutVars>
          <dgm:chMax val="0"/>
          <dgm:chPref val="0"/>
        </dgm:presLayoutVars>
      </dgm:prSet>
      <dgm:spPr/>
    </dgm:pt>
    <dgm:pt modelId="{AB258FDB-0A57-4880-91A6-43967493AD51}" type="pres">
      <dgm:prSet presAssocID="{06C45A3A-BABB-43CE-867F-6221B1E93E73}" presName="ChildAccent" presStyleLbl="solidFgAcc1" presStyleIdx="5" presStyleCnt="6" custLinFactX="169732" custLinFactNeighborX="200000"/>
      <dgm:spPr/>
    </dgm:pt>
    <dgm:pt modelId="{CE5A3443-B3F8-419B-9F13-23C3318ED107}" type="pres">
      <dgm:prSet presAssocID="{06C45A3A-BABB-43CE-867F-6221B1E93E73}" presName="Child" presStyleLbl="revTx" presStyleIdx="7" presStyleCnt="8" custLinFactNeighborX="37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21B320-4FB4-4FF0-86B1-B5D7F68EFEA7}" type="presOf" srcId="{414BCCD2-4566-4F98-8C3F-BB82F27FEBB2}" destId="{80451956-1C5C-4168-8B20-7F56C335CEDE}" srcOrd="0" destOrd="0" presId="urn:microsoft.com/office/officeart/2008/layout/SquareAccentList"/>
    <dgm:cxn modelId="{24067889-64AC-468E-82B7-0B01AF4C6684}" srcId="{51EB09A4-DF7C-4749-AD92-D2C4DAAD9C7F}" destId="{96DB76A6-6A84-49FD-8999-9F636393CD93}" srcOrd="1" destOrd="0" parTransId="{DA894AB7-0168-4BDD-B107-DCDFCA04EF06}" sibTransId="{27904B29-50EF-4CC9-B84D-B802FB9752D4}"/>
    <dgm:cxn modelId="{D0F551D7-A39C-43FD-B90A-2D6B066C32CE}" srcId="{51EB09A4-DF7C-4749-AD92-D2C4DAAD9C7F}" destId="{06C45A3A-BABB-43CE-867F-6221B1E93E73}" srcOrd="2" destOrd="0" parTransId="{66C9B870-9D71-4548-868E-E43FDB2791A9}" sibTransId="{45927222-9B91-47F1-B05A-3C0AAA2CAB56}"/>
    <dgm:cxn modelId="{BB4EDAA4-6501-4E18-A624-8519248BCB71}" type="presOf" srcId="{96DB76A6-6A84-49FD-8999-9F636393CD93}" destId="{6AF3F56A-15F1-40AB-B4FD-2117FF092FFF}" srcOrd="0" destOrd="0" presId="urn:microsoft.com/office/officeart/2008/layout/SquareAccentList"/>
    <dgm:cxn modelId="{E4C58EC8-6949-41D6-8BB0-F42F8166A504}" type="presOf" srcId="{51EB09A4-DF7C-4749-AD92-D2C4DAAD9C7F}" destId="{1F861ABF-D69F-4E1B-8AD9-D253B3B9A75E}" srcOrd="0" destOrd="0" presId="urn:microsoft.com/office/officeart/2008/layout/SquareAccentList"/>
    <dgm:cxn modelId="{2C59543B-BAE3-4619-A393-956FDCACB789}" type="presOf" srcId="{EB2A565A-C5F9-4634-9AB9-E9F27292B8AE}" destId="{A0D867F3-BDE4-47A1-A24F-96E69A5E153E}" srcOrd="0" destOrd="0" presId="urn:microsoft.com/office/officeart/2008/layout/SquareAccentList"/>
    <dgm:cxn modelId="{0D50FF48-DCC9-4663-A6D0-F97782708AFA}" srcId="{63BB831D-05CD-492C-8A5E-E21B73B7D4C5}" destId="{EB2A565A-C5F9-4634-9AB9-E9F27292B8AE}" srcOrd="2" destOrd="0" parTransId="{8E9B6984-0DBD-4FC3-A1F8-101FB3B4DC00}" sibTransId="{BC0BDAA2-ECA2-460A-901A-9BDE09DC421C}"/>
    <dgm:cxn modelId="{6970C887-316A-40B2-887C-4219BAFF3670}" srcId="{51EB09A4-DF7C-4749-AD92-D2C4DAAD9C7F}" destId="{5710564C-BAE7-4924-8B1F-D84D3B81E5F0}" srcOrd="0" destOrd="0" parTransId="{2575EEFD-7CFA-49F9-B5FC-30312D3D215D}" sibTransId="{E54B1005-FF18-4A20-A21F-92481EDC03D0}"/>
    <dgm:cxn modelId="{93867661-BBA6-42C3-9855-7E0BE24A4D46}" type="presOf" srcId="{086EBC0A-EAB5-4A4F-A42D-2659FDA1E432}" destId="{9FB8DA02-3AFB-4273-BA4E-746939547F1B}" srcOrd="0" destOrd="0" presId="urn:microsoft.com/office/officeart/2008/layout/SquareAccentList"/>
    <dgm:cxn modelId="{AB65262C-9EBE-4416-8971-D0B54E49A454}" srcId="{63BB831D-05CD-492C-8A5E-E21B73B7D4C5}" destId="{300DD18E-2255-4CE0-8A35-783F0718E81D}" srcOrd="0" destOrd="0" parTransId="{415B68AC-7FCC-4EF8-B2A0-4B4BEBDC6BA5}" sibTransId="{92A18B96-C87E-47A6-9987-CD919CA6FDFC}"/>
    <dgm:cxn modelId="{56DCB5FB-1498-4058-9386-382F5172C7F4}" srcId="{414BCCD2-4566-4F98-8C3F-BB82F27FEBB2}" destId="{63BB831D-05CD-492C-8A5E-E21B73B7D4C5}" srcOrd="0" destOrd="0" parTransId="{C22502ED-80DD-4299-82E3-CEABBA73444F}" sibTransId="{BBDF01F3-E175-43F0-9CEF-51D65FF04672}"/>
    <dgm:cxn modelId="{00006070-45DB-44EA-888C-08A6BDCF2B2F}" srcId="{414BCCD2-4566-4F98-8C3F-BB82F27FEBB2}" destId="{51EB09A4-DF7C-4749-AD92-D2C4DAAD9C7F}" srcOrd="1" destOrd="0" parTransId="{88D8FB14-0A8D-4348-B210-43457D96F996}" sibTransId="{027C4E54-09A0-4DC1-B111-E43C774C0702}"/>
    <dgm:cxn modelId="{56508FFD-DC2F-4553-91FD-B66B3958E91F}" type="presOf" srcId="{5710564C-BAE7-4924-8B1F-D84D3B81E5F0}" destId="{D4AD1181-AE9C-4A08-A907-EBC821AE2CD7}" srcOrd="0" destOrd="0" presId="urn:microsoft.com/office/officeart/2008/layout/SquareAccentList"/>
    <dgm:cxn modelId="{55C745E1-03EE-40D5-876B-9C07472CE188}" type="presOf" srcId="{06C45A3A-BABB-43CE-867F-6221B1E93E73}" destId="{CE5A3443-B3F8-419B-9F13-23C3318ED107}" srcOrd="0" destOrd="0" presId="urn:microsoft.com/office/officeart/2008/layout/SquareAccentList"/>
    <dgm:cxn modelId="{927E350F-4E3F-4290-AA95-D4D567C7EE80}" srcId="{63BB831D-05CD-492C-8A5E-E21B73B7D4C5}" destId="{086EBC0A-EAB5-4A4F-A42D-2659FDA1E432}" srcOrd="1" destOrd="0" parTransId="{AF076448-DAA8-4FA7-BB61-5EFB39EE9CAF}" sibTransId="{BD1B88E1-0F39-4285-ADFF-717310DE71DC}"/>
    <dgm:cxn modelId="{4C6460B0-E04D-4CFB-9904-499E12280754}" type="presOf" srcId="{63BB831D-05CD-492C-8A5E-E21B73B7D4C5}" destId="{9623A725-0E10-4F63-85E6-2FB216780F58}" srcOrd="0" destOrd="0" presId="urn:microsoft.com/office/officeart/2008/layout/SquareAccentList"/>
    <dgm:cxn modelId="{46C88F79-FC45-43D7-9266-0F989DA6E5C8}" type="presOf" srcId="{300DD18E-2255-4CE0-8A35-783F0718E81D}" destId="{BDEAEE2E-69B9-476B-A6BE-DDBBDF0E5A8B}" srcOrd="0" destOrd="0" presId="urn:microsoft.com/office/officeart/2008/layout/SquareAccentList"/>
    <dgm:cxn modelId="{239A0E2C-B72A-46BC-A9E9-DF35B589E8FF}" type="presParOf" srcId="{80451956-1C5C-4168-8B20-7F56C335CEDE}" destId="{55CC6200-6FFA-4661-89BC-3D042BEA64CE}" srcOrd="0" destOrd="0" presId="urn:microsoft.com/office/officeart/2008/layout/SquareAccentList"/>
    <dgm:cxn modelId="{1E31F486-EEB0-4996-87CC-CD46413C7D92}" type="presParOf" srcId="{55CC6200-6FFA-4661-89BC-3D042BEA64CE}" destId="{E348741B-3D9C-415C-905A-26CC4DA10E14}" srcOrd="0" destOrd="0" presId="urn:microsoft.com/office/officeart/2008/layout/SquareAccentList"/>
    <dgm:cxn modelId="{0421AACC-FFD5-4733-A868-BD82577CE2EC}" type="presParOf" srcId="{E348741B-3D9C-415C-905A-26CC4DA10E14}" destId="{3DB82A86-98C6-4D07-A465-83A032488238}" srcOrd="0" destOrd="0" presId="urn:microsoft.com/office/officeart/2008/layout/SquareAccentList"/>
    <dgm:cxn modelId="{D513FC7C-2067-49DE-A9BF-545CD941F122}" type="presParOf" srcId="{E348741B-3D9C-415C-905A-26CC4DA10E14}" destId="{ACBE6237-B837-4A7E-B788-B3E1C33B4D7F}" srcOrd="1" destOrd="0" presId="urn:microsoft.com/office/officeart/2008/layout/SquareAccentList"/>
    <dgm:cxn modelId="{FDF9122B-A266-4ADD-8352-5A88D3E13475}" type="presParOf" srcId="{E348741B-3D9C-415C-905A-26CC4DA10E14}" destId="{9623A725-0E10-4F63-85E6-2FB216780F58}" srcOrd="2" destOrd="0" presId="urn:microsoft.com/office/officeart/2008/layout/SquareAccentList"/>
    <dgm:cxn modelId="{F40B5201-88B6-457A-965E-EB8647A02631}" type="presParOf" srcId="{55CC6200-6FFA-4661-89BC-3D042BEA64CE}" destId="{119F3226-1037-44C3-9D15-10044B90913E}" srcOrd="1" destOrd="0" presId="urn:microsoft.com/office/officeart/2008/layout/SquareAccentList"/>
    <dgm:cxn modelId="{68457C70-DDF2-4258-B569-D3DDA7C98075}" type="presParOf" srcId="{119F3226-1037-44C3-9D15-10044B90913E}" destId="{463F71C4-2E46-4A93-81C8-467E8705DB17}" srcOrd="0" destOrd="0" presId="urn:microsoft.com/office/officeart/2008/layout/SquareAccentList"/>
    <dgm:cxn modelId="{F1970CCF-75AC-4A84-A026-A3890280270C}" type="presParOf" srcId="{463F71C4-2E46-4A93-81C8-467E8705DB17}" destId="{7E370564-A6C8-417D-A429-3F4CF462A9B1}" srcOrd="0" destOrd="0" presId="urn:microsoft.com/office/officeart/2008/layout/SquareAccentList"/>
    <dgm:cxn modelId="{A16F4C39-53A0-44D0-ADB7-08B8251218D8}" type="presParOf" srcId="{463F71C4-2E46-4A93-81C8-467E8705DB17}" destId="{BDEAEE2E-69B9-476B-A6BE-DDBBDF0E5A8B}" srcOrd="1" destOrd="0" presId="urn:microsoft.com/office/officeart/2008/layout/SquareAccentList"/>
    <dgm:cxn modelId="{10328332-5EEA-43BE-BDE7-C7240BEE6738}" type="presParOf" srcId="{119F3226-1037-44C3-9D15-10044B90913E}" destId="{ADEAD8E3-0EC7-47B9-8DFB-832D211EDBC1}" srcOrd="1" destOrd="0" presId="urn:microsoft.com/office/officeart/2008/layout/SquareAccentList"/>
    <dgm:cxn modelId="{81704E51-5786-482E-AB17-851969395F04}" type="presParOf" srcId="{ADEAD8E3-0EC7-47B9-8DFB-832D211EDBC1}" destId="{CF137A1F-C2EA-4579-827E-AE860AF5FB87}" srcOrd="0" destOrd="0" presId="urn:microsoft.com/office/officeart/2008/layout/SquareAccentList"/>
    <dgm:cxn modelId="{6CA605BB-6F0D-44AD-9501-22422410C158}" type="presParOf" srcId="{ADEAD8E3-0EC7-47B9-8DFB-832D211EDBC1}" destId="{9FB8DA02-3AFB-4273-BA4E-746939547F1B}" srcOrd="1" destOrd="0" presId="urn:microsoft.com/office/officeart/2008/layout/SquareAccentList"/>
    <dgm:cxn modelId="{2EC32F36-BB8E-4623-8060-7F4C26EC26F4}" type="presParOf" srcId="{119F3226-1037-44C3-9D15-10044B90913E}" destId="{335E9F31-CE8E-4930-9CFE-BB1738D3F783}" srcOrd="2" destOrd="0" presId="urn:microsoft.com/office/officeart/2008/layout/SquareAccentList"/>
    <dgm:cxn modelId="{1312AF17-57D1-4317-BA60-AF53125C2E2D}" type="presParOf" srcId="{335E9F31-CE8E-4930-9CFE-BB1738D3F783}" destId="{E118195B-2186-40E4-98B0-1AD497B33FC9}" srcOrd="0" destOrd="0" presId="urn:microsoft.com/office/officeart/2008/layout/SquareAccentList"/>
    <dgm:cxn modelId="{4B813F47-A368-4166-9398-69B00205D21A}" type="presParOf" srcId="{335E9F31-CE8E-4930-9CFE-BB1738D3F783}" destId="{A0D867F3-BDE4-47A1-A24F-96E69A5E153E}" srcOrd="1" destOrd="0" presId="urn:microsoft.com/office/officeart/2008/layout/SquareAccentList"/>
    <dgm:cxn modelId="{308D8531-BE57-44EF-B706-B9473E597316}" type="presParOf" srcId="{80451956-1C5C-4168-8B20-7F56C335CEDE}" destId="{62EBE5EE-3897-484F-9F59-B20463BB5234}" srcOrd="1" destOrd="0" presId="urn:microsoft.com/office/officeart/2008/layout/SquareAccentList"/>
    <dgm:cxn modelId="{37929EC7-AFC2-4C23-A2C9-82228E747DE9}" type="presParOf" srcId="{62EBE5EE-3897-484F-9F59-B20463BB5234}" destId="{10D42EE6-A006-4868-930B-59070E4347C0}" srcOrd="0" destOrd="0" presId="urn:microsoft.com/office/officeart/2008/layout/SquareAccentList"/>
    <dgm:cxn modelId="{2F4B44BA-2C2E-4C26-A13F-F3640F094F1A}" type="presParOf" srcId="{10D42EE6-A006-4868-930B-59070E4347C0}" destId="{72E78FAC-FED0-4D4D-B669-D42FB6727BE0}" srcOrd="0" destOrd="0" presId="urn:microsoft.com/office/officeart/2008/layout/SquareAccentList"/>
    <dgm:cxn modelId="{4C04CFC4-593C-47A8-A51A-4ADA899E9EF6}" type="presParOf" srcId="{10D42EE6-A006-4868-930B-59070E4347C0}" destId="{D8E4D762-ECA2-4995-80C4-2B9A9ACC7643}" srcOrd="1" destOrd="0" presId="urn:microsoft.com/office/officeart/2008/layout/SquareAccentList"/>
    <dgm:cxn modelId="{5409E906-FC60-4B05-94E3-B9A1E73BF9A4}" type="presParOf" srcId="{10D42EE6-A006-4868-930B-59070E4347C0}" destId="{1F861ABF-D69F-4E1B-8AD9-D253B3B9A75E}" srcOrd="2" destOrd="0" presId="urn:microsoft.com/office/officeart/2008/layout/SquareAccentList"/>
    <dgm:cxn modelId="{CB70D8D9-4448-4E57-B1A0-B8878A60F814}" type="presParOf" srcId="{62EBE5EE-3897-484F-9F59-B20463BB5234}" destId="{D09FE0CA-FD23-437F-99A6-6C98B80389AD}" srcOrd="1" destOrd="0" presId="urn:microsoft.com/office/officeart/2008/layout/SquareAccentList"/>
    <dgm:cxn modelId="{7F71A559-B11D-405C-8653-7A88315F9208}" type="presParOf" srcId="{D09FE0CA-FD23-437F-99A6-6C98B80389AD}" destId="{FA06DAA5-1209-447D-A271-46763DB13990}" srcOrd="0" destOrd="0" presId="urn:microsoft.com/office/officeart/2008/layout/SquareAccentList"/>
    <dgm:cxn modelId="{E8BE0AC9-C76E-4B0D-970B-607C3A917F5F}" type="presParOf" srcId="{FA06DAA5-1209-447D-A271-46763DB13990}" destId="{23F04F78-F8B0-4456-905D-CE20CC61A4EC}" srcOrd="0" destOrd="0" presId="urn:microsoft.com/office/officeart/2008/layout/SquareAccentList"/>
    <dgm:cxn modelId="{29A84E70-644A-419D-96B5-BB553ED7E381}" type="presParOf" srcId="{FA06DAA5-1209-447D-A271-46763DB13990}" destId="{D4AD1181-AE9C-4A08-A907-EBC821AE2CD7}" srcOrd="1" destOrd="0" presId="urn:microsoft.com/office/officeart/2008/layout/SquareAccentList"/>
    <dgm:cxn modelId="{677A3579-D8E1-457C-BA4E-6CFA2E8640CD}" type="presParOf" srcId="{D09FE0CA-FD23-437F-99A6-6C98B80389AD}" destId="{606AEFB0-B0AA-40F0-AF83-5F99393D96BF}" srcOrd="1" destOrd="0" presId="urn:microsoft.com/office/officeart/2008/layout/SquareAccentList"/>
    <dgm:cxn modelId="{EB14CDBA-798B-4B4D-B870-4AC99FED33EF}" type="presParOf" srcId="{606AEFB0-B0AA-40F0-AF83-5F99393D96BF}" destId="{EA224634-A595-488D-9CA4-DE00E13577F1}" srcOrd="0" destOrd="0" presId="urn:microsoft.com/office/officeart/2008/layout/SquareAccentList"/>
    <dgm:cxn modelId="{EB8913BE-1F74-4E74-AA41-7D9D6FB7BA17}" type="presParOf" srcId="{606AEFB0-B0AA-40F0-AF83-5F99393D96BF}" destId="{6AF3F56A-15F1-40AB-B4FD-2117FF092FFF}" srcOrd="1" destOrd="0" presId="urn:microsoft.com/office/officeart/2008/layout/SquareAccentList"/>
    <dgm:cxn modelId="{50204B3B-EAF4-49C6-9A8C-4FF41A48A1CE}" type="presParOf" srcId="{D09FE0CA-FD23-437F-99A6-6C98B80389AD}" destId="{E6B4A4D5-D885-4529-B73B-DAA658AC13D2}" srcOrd="2" destOrd="0" presId="urn:microsoft.com/office/officeart/2008/layout/SquareAccentList"/>
    <dgm:cxn modelId="{817EC4C0-8BD3-408B-8906-CA85DAA11C43}" type="presParOf" srcId="{E6B4A4D5-D885-4529-B73B-DAA658AC13D2}" destId="{AB258FDB-0A57-4880-91A6-43967493AD51}" srcOrd="0" destOrd="0" presId="urn:microsoft.com/office/officeart/2008/layout/SquareAccentList"/>
    <dgm:cxn modelId="{3D664CF6-BFE2-44AF-A6C7-CE0B400F4BCE}" type="presParOf" srcId="{E6B4A4D5-D885-4529-B73B-DAA658AC13D2}" destId="{CE5A3443-B3F8-419B-9F13-23C3318ED10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0C6EF5-F71F-4E0F-8BA4-651BB30498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74BD2D0-FC48-4041-A32C-56F445F77312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Расчет и обоснование ТВПС 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FDD75739-18A1-4BFD-94E9-E174A04E1DF1}" type="parTrans" cxnId="{CA95B09B-7AAE-45A7-8F5B-1C9C3452BA72}">
      <dgm:prSet/>
      <dgm:spPr/>
      <dgm:t>
        <a:bodyPr/>
        <a:lstStyle/>
        <a:p>
          <a:endParaRPr lang="ru-RU"/>
        </a:p>
      </dgm:t>
    </dgm:pt>
    <dgm:pt modelId="{3A0EB267-B306-4C75-A24A-0010299C92F8}" type="sibTrans" cxnId="{CA95B09B-7AAE-45A7-8F5B-1C9C3452BA72}">
      <dgm:prSet/>
      <dgm:spPr/>
      <dgm:t>
        <a:bodyPr/>
        <a:lstStyle/>
        <a:p>
          <a:endParaRPr lang="ru-RU"/>
        </a:p>
      </dgm:t>
    </dgm:pt>
    <dgm:pt modelId="{059802B3-A288-453C-9995-4A33DA9FEA89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Малозатратное техническое перевооружение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CE941B7D-5E70-4307-9769-DC3073A25070}" type="parTrans" cxnId="{9B921D65-1FD0-4304-BD66-F3F37D1E31E0}">
      <dgm:prSet/>
      <dgm:spPr/>
      <dgm:t>
        <a:bodyPr/>
        <a:lstStyle/>
        <a:p>
          <a:endParaRPr lang="ru-RU"/>
        </a:p>
      </dgm:t>
    </dgm:pt>
    <dgm:pt modelId="{B43EDC8D-9EE4-4A58-AA4F-A4C1FA03C440}" type="sibTrans" cxnId="{9B921D65-1FD0-4304-BD66-F3F37D1E31E0}">
      <dgm:prSet/>
      <dgm:spPr/>
      <dgm:t>
        <a:bodyPr/>
        <a:lstStyle/>
        <a:p>
          <a:endParaRPr lang="ru-RU"/>
        </a:p>
      </dgm:t>
    </dgm:pt>
    <dgm:pt modelId="{3B95CB2B-C48B-430E-8194-37D28E782C3B}" type="pres">
      <dgm:prSet presAssocID="{4A0C6EF5-F71F-4E0F-8BA4-651BB304984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DA27045-A4A3-4B1B-BD59-68D4200A4046}" type="pres">
      <dgm:prSet presAssocID="{4A0C6EF5-F71F-4E0F-8BA4-651BB304984B}" presName="Name1" presStyleCnt="0"/>
      <dgm:spPr/>
    </dgm:pt>
    <dgm:pt modelId="{027AC00E-6B77-4256-8122-B8F5FD90761B}" type="pres">
      <dgm:prSet presAssocID="{4A0C6EF5-F71F-4E0F-8BA4-651BB304984B}" presName="cycle" presStyleCnt="0"/>
      <dgm:spPr/>
    </dgm:pt>
    <dgm:pt modelId="{89FD853F-C86A-4626-9B3A-B999E3AAD222}" type="pres">
      <dgm:prSet presAssocID="{4A0C6EF5-F71F-4E0F-8BA4-651BB304984B}" presName="srcNode" presStyleLbl="node1" presStyleIdx="0" presStyleCnt="2"/>
      <dgm:spPr/>
    </dgm:pt>
    <dgm:pt modelId="{0C17070C-16CA-4FB1-A820-398614FE1E5B}" type="pres">
      <dgm:prSet presAssocID="{4A0C6EF5-F71F-4E0F-8BA4-651BB304984B}" presName="conn" presStyleLbl="parChTrans1D2" presStyleIdx="0" presStyleCnt="1"/>
      <dgm:spPr/>
      <dgm:t>
        <a:bodyPr/>
        <a:lstStyle/>
        <a:p>
          <a:endParaRPr lang="ru-RU"/>
        </a:p>
      </dgm:t>
    </dgm:pt>
    <dgm:pt modelId="{FE63886B-C450-4E65-863E-63DDEA84EA51}" type="pres">
      <dgm:prSet presAssocID="{4A0C6EF5-F71F-4E0F-8BA4-651BB304984B}" presName="extraNode" presStyleLbl="node1" presStyleIdx="0" presStyleCnt="2"/>
      <dgm:spPr/>
    </dgm:pt>
    <dgm:pt modelId="{BA471A20-6D9F-4A66-87BD-558341518127}" type="pres">
      <dgm:prSet presAssocID="{4A0C6EF5-F71F-4E0F-8BA4-651BB304984B}" presName="dstNode" presStyleLbl="node1" presStyleIdx="0" presStyleCnt="2"/>
      <dgm:spPr/>
    </dgm:pt>
    <dgm:pt modelId="{CD94A3BF-B67F-49E0-9EA2-1CF8F1A601F2}" type="pres">
      <dgm:prSet presAssocID="{274BD2D0-FC48-4041-A32C-56F445F77312}" presName="text_1" presStyleLbl="node1" presStyleIdx="0" presStyleCnt="2" custLinFactNeighborY="-3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01140-3D49-40D3-B2FA-FB96734A4E1F}" type="pres">
      <dgm:prSet presAssocID="{274BD2D0-FC48-4041-A32C-56F445F77312}" presName="accent_1" presStyleCnt="0"/>
      <dgm:spPr/>
    </dgm:pt>
    <dgm:pt modelId="{56BCC1C3-CF05-4B1B-9E40-60137E89D359}" type="pres">
      <dgm:prSet presAssocID="{274BD2D0-FC48-4041-A32C-56F445F77312}" presName="accentRepeatNode" presStyleLbl="solidFgAcc1" presStyleIdx="0" presStyleCnt="2"/>
      <dgm:spPr/>
    </dgm:pt>
    <dgm:pt modelId="{536928AB-259A-48F5-8B78-8995411A7B61}" type="pres">
      <dgm:prSet presAssocID="{059802B3-A288-453C-9995-4A33DA9FEA8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3ED50-EFFD-43D6-8FB6-720370E83D10}" type="pres">
      <dgm:prSet presAssocID="{059802B3-A288-453C-9995-4A33DA9FEA89}" presName="accent_2" presStyleCnt="0"/>
      <dgm:spPr/>
    </dgm:pt>
    <dgm:pt modelId="{BAA9486D-3685-4F51-BC73-42A76497229D}" type="pres">
      <dgm:prSet presAssocID="{059802B3-A288-453C-9995-4A33DA9FEA89}" presName="accentRepeatNode" presStyleLbl="solidFgAcc1" presStyleIdx="1" presStyleCnt="2"/>
      <dgm:spPr/>
    </dgm:pt>
  </dgm:ptLst>
  <dgm:cxnLst>
    <dgm:cxn modelId="{4339B880-47C7-4372-A787-F5572FFD77C0}" type="presOf" srcId="{4A0C6EF5-F71F-4E0F-8BA4-651BB304984B}" destId="{3B95CB2B-C48B-430E-8194-37D28E782C3B}" srcOrd="0" destOrd="0" presId="urn:microsoft.com/office/officeart/2008/layout/VerticalCurvedList"/>
    <dgm:cxn modelId="{9B921D65-1FD0-4304-BD66-F3F37D1E31E0}" srcId="{4A0C6EF5-F71F-4E0F-8BA4-651BB304984B}" destId="{059802B3-A288-453C-9995-4A33DA9FEA89}" srcOrd="1" destOrd="0" parTransId="{CE941B7D-5E70-4307-9769-DC3073A25070}" sibTransId="{B43EDC8D-9EE4-4A58-AA4F-A4C1FA03C440}"/>
    <dgm:cxn modelId="{5E6857C8-2820-4F95-A5D8-DC8CAE948CA5}" type="presOf" srcId="{274BD2D0-FC48-4041-A32C-56F445F77312}" destId="{CD94A3BF-B67F-49E0-9EA2-1CF8F1A601F2}" srcOrd="0" destOrd="0" presId="urn:microsoft.com/office/officeart/2008/layout/VerticalCurvedList"/>
    <dgm:cxn modelId="{76BBC072-43AC-487E-8BD2-C2EC5BDBE26A}" type="presOf" srcId="{3A0EB267-B306-4C75-A24A-0010299C92F8}" destId="{0C17070C-16CA-4FB1-A820-398614FE1E5B}" srcOrd="0" destOrd="0" presId="urn:microsoft.com/office/officeart/2008/layout/VerticalCurvedList"/>
    <dgm:cxn modelId="{CA95B09B-7AAE-45A7-8F5B-1C9C3452BA72}" srcId="{4A0C6EF5-F71F-4E0F-8BA4-651BB304984B}" destId="{274BD2D0-FC48-4041-A32C-56F445F77312}" srcOrd="0" destOrd="0" parTransId="{FDD75739-18A1-4BFD-94E9-E174A04E1DF1}" sibTransId="{3A0EB267-B306-4C75-A24A-0010299C92F8}"/>
    <dgm:cxn modelId="{51A84728-1371-4A28-AADC-A3989C8BE1E2}" type="presOf" srcId="{059802B3-A288-453C-9995-4A33DA9FEA89}" destId="{536928AB-259A-48F5-8B78-8995411A7B61}" srcOrd="0" destOrd="0" presId="urn:microsoft.com/office/officeart/2008/layout/VerticalCurvedList"/>
    <dgm:cxn modelId="{DDE06CE0-1FD4-413F-A83E-73F5AD729F37}" type="presParOf" srcId="{3B95CB2B-C48B-430E-8194-37D28E782C3B}" destId="{6DA27045-A4A3-4B1B-BD59-68D4200A4046}" srcOrd="0" destOrd="0" presId="urn:microsoft.com/office/officeart/2008/layout/VerticalCurvedList"/>
    <dgm:cxn modelId="{AA828BD5-D647-414B-970C-1B399E74839B}" type="presParOf" srcId="{6DA27045-A4A3-4B1B-BD59-68D4200A4046}" destId="{027AC00E-6B77-4256-8122-B8F5FD90761B}" srcOrd="0" destOrd="0" presId="urn:microsoft.com/office/officeart/2008/layout/VerticalCurvedList"/>
    <dgm:cxn modelId="{0F2E1445-4E96-4D77-AEBF-72DAAE87F6EF}" type="presParOf" srcId="{027AC00E-6B77-4256-8122-B8F5FD90761B}" destId="{89FD853F-C86A-4626-9B3A-B999E3AAD222}" srcOrd="0" destOrd="0" presId="urn:microsoft.com/office/officeart/2008/layout/VerticalCurvedList"/>
    <dgm:cxn modelId="{533B48CB-5A1B-49BC-9272-B3221A25E70A}" type="presParOf" srcId="{027AC00E-6B77-4256-8122-B8F5FD90761B}" destId="{0C17070C-16CA-4FB1-A820-398614FE1E5B}" srcOrd="1" destOrd="0" presId="urn:microsoft.com/office/officeart/2008/layout/VerticalCurvedList"/>
    <dgm:cxn modelId="{930D6D94-AFE6-4EBC-9FE3-261A7250FB27}" type="presParOf" srcId="{027AC00E-6B77-4256-8122-B8F5FD90761B}" destId="{FE63886B-C450-4E65-863E-63DDEA84EA51}" srcOrd="2" destOrd="0" presId="urn:microsoft.com/office/officeart/2008/layout/VerticalCurvedList"/>
    <dgm:cxn modelId="{0F09FB95-4744-4BB7-AC73-B9A29252F0B3}" type="presParOf" srcId="{027AC00E-6B77-4256-8122-B8F5FD90761B}" destId="{BA471A20-6D9F-4A66-87BD-558341518127}" srcOrd="3" destOrd="0" presId="urn:microsoft.com/office/officeart/2008/layout/VerticalCurvedList"/>
    <dgm:cxn modelId="{C708A0A2-3272-49F3-8CC9-C9B3267ABA6A}" type="presParOf" srcId="{6DA27045-A4A3-4B1B-BD59-68D4200A4046}" destId="{CD94A3BF-B67F-49E0-9EA2-1CF8F1A601F2}" srcOrd="1" destOrd="0" presId="urn:microsoft.com/office/officeart/2008/layout/VerticalCurvedList"/>
    <dgm:cxn modelId="{3FA1D1C7-AA25-47DC-B356-4E0E7D2D8B17}" type="presParOf" srcId="{6DA27045-A4A3-4B1B-BD59-68D4200A4046}" destId="{F4F01140-3D49-40D3-B2FA-FB96734A4E1F}" srcOrd="2" destOrd="0" presId="urn:microsoft.com/office/officeart/2008/layout/VerticalCurvedList"/>
    <dgm:cxn modelId="{3AE4328F-622C-4015-BCFC-387DA3FA9451}" type="presParOf" srcId="{F4F01140-3D49-40D3-B2FA-FB96734A4E1F}" destId="{56BCC1C3-CF05-4B1B-9E40-60137E89D359}" srcOrd="0" destOrd="0" presId="urn:microsoft.com/office/officeart/2008/layout/VerticalCurvedList"/>
    <dgm:cxn modelId="{005B533D-D54A-42DE-89F9-50C6F8DC70FA}" type="presParOf" srcId="{6DA27045-A4A3-4B1B-BD59-68D4200A4046}" destId="{536928AB-259A-48F5-8B78-8995411A7B61}" srcOrd="3" destOrd="0" presId="urn:microsoft.com/office/officeart/2008/layout/VerticalCurvedList"/>
    <dgm:cxn modelId="{38E0D375-9375-4B56-B909-7F258E081ADE}" type="presParOf" srcId="{6DA27045-A4A3-4B1B-BD59-68D4200A4046}" destId="{3283ED50-EFFD-43D6-8FB6-720370E83D10}" srcOrd="4" destOrd="0" presId="urn:microsoft.com/office/officeart/2008/layout/VerticalCurvedList"/>
    <dgm:cxn modelId="{C367801F-B900-401D-A9B4-93C0E5C55157}" type="presParOf" srcId="{3283ED50-EFFD-43D6-8FB6-720370E83D10}" destId="{BAA9486D-3685-4F51-BC73-42A7649722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FDC164-430B-438C-9E1E-76C908DB4E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5B9858-C5C3-4E25-8469-FEDCB21E09B7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Несогласованное включение решений по замене АГРС в проектную документацию.</a:t>
          </a:r>
          <a:endParaRPr lang="ru-RU" dirty="0"/>
        </a:p>
      </dgm:t>
    </dgm:pt>
    <dgm:pt modelId="{C8055C84-4282-439C-83C0-8ABB478A3B67}" type="parTrans" cxnId="{E004841A-F159-462E-98AB-B195AFE8FE0A}">
      <dgm:prSet/>
      <dgm:spPr/>
      <dgm:t>
        <a:bodyPr/>
        <a:lstStyle/>
        <a:p>
          <a:endParaRPr lang="ru-RU"/>
        </a:p>
      </dgm:t>
    </dgm:pt>
    <dgm:pt modelId="{407DAAD6-1CFA-4FDC-B9AB-CF74D78CF600}" type="sibTrans" cxnId="{E004841A-F159-462E-98AB-B195AFE8FE0A}">
      <dgm:prSet/>
      <dgm:spPr/>
      <dgm:t>
        <a:bodyPr/>
        <a:lstStyle/>
        <a:p>
          <a:endParaRPr lang="ru-RU"/>
        </a:p>
      </dgm:t>
    </dgm:pt>
    <dgm:pt modelId="{6F7EEB1A-68EF-4F97-B317-E51E9E37A7A4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Значение производительности в ИНФОТЕХ не соответствует паспортным данным после РЕКОНСТРУКЦИИ.</a:t>
          </a:r>
          <a:endParaRPr lang="ru-RU" dirty="0"/>
        </a:p>
      </dgm:t>
    </dgm:pt>
    <dgm:pt modelId="{3184394F-AC2A-47A9-A11A-BFADAAC01E79}" type="parTrans" cxnId="{7D79E841-A9A5-414A-B5E9-62983B72E895}">
      <dgm:prSet/>
      <dgm:spPr/>
      <dgm:t>
        <a:bodyPr/>
        <a:lstStyle/>
        <a:p>
          <a:endParaRPr lang="ru-RU"/>
        </a:p>
      </dgm:t>
    </dgm:pt>
    <dgm:pt modelId="{5C025F5D-DDC0-49AD-95C4-EE3B20773428}" type="sibTrans" cxnId="{7D79E841-A9A5-414A-B5E9-62983B72E895}">
      <dgm:prSet/>
      <dgm:spPr/>
      <dgm:t>
        <a:bodyPr/>
        <a:lstStyle/>
        <a:p>
          <a:endParaRPr lang="ru-RU"/>
        </a:p>
      </dgm:t>
    </dgm:pt>
    <dgm:pt modelId="{DD7BA337-11BE-4396-932E-4EA68E542030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Срок службы отдельного оборудования в составе АГРС должен быть не менее срока службы самой АГРС – то есть 30 лет.</a:t>
          </a:r>
          <a:endParaRPr lang="ru-RU" dirty="0"/>
        </a:p>
      </dgm:t>
    </dgm:pt>
    <dgm:pt modelId="{290E6F67-B181-4DAA-8007-5B01BA82C535}" type="sibTrans" cxnId="{3A337FFB-B81C-4473-9EF5-7FAE474638D8}">
      <dgm:prSet/>
      <dgm:spPr/>
      <dgm:t>
        <a:bodyPr/>
        <a:lstStyle/>
        <a:p>
          <a:endParaRPr lang="ru-RU"/>
        </a:p>
      </dgm:t>
    </dgm:pt>
    <dgm:pt modelId="{20F921B3-BAB2-4607-87F1-8330826453B8}" type="parTrans" cxnId="{3A337FFB-B81C-4473-9EF5-7FAE474638D8}">
      <dgm:prSet/>
      <dgm:spPr/>
      <dgm:t>
        <a:bodyPr/>
        <a:lstStyle/>
        <a:p>
          <a:endParaRPr lang="ru-RU"/>
        </a:p>
      </dgm:t>
    </dgm:pt>
    <dgm:pt modelId="{F1901F92-2D36-4455-94E5-F1A8A446A2FC}" type="pres">
      <dgm:prSet presAssocID="{8DFDC164-430B-438C-9E1E-76C908DB4E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6ABFCAE-12BD-4889-BBC2-5A6FE502DCAD}" type="pres">
      <dgm:prSet presAssocID="{8DFDC164-430B-438C-9E1E-76C908DB4EB0}" presName="Name1" presStyleCnt="0"/>
      <dgm:spPr/>
    </dgm:pt>
    <dgm:pt modelId="{E99130E7-89C0-4496-87EE-5CC43B9CCF1A}" type="pres">
      <dgm:prSet presAssocID="{8DFDC164-430B-438C-9E1E-76C908DB4EB0}" presName="cycle" presStyleCnt="0"/>
      <dgm:spPr/>
    </dgm:pt>
    <dgm:pt modelId="{8B867CCF-6DC3-498C-BDAD-C604C2CE8627}" type="pres">
      <dgm:prSet presAssocID="{8DFDC164-430B-438C-9E1E-76C908DB4EB0}" presName="srcNode" presStyleLbl="node1" presStyleIdx="0" presStyleCnt="3"/>
      <dgm:spPr/>
    </dgm:pt>
    <dgm:pt modelId="{84CDA532-47E8-47D1-81D2-3D4B438C6971}" type="pres">
      <dgm:prSet presAssocID="{8DFDC164-430B-438C-9E1E-76C908DB4EB0}" presName="conn" presStyleLbl="parChTrans1D2" presStyleIdx="0" presStyleCnt="1"/>
      <dgm:spPr/>
      <dgm:t>
        <a:bodyPr/>
        <a:lstStyle/>
        <a:p>
          <a:endParaRPr lang="ru-RU"/>
        </a:p>
      </dgm:t>
    </dgm:pt>
    <dgm:pt modelId="{EF4E9C9F-0B74-4583-9620-EE830FEA4166}" type="pres">
      <dgm:prSet presAssocID="{8DFDC164-430B-438C-9E1E-76C908DB4EB0}" presName="extraNode" presStyleLbl="node1" presStyleIdx="0" presStyleCnt="3"/>
      <dgm:spPr/>
    </dgm:pt>
    <dgm:pt modelId="{B5AB9309-6001-4CAB-A2BE-D3C6F8FBD181}" type="pres">
      <dgm:prSet presAssocID="{8DFDC164-430B-438C-9E1E-76C908DB4EB0}" presName="dstNode" presStyleLbl="node1" presStyleIdx="0" presStyleCnt="3"/>
      <dgm:spPr/>
    </dgm:pt>
    <dgm:pt modelId="{638645DC-4EB7-47F3-AD88-B72D3C06F621}" type="pres">
      <dgm:prSet presAssocID="{1E5B9858-C5C3-4E25-8469-FEDCB21E09B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F0B42-5616-4ADE-A97C-8D6E11606FBD}" type="pres">
      <dgm:prSet presAssocID="{1E5B9858-C5C3-4E25-8469-FEDCB21E09B7}" presName="accent_1" presStyleCnt="0"/>
      <dgm:spPr/>
    </dgm:pt>
    <dgm:pt modelId="{56490D6F-3998-458C-A069-C07DFADE08DA}" type="pres">
      <dgm:prSet presAssocID="{1E5B9858-C5C3-4E25-8469-FEDCB21E09B7}" presName="accentRepeatNode" presStyleLbl="solidFgAcc1" presStyleIdx="0" presStyleCnt="3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936987B-E11E-4EF8-8D5E-A4163289FE29}" type="pres">
      <dgm:prSet presAssocID="{DD7BA337-11BE-4396-932E-4EA68E54203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11F99-A890-4DA6-AF21-B6A8CD2BA6EA}" type="pres">
      <dgm:prSet presAssocID="{DD7BA337-11BE-4396-932E-4EA68E542030}" presName="accent_2" presStyleCnt="0"/>
      <dgm:spPr/>
    </dgm:pt>
    <dgm:pt modelId="{0BEC406B-673D-4572-B113-71F9347713BA}" type="pres">
      <dgm:prSet presAssocID="{DD7BA337-11BE-4396-932E-4EA68E542030}" presName="accentRepeatNode" presStyleLbl="solidFgAcc1" presStyleIdx="1" presStyleCnt="3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B5988509-CD00-42CB-86DD-A6F624163E8B}" type="pres">
      <dgm:prSet presAssocID="{6F7EEB1A-68EF-4F97-B317-E51E9E37A7A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4D401-AD59-414B-92E3-4819674CF5A5}" type="pres">
      <dgm:prSet presAssocID="{6F7EEB1A-68EF-4F97-B317-E51E9E37A7A4}" presName="accent_3" presStyleCnt="0"/>
      <dgm:spPr/>
    </dgm:pt>
    <dgm:pt modelId="{CB3314B8-830F-4363-9AD3-399B19F580D8}" type="pres">
      <dgm:prSet presAssocID="{6F7EEB1A-68EF-4F97-B317-E51E9E37A7A4}" presName="accentRepeatNode" presStyleLbl="solidFgAcc1" presStyleIdx="2" presStyleCnt="3" custLinFactNeighborX="2207" custLinFactNeighborY="-5742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</dgm:ptLst>
  <dgm:cxnLst>
    <dgm:cxn modelId="{E004841A-F159-462E-98AB-B195AFE8FE0A}" srcId="{8DFDC164-430B-438C-9E1E-76C908DB4EB0}" destId="{1E5B9858-C5C3-4E25-8469-FEDCB21E09B7}" srcOrd="0" destOrd="0" parTransId="{C8055C84-4282-439C-83C0-8ABB478A3B67}" sibTransId="{407DAAD6-1CFA-4FDC-B9AB-CF74D78CF600}"/>
    <dgm:cxn modelId="{C1AAF30E-91B5-40F5-9AC5-5CF147176061}" type="presOf" srcId="{407DAAD6-1CFA-4FDC-B9AB-CF74D78CF600}" destId="{84CDA532-47E8-47D1-81D2-3D4B438C6971}" srcOrd="0" destOrd="0" presId="urn:microsoft.com/office/officeart/2008/layout/VerticalCurvedList"/>
    <dgm:cxn modelId="{C494C133-6058-436C-8798-D0C6D6C90D86}" type="presOf" srcId="{DD7BA337-11BE-4396-932E-4EA68E542030}" destId="{7936987B-E11E-4EF8-8D5E-A4163289FE29}" srcOrd="0" destOrd="0" presId="urn:microsoft.com/office/officeart/2008/layout/VerticalCurvedList"/>
    <dgm:cxn modelId="{1C611C41-E442-454B-BB55-632F7E83E1D5}" type="presOf" srcId="{1E5B9858-C5C3-4E25-8469-FEDCB21E09B7}" destId="{638645DC-4EB7-47F3-AD88-B72D3C06F621}" srcOrd="0" destOrd="0" presId="urn:microsoft.com/office/officeart/2008/layout/VerticalCurvedList"/>
    <dgm:cxn modelId="{25A9D7BB-924D-4F6C-BAD3-AFB09AD81B5C}" type="presOf" srcId="{6F7EEB1A-68EF-4F97-B317-E51E9E37A7A4}" destId="{B5988509-CD00-42CB-86DD-A6F624163E8B}" srcOrd="0" destOrd="0" presId="urn:microsoft.com/office/officeart/2008/layout/VerticalCurvedList"/>
    <dgm:cxn modelId="{3A337FFB-B81C-4473-9EF5-7FAE474638D8}" srcId="{8DFDC164-430B-438C-9E1E-76C908DB4EB0}" destId="{DD7BA337-11BE-4396-932E-4EA68E542030}" srcOrd="1" destOrd="0" parTransId="{20F921B3-BAB2-4607-87F1-8330826453B8}" sibTransId="{290E6F67-B181-4DAA-8007-5B01BA82C535}"/>
    <dgm:cxn modelId="{7D79E841-A9A5-414A-B5E9-62983B72E895}" srcId="{8DFDC164-430B-438C-9E1E-76C908DB4EB0}" destId="{6F7EEB1A-68EF-4F97-B317-E51E9E37A7A4}" srcOrd="2" destOrd="0" parTransId="{3184394F-AC2A-47A9-A11A-BFADAAC01E79}" sibTransId="{5C025F5D-DDC0-49AD-95C4-EE3B20773428}"/>
    <dgm:cxn modelId="{E235F35C-04FA-4871-8DDF-A7366FF5F6DE}" type="presOf" srcId="{8DFDC164-430B-438C-9E1E-76C908DB4EB0}" destId="{F1901F92-2D36-4455-94E5-F1A8A446A2FC}" srcOrd="0" destOrd="0" presId="urn:microsoft.com/office/officeart/2008/layout/VerticalCurvedList"/>
    <dgm:cxn modelId="{017A9B56-36D7-422E-9E7C-E86B4F434260}" type="presParOf" srcId="{F1901F92-2D36-4455-94E5-F1A8A446A2FC}" destId="{B6ABFCAE-12BD-4889-BBC2-5A6FE502DCAD}" srcOrd="0" destOrd="0" presId="urn:microsoft.com/office/officeart/2008/layout/VerticalCurvedList"/>
    <dgm:cxn modelId="{DBEE2621-6CEA-4BE7-8630-954DCE7A8649}" type="presParOf" srcId="{B6ABFCAE-12BD-4889-BBC2-5A6FE502DCAD}" destId="{E99130E7-89C0-4496-87EE-5CC43B9CCF1A}" srcOrd="0" destOrd="0" presId="urn:microsoft.com/office/officeart/2008/layout/VerticalCurvedList"/>
    <dgm:cxn modelId="{5E713822-38EC-4E2F-93A4-3C9190FC32BC}" type="presParOf" srcId="{E99130E7-89C0-4496-87EE-5CC43B9CCF1A}" destId="{8B867CCF-6DC3-498C-BDAD-C604C2CE8627}" srcOrd="0" destOrd="0" presId="urn:microsoft.com/office/officeart/2008/layout/VerticalCurvedList"/>
    <dgm:cxn modelId="{E450F647-8AA5-445D-8C43-1CE50EA2038E}" type="presParOf" srcId="{E99130E7-89C0-4496-87EE-5CC43B9CCF1A}" destId="{84CDA532-47E8-47D1-81D2-3D4B438C6971}" srcOrd="1" destOrd="0" presId="urn:microsoft.com/office/officeart/2008/layout/VerticalCurvedList"/>
    <dgm:cxn modelId="{F657774D-D00F-4180-AA67-E337D49FAFA0}" type="presParOf" srcId="{E99130E7-89C0-4496-87EE-5CC43B9CCF1A}" destId="{EF4E9C9F-0B74-4583-9620-EE830FEA4166}" srcOrd="2" destOrd="0" presId="urn:microsoft.com/office/officeart/2008/layout/VerticalCurvedList"/>
    <dgm:cxn modelId="{6D44E349-3783-45BB-97C7-D7B0FBBCBCC7}" type="presParOf" srcId="{E99130E7-89C0-4496-87EE-5CC43B9CCF1A}" destId="{B5AB9309-6001-4CAB-A2BE-D3C6F8FBD181}" srcOrd="3" destOrd="0" presId="urn:microsoft.com/office/officeart/2008/layout/VerticalCurvedList"/>
    <dgm:cxn modelId="{0338FE6B-F249-46A7-92B0-95320AB1358F}" type="presParOf" srcId="{B6ABFCAE-12BD-4889-BBC2-5A6FE502DCAD}" destId="{638645DC-4EB7-47F3-AD88-B72D3C06F621}" srcOrd="1" destOrd="0" presId="urn:microsoft.com/office/officeart/2008/layout/VerticalCurvedList"/>
    <dgm:cxn modelId="{0CF6FB9D-95A3-40D3-8F9B-3D0733891932}" type="presParOf" srcId="{B6ABFCAE-12BD-4889-BBC2-5A6FE502DCAD}" destId="{02FF0B42-5616-4ADE-A97C-8D6E11606FBD}" srcOrd="2" destOrd="0" presId="urn:microsoft.com/office/officeart/2008/layout/VerticalCurvedList"/>
    <dgm:cxn modelId="{5FD7581D-B01B-4EA5-8D89-AFB5F5D07B9A}" type="presParOf" srcId="{02FF0B42-5616-4ADE-A97C-8D6E11606FBD}" destId="{56490D6F-3998-458C-A069-C07DFADE08DA}" srcOrd="0" destOrd="0" presId="urn:microsoft.com/office/officeart/2008/layout/VerticalCurvedList"/>
    <dgm:cxn modelId="{A15460AA-64E5-48BF-8B3F-25A9B339A36D}" type="presParOf" srcId="{B6ABFCAE-12BD-4889-BBC2-5A6FE502DCAD}" destId="{7936987B-E11E-4EF8-8D5E-A4163289FE29}" srcOrd="3" destOrd="0" presId="urn:microsoft.com/office/officeart/2008/layout/VerticalCurvedList"/>
    <dgm:cxn modelId="{F11A478A-D4B8-4861-8C57-D5D0CD6C0F24}" type="presParOf" srcId="{B6ABFCAE-12BD-4889-BBC2-5A6FE502DCAD}" destId="{D7711F99-A890-4DA6-AF21-B6A8CD2BA6EA}" srcOrd="4" destOrd="0" presId="urn:microsoft.com/office/officeart/2008/layout/VerticalCurvedList"/>
    <dgm:cxn modelId="{B58BA28F-494F-4D71-A6C7-52DC7C636CB9}" type="presParOf" srcId="{D7711F99-A890-4DA6-AF21-B6A8CD2BA6EA}" destId="{0BEC406B-673D-4572-B113-71F9347713BA}" srcOrd="0" destOrd="0" presId="urn:microsoft.com/office/officeart/2008/layout/VerticalCurvedList"/>
    <dgm:cxn modelId="{4CAD426C-8CC8-4767-B39D-604CB0C12EED}" type="presParOf" srcId="{B6ABFCAE-12BD-4889-BBC2-5A6FE502DCAD}" destId="{B5988509-CD00-42CB-86DD-A6F624163E8B}" srcOrd="5" destOrd="0" presId="urn:microsoft.com/office/officeart/2008/layout/VerticalCurvedList"/>
    <dgm:cxn modelId="{40A40119-09DB-4FD2-98FC-6D4EAD6DF04D}" type="presParOf" srcId="{B6ABFCAE-12BD-4889-BBC2-5A6FE502DCAD}" destId="{9304D401-AD59-414B-92E3-4819674CF5A5}" srcOrd="6" destOrd="0" presId="urn:microsoft.com/office/officeart/2008/layout/VerticalCurvedList"/>
    <dgm:cxn modelId="{7363C0AC-8AF9-4FC5-945C-EDDA2373219B}" type="presParOf" srcId="{9304D401-AD59-414B-92E3-4819674CF5A5}" destId="{CB3314B8-830F-4363-9AD3-399B19F580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FDC164-430B-438C-9E1E-76C908DB4E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5B9858-C5C3-4E25-8469-FEDCB21E09B7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Фотографии по итогам капитального ремонта не внесены, либо не содержательны.</a:t>
          </a:r>
          <a:endParaRPr lang="ru-RU" dirty="0"/>
        </a:p>
      </dgm:t>
    </dgm:pt>
    <dgm:pt modelId="{C8055C84-4282-439C-83C0-8ABB478A3B67}" type="parTrans" cxnId="{E004841A-F159-462E-98AB-B195AFE8FE0A}">
      <dgm:prSet/>
      <dgm:spPr/>
      <dgm:t>
        <a:bodyPr/>
        <a:lstStyle/>
        <a:p>
          <a:endParaRPr lang="ru-RU"/>
        </a:p>
      </dgm:t>
    </dgm:pt>
    <dgm:pt modelId="{407DAAD6-1CFA-4FDC-B9AB-CF74D78CF600}" type="sibTrans" cxnId="{E004841A-F159-462E-98AB-B195AFE8FE0A}">
      <dgm:prSet/>
      <dgm:spPr/>
      <dgm:t>
        <a:bodyPr/>
        <a:lstStyle/>
        <a:p>
          <a:endParaRPr lang="ru-RU"/>
        </a:p>
      </dgm:t>
    </dgm:pt>
    <dgm:pt modelId="{6F7EEB1A-68EF-4F97-B317-E51E9E37A7A4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dirty="0" smtClean="0"/>
            <a:t>Актуализация единого справочника сотрудников ПО ЭГРС, направлений ГРС (в составе ПО ЭМГ).</a:t>
          </a:r>
          <a:endParaRPr lang="ru-RU" dirty="0"/>
        </a:p>
      </dgm:t>
    </dgm:pt>
    <dgm:pt modelId="{3184394F-AC2A-47A9-A11A-BFADAAC01E79}" type="parTrans" cxnId="{7D79E841-A9A5-414A-B5E9-62983B72E895}">
      <dgm:prSet/>
      <dgm:spPr/>
      <dgm:t>
        <a:bodyPr/>
        <a:lstStyle/>
        <a:p>
          <a:endParaRPr lang="ru-RU"/>
        </a:p>
      </dgm:t>
    </dgm:pt>
    <dgm:pt modelId="{5C025F5D-DDC0-49AD-95C4-EE3B20773428}" type="sibTrans" cxnId="{7D79E841-A9A5-414A-B5E9-62983B72E895}">
      <dgm:prSet/>
      <dgm:spPr/>
      <dgm:t>
        <a:bodyPr/>
        <a:lstStyle/>
        <a:p>
          <a:endParaRPr lang="ru-RU"/>
        </a:p>
      </dgm:t>
    </dgm:pt>
    <dgm:pt modelId="{F1901F92-2D36-4455-94E5-F1A8A446A2FC}" type="pres">
      <dgm:prSet presAssocID="{8DFDC164-430B-438C-9E1E-76C908DB4E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6ABFCAE-12BD-4889-BBC2-5A6FE502DCAD}" type="pres">
      <dgm:prSet presAssocID="{8DFDC164-430B-438C-9E1E-76C908DB4EB0}" presName="Name1" presStyleCnt="0"/>
      <dgm:spPr/>
    </dgm:pt>
    <dgm:pt modelId="{E99130E7-89C0-4496-87EE-5CC43B9CCF1A}" type="pres">
      <dgm:prSet presAssocID="{8DFDC164-430B-438C-9E1E-76C908DB4EB0}" presName="cycle" presStyleCnt="0"/>
      <dgm:spPr/>
    </dgm:pt>
    <dgm:pt modelId="{8B867CCF-6DC3-498C-BDAD-C604C2CE8627}" type="pres">
      <dgm:prSet presAssocID="{8DFDC164-430B-438C-9E1E-76C908DB4EB0}" presName="srcNode" presStyleLbl="node1" presStyleIdx="0" presStyleCnt="2"/>
      <dgm:spPr/>
    </dgm:pt>
    <dgm:pt modelId="{84CDA532-47E8-47D1-81D2-3D4B438C6971}" type="pres">
      <dgm:prSet presAssocID="{8DFDC164-430B-438C-9E1E-76C908DB4EB0}" presName="conn" presStyleLbl="parChTrans1D2" presStyleIdx="0" presStyleCnt="1"/>
      <dgm:spPr/>
      <dgm:t>
        <a:bodyPr/>
        <a:lstStyle/>
        <a:p>
          <a:endParaRPr lang="ru-RU"/>
        </a:p>
      </dgm:t>
    </dgm:pt>
    <dgm:pt modelId="{EF4E9C9F-0B74-4583-9620-EE830FEA4166}" type="pres">
      <dgm:prSet presAssocID="{8DFDC164-430B-438C-9E1E-76C908DB4EB0}" presName="extraNode" presStyleLbl="node1" presStyleIdx="0" presStyleCnt="2"/>
      <dgm:spPr/>
    </dgm:pt>
    <dgm:pt modelId="{B5AB9309-6001-4CAB-A2BE-D3C6F8FBD181}" type="pres">
      <dgm:prSet presAssocID="{8DFDC164-430B-438C-9E1E-76C908DB4EB0}" presName="dstNode" presStyleLbl="node1" presStyleIdx="0" presStyleCnt="2"/>
      <dgm:spPr/>
    </dgm:pt>
    <dgm:pt modelId="{638645DC-4EB7-47F3-AD88-B72D3C06F621}" type="pres">
      <dgm:prSet presAssocID="{1E5B9858-C5C3-4E25-8469-FEDCB21E09B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F0B42-5616-4ADE-A97C-8D6E11606FBD}" type="pres">
      <dgm:prSet presAssocID="{1E5B9858-C5C3-4E25-8469-FEDCB21E09B7}" presName="accent_1" presStyleCnt="0"/>
      <dgm:spPr/>
    </dgm:pt>
    <dgm:pt modelId="{56490D6F-3998-458C-A069-C07DFADE08DA}" type="pres">
      <dgm:prSet presAssocID="{1E5B9858-C5C3-4E25-8469-FEDCB21E09B7}" presName="accentRepeatNode" presStyleLbl="solidFgAcc1" presStyleIdx="0" presStyleCnt="2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57EACD9E-837C-45A9-B3FD-23EB198C1218}" type="pres">
      <dgm:prSet presAssocID="{6F7EEB1A-68EF-4F97-B317-E51E9E37A7A4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63930-46B3-4EED-AC0D-2CCB73666B4C}" type="pres">
      <dgm:prSet presAssocID="{6F7EEB1A-68EF-4F97-B317-E51E9E37A7A4}" presName="accent_2" presStyleCnt="0"/>
      <dgm:spPr/>
    </dgm:pt>
    <dgm:pt modelId="{CB3314B8-830F-4363-9AD3-399B19F580D8}" type="pres">
      <dgm:prSet presAssocID="{6F7EEB1A-68EF-4F97-B317-E51E9E37A7A4}" presName="accentRepeatNode" presStyleLbl="solidFgAcc1" presStyleIdx="1" presStyleCnt="2" custLinFactNeighborX="2207" custLinFactNeighborY="-5742"/>
      <dgm:spPr>
        <a:solidFill>
          <a:srgbClr val="00B0F0"/>
        </a:solidFill>
        <a:ln w="38100">
          <a:solidFill>
            <a:schemeClr val="bg1"/>
          </a:solidFill>
        </a:ln>
      </dgm:spPr>
      <dgm:t>
        <a:bodyPr/>
        <a:lstStyle/>
        <a:p>
          <a:endParaRPr lang="ru-RU"/>
        </a:p>
      </dgm:t>
    </dgm:pt>
  </dgm:ptLst>
  <dgm:cxnLst>
    <dgm:cxn modelId="{421D5DAD-EE32-49C0-88ED-82AB21F6F879}" type="presOf" srcId="{407DAAD6-1CFA-4FDC-B9AB-CF74D78CF600}" destId="{84CDA532-47E8-47D1-81D2-3D4B438C6971}" srcOrd="0" destOrd="0" presId="urn:microsoft.com/office/officeart/2008/layout/VerticalCurvedList"/>
    <dgm:cxn modelId="{E004841A-F159-462E-98AB-B195AFE8FE0A}" srcId="{8DFDC164-430B-438C-9E1E-76C908DB4EB0}" destId="{1E5B9858-C5C3-4E25-8469-FEDCB21E09B7}" srcOrd="0" destOrd="0" parTransId="{C8055C84-4282-439C-83C0-8ABB478A3B67}" sibTransId="{407DAAD6-1CFA-4FDC-B9AB-CF74D78CF600}"/>
    <dgm:cxn modelId="{5CA1125E-BA59-4C44-84C7-63788849C514}" type="presOf" srcId="{1E5B9858-C5C3-4E25-8469-FEDCB21E09B7}" destId="{638645DC-4EB7-47F3-AD88-B72D3C06F621}" srcOrd="0" destOrd="0" presId="urn:microsoft.com/office/officeart/2008/layout/VerticalCurvedList"/>
    <dgm:cxn modelId="{7D79E841-A9A5-414A-B5E9-62983B72E895}" srcId="{8DFDC164-430B-438C-9E1E-76C908DB4EB0}" destId="{6F7EEB1A-68EF-4F97-B317-E51E9E37A7A4}" srcOrd="1" destOrd="0" parTransId="{3184394F-AC2A-47A9-A11A-BFADAAC01E79}" sibTransId="{5C025F5D-DDC0-49AD-95C4-EE3B20773428}"/>
    <dgm:cxn modelId="{DDF1E025-79D4-4BD1-A980-BA6240B4D033}" type="presOf" srcId="{6F7EEB1A-68EF-4F97-B317-E51E9E37A7A4}" destId="{57EACD9E-837C-45A9-B3FD-23EB198C1218}" srcOrd="0" destOrd="0" presId="urn:microsoft.com/office/officeart/2008/layout/VerticalCurvedList"/>
    <dgm:cxn modelId="{2813579A-F890-4521-B41F-4AD8AA4ED8D0}" type="presOf" srcId="{8DFDC164-430B-438C-9E1E-76C908DB4EB0}" destId="{F1901F92-2D36-4455-94E5-F1A8A446A2FC}" srcOrd="0" destOrd="0" presId="urn:microsoft.com/office/officeart/2008/layout/VerticalCurvedList"/>
    <dgm:cxn modelId="{52866E6C-150F-4211-A7DC-5CC54710586B}" type="presParOf" srcId="{F1901F92-2D36-4455-94E5-F1A8A446A2FC}" destId="{B6ABFCAE-12BD-4889-BBC2-5A6FE502DCAD}" srcOrd="0" destOrd="0" presId="urn:microsoft.com/office/officeart/2008/layout/VerticalCurvedList"/>
    <dgm:cxn modelId="{B3C320ED-3613-49A7-BC4A-5B8F596B2BAA}" type="presParOf" srcId="{B6ABFCAE-12BD-4889-BBC2-5A6FE502DCAD}" destId="{E99130E7-89C0-4496-87EE-5CC43B9CCF1A}" srcOrd="0" destOrd="0" presId="urn:microsoft.com/office/officeart/2008/layout/VerticalCurvedList"/>
    <dgm:cxn modelId="{32A37E9B-997D-406F-A579-05D4A5A9529F}" type="presParOf" srcId="{E99130E7-89C0-4496-87EE-5CC43B9CCF1A}" destId="{8B867CCF-6DC3-498C-BDAD-C604C2CE8627}" srcOrd="0" destOrd="0" presId="urn:microsoft.com/office/officeart/2008/layout/VerticalCurvedList"/>
    <dgm:cxn modelId="{85E5BDCF-E570-48F7-8253-DAE69BF1B96C}" type="presParOf" srcId="{E99130E7-89C0-4496-87EE-5CC43B9CCF1A}" destId="{84CDA532-47E8-47D1-81D2-3D4B438C6971}" srcOrd="1" destOrd="0" presId="urn:microsoft.com/office/officeart/2008/layout/VerticalCurvedList"/>
    <dgm:cxn modelId="{D61DBD6D-AA0E-4FDF-9B45-643A3952036A}" type="presParOf" srcId="{E99130E7-89C0-4496-87EE-5CC43B9CCF1A}" destId="{EF4E9C9F-0B74-4583-9620-EE830FEA4166}" srcOrd="2" destOrd="0" presId="urn:microsoft.com/office/officeart/2008/layout/VerticalCurvedList"/>
    <dgm:cxn modelId="{8EE7D41D-6D04-4C2C-BDAA-29AC4E242F67}" type="presParOf" srcId="{E99130E7-89C0-4496-87EE-5CC43B9CCF1A}" destId="{B5AB9309-6001-4CAB-A2BE-D3C6F8FBD181}" srcOrd="3" destOrd="0" presId="urn:microsoft.com/office/officeart/2008/layout/VerticalCurvedList"/>
    <dgm:cxn modelId="{EA4E67DD-9988-40CA-8ED1-D94A5E0A6369}" type="presParOf" srcId="{B6ABFCAE-12BD-4889-BBC2-5A6FE502DCAD}" destId="{638645DC-4EB7-47F3-AD88-B72D3C06F621}" srcOrd="1" destOrd="0" presId="urn:microsoft.com/office/officeart/2008/layout/VerticalCurvedList"/>
    <dgm:cxn modelId="{59E80487-8BF8-4B8A-96FB-E5D10C64538E}" type="presParOf" srcId="{B6ABFCAE-12BD-4889-BBC2-5A6FE502DCAD}" destId="{02FF0B42-5616-4ADE-A97C-8D6E11606FBD}" srcOrd="2" destOrd="0" presId="urn:microsoft.com/office/officeart/2008/layout/VerticalCurvedList"/>
    <dgm:cxn modelId="{15EC3D8A-B630-439B-B75D-46D8CDB65EE9}" type="presParOf" srcId="{02FF0B42-5616-4ADE-A97C-8D6E11606FBD}" destId="{56490D6F-3998-458C-A069-C07DFADE08DA}" srcOrd="0" destOrd="0" presId="urn:microsoft.com/office/officeart/2008/layout/VerticalCurvedList"/>
    <dgm:cxn modelId="{18F9DC7B-5549-44C6-A951-EB550BFBEDFA}" type="presParOf" srcId="{B6ABFCAE-12BD-4889-BBC2-5A6FE502DCAD}" destId="{57EACD9E-837C-45A9-B3FD-23EB198C1218}" srcOrd="3" destOrd="0" presId="urn:microsoft.com/office/officeart/2008/layout/VerticalCurvedList"/>
    <dgm:cxn modelId="{4735253A-1006-4342-910B-DC5908DCC477}" type="presParOf" srcId="{B6ABFCAE-12BD-4889-BBC2-5A6FE502DCAD}" destId="{4FC63930-46B3-4EED-AC0D-2CCB73666B4C}" srcOrd="4" destOrd="0" presId="urn:microsoft.com/office/officeart/2008/layout/VerticalCurvedList"/>
    <dgm:cxn modelId="{45508D3A-9033-4457-A024-6CF9176842BE}" type="presParOf" srcId="{4FC63930-46B3-4EED-AC0D-2CCB73666B4C}" destId="{CB3314B8-830F-4363-9AD3-399B19F580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26B962-9C0D-4FFC-BEE7-23E7B770C7A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66B094-0EA2-489C-8538-51DB90BAD5C6}">
      <dgm:prSet phldrT="[Текст]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28057BA5-B226-4905-98DB-6DC26C204D9D}" type="parTrans" cxnId="{BE74E5C6-C5E4-4995-805B-67512F5884FC}">
      <dgm:prSet/>
      <dgm:spPr/>
      <dgm:t>
        <a:bodyPr/>
        <a:lstStyle/>
        <a:p>
          <a:endParaRPr lang="ru-RU"/>
        </a:p>
      </dgm:t>
    </dgm:pt>
    <dgm:pt modelId="{56B5522D-F614-4802-9884-53C6EEC13680}" type="sibTrans" cxnId="{BE74E5C6-C5E4-4995-805B-67512F5884FC}">
      <dgm:prSet/>
      <dgm:spPr/>
      <dgm:t>
        <a:bodyPr/>
        <a:lstStyle/>
        <a:p>
          <a:endParaRPr lang="ru-RU"/>
        </a:p>
      </dgm:t>
    </dgm:pt>
    <dgm:pt modelId="{4E68FFB6-26EB-4414-A77D-6D2851166A67}">
      <dgm:prSet phldrT="[Текст]"/>
      <dgm:spPr>
        <a:solidFill>
          <a:srgbClr val="00B0F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Провести комплексную оценку объектов при участии ГРО и Газпром газнадзор</a:t>
          </a:r>
          <a:endParaRPr lang="ru-RU" dirty="0">
            <a:solidFill>
              <a:schemeClr val="bg1"/>
            </a:solidFill>
          </a:endParaRPr>
        </a:p>
      </dgm:t>
    </dgm:pt>
    <dgm:pt modelId="{3C4D0403-053B-4D6D-A285-B923A4A2BA80}" type="parTrans" cxnId="{92ABC637-2F25-41A5-ACFF-3EDEA37DFA61}">
      <dgm:prSet/>
      <dgm:spPr/>
      <dgm:t>
        <a:bodyPr/>
        <a:lstStyle/>
        <a:p>
          <a:endParaRPr lang="ru-RU"/>
        </a:p>
      </dgm:t>
    </dgm:pt>
    <dgm:pt modelId="{87DF79D9-6F9D-4176-9B33-B87699719851}" type="sibTrans" cxnId="{92ABC637-2F25-41A5-ACFF-3EDEA37DFA61}">
      <dgm:prSet/>
      <dgm:spPr/>
      <dgm:t>
        <a:bodyPr/>
        <a:lstStyle/>
        <a:p>
          <a:endParaRPr lang="ru-RU"/>
        </a:p>
      </dgm:t>
    </dgm:pt>
    <dgm:pt modelId="{A78D7524-CF4D-4119-A7B0-A5565534DE99}">
      <dgm:prSet phldrT="[Текст]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EA53F901-62C2-44CE-BD19-6EC4EAB0F6C3}" type="parTrans" cxnId="{626F37BC-A450-4359-90CF-02650EE3B043}">
      <dgm:prSet/>
      <dgm:spPr/>
      <dgm:t>
        <a:bodyPr/>
        <a:lstStyle/>
        <a:p>
          <a:endParaRPr lang="ru-RU"/>
        </a:p>
      </dgm:t>
    </dgm:pt>
    <dgm:pt modelId="{B9C20E06-30D6-4A38-A58D-4C6A220DB408}" type="sibTrans" cxnId="{626F37BC-A450-4359-90CF-02650EE3B043}">
      <dgm:prSet/>
      <dgm:spPr/>
      <dgm:t>
        <a:bodyPr/>
        <a:lstStyle/>
        <a:p>
          <a:endParaRPr lang="ru-RU"/>
        </a:p>
      </dgm:t>
    </dgm:pt>
    <dgm:pt modelId="{0E93219E-8F47-4942-BC54-FBF195030589}">
      <dgm:prSet phldrT="[Текст]"/>
      <dgm:spPr>
        <a:solidFill>
          <a:srgbClr val="00B0F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Замечания должны быть зафиксированы в актах проверок</a:t>
          </a:r>
          <a:endParaRPr lang="ru-RU" dirty="0">
            <a:solidFill>
              <a:schemeClr val="bg1"/>
            </a:solidFill>
          </a:endParaRPr>
        </a:p>
      </dgm:t>
    </dgm:pt>
    <dgm:pt modelId="{2DA70B4B-830E-4C5B-803E-DE59AF37135D}" type="parTrans" cxnId="{ECDEABDB-7D38-451F-817B-6155BCF702E7}">
      <dgm:prSet/>
      <dgm:spPr/>
      <dgm:t>
        <a:bodyPr/>
        <a:lstStyle/>
        <a:p>
          <a:endParaRPr lang="ru-RU"/>
        </a:p>
      </dgm:t>
    </dgm:pt>
    <dgm:pt modelId="{40EDB9F2-CBD0-46E6-B575-4EF4BCDF5FF3}" type="sibTrans" cxnId="{ECDEABDB-7D38-451F-817B-6155BCF702E7}">
      <dgm:prSet/>
      <dgm:spPr/>
      <dgm:t>
        <a:bodyPr/>
        <a:lstStyle/>
        <a:p>
          <a:endParaRPr lang="ru-RU"/>
        </a:p>
      </dgm:t>
    </dgm:pt>
    <dgm:pt modelId="{3E6F034A-BE7A-4055-B176-55A6E9C654FF}">
      <dgm:prSet phldrT="[Текст]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34D7EAE8-91D0-445E-A66B-A71CB5163CB0}" type="parTrans" cxnId="{9B9E2E66-C0BA-484B-A9B7-DE734DABB206}">
      <dgm:prSet/>
      <dgm:spPr/>
      <dgm:t>
        <a:bodyPr/>
        <a:lstStyle/>
        <a:p>
          <a:endParaRPr lang="ru-RU"/>
        </a:p>
      </dgm:t>
    </dgm:pt>
    <dgm:pt modelId="{47762785-0FEC-4FCA-8D55-8FF68BC2217F}" type="sibTrans" cxnId="{9B9E2E66-C0BA-484B-A9B7-DE734DABB206}">
      <dgm:prSet/>
      <dgm:spPr/>
      <dgm:t>
        <a:bodyPr/>
        <a:lstStyle/>
        <a:p>
          <a:endParaRPr lang="ru-RU"/>
        </a:p>
      </dgm:t>
    </dgm:pt>
    <dgm:pt modelId="{D929A906-9A5B-4629-A514-9D3550E71EDB}">
      <dgm:prSet phldrT="[Текст]"/>
      <dgm:spPr>
        <a:solidFill>
          <a:srgbClr val="00B0F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определить несоответствия, препятствующие дальнейшей безопасной эксплуатации</a:t>
          </a:r>
          <a:endParaRPr lang="ru-RU" dirty="0">
            <a:solidFill>
              <a:schemeClr val="bg1"/>
            </a:solidFill>
          </a:endParaRPr>
        </a:p>
      </dgm:t>
    </dgm:pt>
    <dgm:pt modelId="{3B00166A-0F42-4F0E-8018-5C30E8CB5961}" type="parTrans" cxnId="{7A600011-2444-4D0F-B0D5-054FB63BE9E1}">
      <dgm:prSet/>
      <dgm:spPr/>
      <dgm:t>
        <a:bodyPr/>
        <a:lstStyle/>
        <a:p>
          <a:endParaRPr lang="ru-RU"/>
        </a:p>
      </dgm:t>
    </dgm:pt>
    <dgm:pt modelId="{1E5164D1-12A2-43E6-A3AE-0B8E4172D01D}" type="sibTrans" cxnId="{7A600011-2444-4D0F-B0D5-054FB63BE9E1}">
      <dgm:prSet/>
      <dgm:spPr/>
      <dgm:t>
        <a:bodyPr/>
        <a:lstStyle/>
        <a:p>
          <a:endParaRPr lang="ru-RU"/>
        </a:p>
      </dgm:t>
    </dgm:pt>
    <dgm:pt modelId="{98C6626F-EBEC-472A-99F0-63067C02DFBA}" type="pres">
      <dgm:prSet presAssocID="{FF26B962-9C0D-4FFC-BEE7-23E7B770C7A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690E00-BC0A-4E17-83B9-2EEC8FEC07DF}" type="pres">
      <dgm:prSet presAssocID="{BD66B094-0EA2-489C-8538-51DB90BAD5C6}" presName="composite" presStyleCnt="0"/>
      <dgm:spPr/>
    </dgm:pt>
    <dgm:pt modelId="{A3A728BA-5CB6-43BB-BE0D-F8C3C7BE869B}" type="pres">
      <dgm:prSet presAssocID="{BD66B094-0EA2-489C-8538-51DB90BAD5C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F3830-481B-4ECD-9863-FF7745D521B1}" type="pres">
      <dgm:prSet presAssocID="{BD66B094-0EA2-489C-8538-51DB90BAD5C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2B892-489D-43F7-A1A3-463F2A483E99}" type="pres">
      <dgm:prSet presAssocID="{56B5522D-F614-4802-9884-53C6EEC13680}" presName="sp" presStyleCnt="0"/>
      <dgm:spPr/>
    </dgm:pt>
    <dgm:pt modelId="{BAB87AFA-172B-47CF-B457-29EECE783DB4}" type="pres">
      <dgm:prSet presAssocID="{A78D7524-CF4D-4119-A7B0-A5565534DE99}" presName="composite" presStyleCnt="0"/>
      <dgm:spPr/>
    </dgm:pt>
    <dgm:pt modelId="{B2713C92-584A-44ED-A142-F0DC66C4C1A0}" type="pres">
      <dgm:prSet presAssocID="{A78D7524-CF4D-4119-A7B0-A5565534DE9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754B4-7C9A-41C4-B5A1-B068C6EED538}" type="pres">
      <dgm:prSet presAssocID="{A78D7524-CF4D-4119-A7B0-A5565534DE9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7F6905-5096-4DAA-BFF6-D8AC526818CD}" type="pres">
      <dgm:prSet presAssocID="{B9C20E06-30D6-4A38-A58D-4C6A220DB408}" presName="sp" presStyleCnt="0"/>
      <dgm:spPr/>
    </dgm:pt>
    <dgm:pt modelId="{811D386C-3D56-447C-AD83-B9865021EAAC}" type="pres">
      <dgm:prSet presAssocID="{3E6F034A-BE7A-4055-B176-55A6E9C654FF}" presName="composite" presStyleCnt="0"/>
      <dgm:spPr/>
    </dgm:pt>
    <dgm:pt modelId="{520ADE78-1D48-41B3-8DB5-AEAA63A70612}" type="pres">
      <dgm:prSet presAssocID="{3E6F034A-BE7A-4055-B176-55A6E9C654F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91FF3-37E9-47CA-A0FF-0FEA451BA7DB}" type="pres">
      <dgm:prSet presAssocID="{3E6F034A-BE7A-4055-B176-55A6E9C654F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450884-9C9F-4E45-A416-D38245016824}" type="presOf" srcId="{4E68FFB6-26EB-4414-A77D-6D2851166A67}" destId="{CB8F3830-481B-4ECD-9863-FF7745D521B1}" srcOrd="0" destOrd="0" presId="urn:microsoft.com/office/officeart/2005/8/layout/chevron2"/>
    <dgm:cxn modelId="{B7362420-CCE7-42B4-B9DF-70BD1DAD6C14}" type="presOf" srcId="{FF26B962-9C0D-4FFC-BEE7-23E7B770C7A1}" destId="{98C6626F-EBEC-472A-99F0-63067C02DFBA}" srcOrd="0" destOrd="0" presId="urn:microsoft.com/office/officeart/2005/8/layout/chevron2"/>
    <dgm:cxn modelId="{9B9E2E66-C0BA-484B-A9B7-DE734DABB206}" srcId="{FF26B962-9C0D-4FFC-BEE7-23E7B770C7A1}" destId="{3E6F034A-BE7A-4055-B176-55A6E9C654FF}" srcOrd="2" destOrd="0" parTransId="{34D7EAE8-91D0-445E-A66B-A71CB5163CB0}" sibTransId="{47762785-0FEC-4FCA-8D55-8FF68BC2217F}"/>
    <dgm:cxn modelId="{F3091ED6-E14A-46B1-8954-3E151FFD4A54}" type="presOf" srcId="{A78D7524-CF4D-4119-A7B0-A5565534DE99}" destId="{B2713C92-584A-44ED-A142-F0DC66C4C1A0}" srcOrd="0" destOrd="0" presId="urn:microsoft.com/office/officeart/2005/8/layout/chevron2"/>
    <dgm:cxn modelId="{0113B32D-BE03-4A5D-9B77-36561911410E}" type="presOf" srcId="{D929A906-9A5B-4629-A514-9D3550E71EDB}" destId="{58F91FF3-37E9-47CA-A0FF-0FEA451BA7DB}" srcOrd="0" destOrd="0" presId="urn:microsoft.com/office/officeart/2005/8/layout/chevron2"/>
    <dgm:cxn modelId="{CDDAD689-D99E-4413-994C-3EAB0F12FD1D}" type="presOf" srcId="{BD66B094-0EA2-489C-8538-51DB90BAD5C6}" destId="{A3A728BA-5CB6-43BB-BE0D-F8C3C7BE869B}" srcOrd="0" destOrd="0" presId="urn:microsoft.com/office/officeart/2005/8/layout/chevron2"/>
    <dgm:cxn modelId="{BE74E5C6-C5E4-4995-805B-67512F5884FC}" srcId="{FF26B962-9C0D-4FFC-BEE7-23E7B770C7A1}" destId="{BD66B094-0EA2-489C-8538-51DB90BAD5C6}" srcOrd="0" destOrd="0" parTransId="{28057BA5-B226-4905-98DB-6DC26C204D9D}" sibTransId="{56B5522D-F614-4802-9884-53C6EEC13680}"/>
    <dgm:cxn modelId="{7A600011-2444-4D0F-B0D5-054FB63BE9E1}" srcId="{3E6F034A-BE7A-4055-B176-55A6E9C654FF}" destId="{D929A906-9A5B-4629-A514-9D3550E71EDB}" srcOrd="0" destOrd="0" parTransId="{3B00166A-0F42-4F0E-8018-5C30E8CB5961}" sibTransId="{1E5164D1-12A2-43E6-A3AE-0B8E4172D01D}"/>
    <dgm:cxn modelId="{6A2EA526-9C7E-46E2-930A-F7E0556D6D88}" type="presOf" srcId="{0E93219E-8F47-4942-BC54-FBF195030589}" destId="{664754B4-7C9A-41C4-B5A1-B068C6EED538}" srcOrd="0" destOrd="0" presId="urn:microsoft.com/office/officeart/2005/8/layout/chevron2"/>
    <dgm:cxn modelId="{92ABC637-2F25-41A5-ACFF-3EDEA37DFA61}" srcId="{BD66B094-0EA2-489C-8538-51DB90BAD5C6}" destId="{4E68FFB6-26EB-4414-A77D-6D2851166A67}" srcOrd="0" destOrd="0" parTransId="{3C4D0403-053B-4D6D-A285-B923A4A2BA80}" sibTransId="{87DF79D9-6F9D-4176-9B33-B87699719851}"/>
    <dgm:cxn modelId="{A81AE361-C479-4B4B-B47B-DEB45804363D}" type="presOf" srcId="{3E6F034A-BE7A-4055-B176-55A6E9C654FF}" destId="{520ADE78-1D48-41B3-8DB5-AEAA63A70612}" srcOrd="0" destOrd="0" presId="urn:microsoft.com/office/officeart/2005/8/layout/chevron2"/>
    <dgm:cxn modelId="{ECDEABDB-7D38-451F-817B-6155BCF702E7}" srcId="{A78D7524-CF4D-4119-A7B0-A5565534DE99}" destId="{0E93219E-8F47-4942-BC54-FBF195030589}" srcOrd="0" destOrd="0" parTransId="{2DA70B4B-830E-4C5B-803E-DE59AF37135D}" sibTransId="{40EDB9F2-CBD0-46E6-B575-4EF4BCDF5FF3}"/>
    <dgm:cxn modelId="{626F37BC-A450-4359-90CF-02650EE3B043}" srcId="{FF26B962-9C0D-4FFC-BEE7-23E7B770C7A1}" destId="{A78D7524-CF4D-4119-A7B0-A5565534DE99}" srcOrd="1" destOrd="0" parTransId="{EA53F901-62C2-44CE-BD19-6EC4EAB0F6C3}" sibTransId="{B9C20E06-30D6-4A38-A58D-4C6A220DB408}"/>
    <dgm:cxn modelId="{99C571F2-C897-4089-903B-9AF6FBAA1645}" type="presParOf" srcId="{98C6626F-EBEC-472A-99F0-63067C02DFBA}" destId="{AA690E00-BC0A-4E17-83B9-2EEC8FEC07DF}" srcOrd="0" destOrd="0" presId="urn:microsoft.com/office/officeart/2005/8/layout/chevron2"/>
    <dgm:cxn modelId="{6D07E0A6-7D21-4D37-8519-2E528413A835}" type="presParOf" srcId="{AA690E00-BC0A-4E17-83B9-2EEC8FEC07DF}" destId="{A3A728BA-5CB6-43BB-BE0D-F8C3C7BE869B}" srcOrd="0" destOrd="0" presId="urn:microsoft.com/office/officeart/2005/8/layout/chevron2"/>
    <dgm:cxn modelId="{1D391CF8-D0F8-4020-9AE3-35C4CD1E23C7}" type="presParOf" srcId="{AA690E00-BC0A-4E17-83B9-2EEC8FEC07DF}" destId="{CB8F3830-481B-4ECD-9863-FF7745D521B1}" srcOrd="1" destOrd="0" presId="urn:microsoft.com/office/officeart/2005/8/layout/chevron2"/>
    <dgm:cxn modelId="{9300889A-F8A9-45A3-A590-13A9D397A5DA}" type="presParOf" srcId="{98C6626F-EBEC-472A-99F0-63067C02DFBA}" destId="{3DA2B892-489D-43F7-A1A3-463F2A483E99}" srcOrd="1" destOrd="0" presId="urn:microsoft.com/office/officeart/2005/8/layout/chevron2"/>
    <dgm:cxn modelId="{C25EED6A-16E7-437A-923F-8BD046C537CF}" type="presParOf" srcId="{98C6626F-EBEC-472A-99F0-63067C02DFBA}" destId="{BAB87AFA-172B-47CF-B457-29EECE783DB4}" srcOrd="2" destOrd="0" presId="urn:microsoft.com/office/officeart/2005/8/layout/chevron2"/>
    <dgm:cxn modelId="{AA59B34D-6E7A-4132-8826-AE6AB6980EC0}" type="presParOf" srcId="{BAB87AFA-172B-47CF-B457-29EECE783DB4}" destId="{B2713C92-584A-44ED-A142-F0DC66C4C1A0}" srcOrd="0" destOrd="0" presId="urn:microsoft.com/office/officeart/2005/8/layout/chevron2"/>
    <dgm:cxn modelId="{B1772D0A-D114-4CF0-8CE5-C842E0C0929C}" type="presParOf" srcId="{BAB87AFA-172B-47CF-B457-29EECE783DB4}" destId="{664754B4-7C9A-41C4-B5A1-B068C6EED538}" srcOrd="1" destOrd="0" presId="urn:microsoft.com/office/officeart/2005/8/layout/chevron2"/>
    <dgm:cxn modelId="{6584A796-8401-4A35-9B4F-3FFEB7969806}" type="presParOf" srcId="{98C6626F-EBEC-472A-99F0-63067C02DFBA}" destId="{517F6905-5096-4DAA-BFF6-D8AC526818CD}" srcOrd="3" destOrd="0" presId="urn:microsoft.com/office/officeart/2005/8/layout/chevron2"/>
    <dgm:cxn modelId="{97F346DC-7A2A-4A34-8583-DF77BC97AD14}" type="presParOf" srcId="{98C6626F-EBEC-472A-99F0-63067C02DFBA}" destId="{811D386C-3D56-447C-AD83-B9865021EAAC}" srcOrd="4" destOrd="0" presId="urn:microsoft.com/office/officeart/2005/8/layout/chevron2"/>
    <dgm:cxn modelId="{4829A4CC-B0C9-4DC7-B691-DE13F290117D}" type="presParOf" srcId="{811D386C-3D56-447C-AD83-B9865021EAAC}" destId="{520ADE78-1D48-41B3-8DB5-AEAA63A70612}" srcOrd="0" destOrd="0" presId="urn:microsoft.com/office/officeart/2005/8/layout/chevron2"/>
    <dgm:cxn modelId="{038BA04E-1026-4A35-B901-5968807E8F7E}" type="presParOf" srcId="{811D386C-3D56-447C-AD83-B9865021EAAC}" destId="{58F91FF3-37E9-47CA-A0FF-0FEA451BA7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0.25543</cdr:x>
      <cdr:y>0.58249</cdr:y>
    </cdr:from>
    <cdr:to>
      <cdr:x>0.36123</cdr:x>
      <cdr:y>0.73212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9111" y="1168876"/>
          <a:ext cx="388962" cy="300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</a:rPr>
            <a:t>ГРС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0.51899</cdr:x>
      <cdr:y>0.60398</cdr:y>
    </cdr:from>
    <cdr:to>
      <cdr:x>0.62479</cdr:x>
      <cdr:y>0.75361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08102" y="1212007"/>
          <a:ext cx="388962" cy="300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</a:rPr>
            <a:t>ГРС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0.77884</cdr:x>
      <cdr:y>0.60398</cdr:y>
    </cdr:from>
    <cdr:to>
      <cdr:x>0.88463</cdr:x>
      <cdr:y>0.75361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63446" y="1212007"/>
          <a:ext cx="388962" cy="300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</a:rPr>
            <a:t>ГРС</a:t>
          </a:r>
          <a:endParaRPr lang="ru-RU" sz="11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1C37EEC-B410-411B-B0F8-7E9E38279FA1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706"/>
            <a:ext cx="5438775" cy="4466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0F1D89-E3D0-4CD2-BCC4-B3225D032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447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A1FF03-6DCB-4FA2-9471-058629E7C2C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 Narrow" pitchFamily="34" charset="0"/>
            </a:endParaRPr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2AFB0C-8991-4744-A750-A5C1304C9FB4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022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 Narrow" pitchFamily="34" charset="0"/>
            </a:endParaRPr>
          </a:p>
        </p:txBody>
      </p:sp>
      <p:sp>
        <p:nvSpPr>
          <p:cNvPr id="18227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5B10C-ABAE-441C-BD6C-2937CF26764F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2277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 Narrow" pitchFamily="34" charset="0"/>
            </a:endParaRPr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2AFB0C-8991-4744-A750-A5C1304C9FB4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022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 Narrow" pitchFamily="34" charset="0"/>
            </a:endParaRPr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2AFB0C-8991-4744-A750-A5C1304C9FB4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0229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50215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0F1D89-E3D0-4CD2-BCC4-B3225D03228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6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F269A-5BF0-42F1-9767-43807868C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79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" y="825103"/>
            <a:ext cx="3059113" cy="39195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4BC16-CCF0-4CF6-AC2D-BD880A629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9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4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474464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44E37-AB1D-4997-BE60-CAA0B6537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18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7F320-C55F-4937-971E-8216DB193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1921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</p:spPr>
        <p:txBody>
          <a:bodyPr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8898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68526" y="1200150"/>
            <a:ext cx="6756399" cy="3280410"/>
          </a:xfrm>
        </p:spPr>
        <p:txBody>
          <a:bodyPr anchor="ctr">
            <a:noAutofit/>
          </a:bodyPr>
          <a:lstStyle>
            <a:lvl1pPr>
              <a:buNone/>
              <a:defRPr sz="2600" b="0" baseline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562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216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896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</p:spPr>
        <p:txBody>
          <a:bodyPr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034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12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4745F-F3D0-4BCA-BBFA-BF5983728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1458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E0183-55F4-4AEF-A040-D7F3E49CF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1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-19409"/>
            <a:ext cx="6985000" cy="757238"/>
          </a:xfrm>
        </p:spPr>
        <p:txBody>
          <a:bodyPr/>
          <a:lstStyle>
            <a:lvl1pPr>
              <a:defRPr sz="2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1844-E032-4943-9656-17752E7A4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16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</p:spPr>
        <p:txBody>
          <a:bodyPr/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3749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</p:spPr>
        <p:txBody>
          <a:bodyPr/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513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8469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169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200151"/>
            <a:ext cx="8715375" cy="400110"/>
          </a:xfrm>
        </p:spPr>
        <p:txBody>
          <a:bodyPr/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/>
          </p:nvPr>
        </p:nvSpPr>
        <p:spPr>
          <a:xfrm>
            <a:off x="2143983" y="4756966"/>
            <a:ext cx="7067549" cy="307777"/>
          </a:xfrm>
        </p:spPr>
        <p:txBody>
          <a:bodyPr/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954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88" y="4772025"/>
            <a:ext cx="1487487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7696B-2E6E-4BF3-B652-C66D76EFF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988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0" y="809627"/>
            <a:ext cx="9144000" cy="40011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476B6-F3F0-4343-A9E0-BA65480F6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72936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51A91-C842-423A-8192-4D8790E79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8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39195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39195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50853-C73B-4C66-A199-95B25FF28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2DA36-1C98-45CF-9C93-2CD51F713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5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B6EC4-3CA6-4C79-A4A2-3E6F76D3C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3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BFE5F-423D-43DB-975A-CD0A20302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6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12D98-40FC-49AB-BA9C-997612529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12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AC0C8-A745-4C0E-943E-337569E98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815975"/>
            <a:ext cx="91440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688"/>
            <a:ext cx="9144000" cy="404812"/>
            <a:chOff x="0" y="3974"/>
            <a:chExt cx="5760" cy="340"/>
          </a:xfrm>
        </p:grpSpPr>
        <p:sp>
          <p:nvSpPr>
            <p:cNvPr id="103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000" b="1">
                <a:latin typeface="+mn-lt"/>
                <a:cs typeface="+mn-cs"/>
              </a:defRPr>
            </a:lvl1pPr>
          </a:lstStyle>
          <a:p>
            <a:pPr>
              <a:defRPr/>
            </a:pPr>
            <a:fld id="{72050AD0-7BA2-455D-9FCB-9AE6D687E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5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" name="Rectangle 14"/>
          <p:cNvSpPr>
            <a:spLocks noChangeArrowheads="1"/>
          </p:cNvSpPr>
          <p:nvPr/>
        </p:nvSpPr>
        <p:spPr bwMode="auto">
          <a:xfrm>
            <a:off x="755650" y="5703888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5" name="Line 16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6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7" name="Picture 20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75"/>
            <a:ext cx="15478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63" r:id="rId1"/>
    <p:sldLayoutId id="2147486864" r:id="rId2"/>
    <p:sldLayoutId id="2147486865" r:id="rId3"/>
    <p:sldLayoutId id="2147486866" r:id="rId4"/>
    <p:sldLayoutId id="2147486867" r:id="rId5"/>
    <p:sldLayoutId id="2147486868" r:id="rId6"/>
    <p:sldLayoutId id="2147486869" r:id="rId7"/>
    <p:sldLayoutId id="2147486870" r:id="rId8"/>
    <p:sldLayoutId id="2147486871" r:id="rId9"/>
    <p:sldLayoutId id="2147486872" r:id="rId10"/>
    <p:sldLayoutId id="2147486873" r:id="rId11"/>
    <p:sldLayoutId id="21474868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Calibri" pitchFamily="34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4622800"/>
            <a:ext cx="1936750" cy="53975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4622800"/>
            <a:ext cx="9144000" cy="53975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Calibri" pitchFamily="34" charset="0"/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56" name="Line 16"/>
          <p:cNvSpPr>
            <a:spLocks noChangeShapeType="1"/>
          </p:cNvSpPr>
          <p:nvPr/>
        </p:nvSpPr>
        <p:spPr bwMode="auto">
          <a:xfrm>
            <a:off x="0" y="461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57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58" name="Текст 2"/>
          <p:cNvSpPr>
            <a:spLocks noGrp="1"/>
          </p:cNvSpPr>
          <p:nvPr>
            <p:ph type="body" idx="1"/>
          </p:nvPr>
        </p:nvSpPr>
        <p:spPr bwMode="auto">
          <a:xfrm>
            <a:off x="209550" y="1200150"/>
            <a:ext cx="8477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pic>
        <p:nvPicPr>
          <p:cNvPr id="2059" name="Рисунок 22" descr="GP Ru.wm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79388"/>
            <a:ext cx="15795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74" r:id="rId1"/>
    <p:sldLayoutId id="2147486875" r:id="rId2"/>
    <p:sldLayoutId id="2147486876" r:id="rId3"/>
    <p:sldLayoutId id="2147486877" r:id="rId4"/>
    <p:sldLayoutId id="2147486878" r:id="rId5"/>
    <p:sldLayoutId id="2147486885" r:id="rId6"/>
    <p:sldLayoutId id="2147486886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2600" kern="1200" dirty="0">
          <a:solidFill>
            <a:schemeClr val="bg1"/>
          </a:solidFill>
          <a:latin typeface="Arial Narrow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0" y="4622800"/>
            <a:ext cx="9144000" cy="539750"/>
            <a:chOff x="0" y="3974"/>
            <a:chExt cx="5760" cy="340"/>
          </a:xfrm>
        </p:grpSpPr>
        <p:sp>
          <p:nvSpPr>
            <p:cNvPr id="3083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3084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308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077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78" name="Line 16"/>
          <p:cNvSpPr>
            <a:spLocks noChangeShapeType="1"/>
          </p:cNvSpPr>
          <p:nvPr/>
        </p:nvSpPr>
        <p:spPr bwMode="auto">
          <a:xfrm>
            <a:off x="0" y="461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79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80" name="Текст 2"/>
          <p:cNvSpPr>
            <a:spLocks noGrp="1"/>
          </p:cNvSpPr>
          <p:nvPr>
            <p:ph type="body" idx="1"/>
          </p:nvPr>
        </p:nvSpPr>
        <p:spPr bwMode="auto">
          <a:xfrm>
            <a:off x="209550" y="1200150"/>
            <a:ext cx="847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81" name="Номер слайда 3"/>
          <p:cNvSpPr txBox="1">
            <a:spLocks/>
          </p:cNvSpPr>
          <p:nvPr/>
        </p:nvSpPr>
        <p:spPr bwMode="auto">
          <a:xfrm>
            <a:off x="209550" y="4667250"/>
            <a:ext cx="1482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64FDAB90-8997-45CC-B44C-D1BA6E7C0E2D}" type="slidenum">
              <a:rPr lang="ru-RU" altLang="ru-RU" sz="2000" b="1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ru-RU" altLang="ru-RU" sz="2000" b="1" smtClean="0">
              <a:solidFill>
                <a:schemeClr val="bg1"/>
              </a:solidFill>
            </a:endParaRPr>
          </a:p>
        </p:txBody>
      </p:sp>
      <p:pic>
        <p:nvPicPr>
          <p:cNvPr id="3082" name="Рисунок 22" descr="GP Ru.w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79388"/>
            <a:ext cx="15795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79" r:id="rId1"/>
    <p:sldLayoutId id="2147486880" r:id="rId2"/>
    <p:sldLayoutId id="2147486881" r:id="rId3"/>
    <p:sldLayoutId id="2147486882" r:id="rId4"/>
    <p:sldLayoutId id="2147486883" r:id="rId5"/>
    <p:sldLayoutId id="2147486887" r:id="rId6"/>
    <p:sldLayoutId id="2147486888" r:id="rId7"/>
    <p:sldLayoutId id="2147486889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2600" kern="1200" dirty="0">
          <a:solidFill>
            <a:schemeClr val="bg1"/>
          </a:solidFill>
          <a:latin typeface="Arial Narrow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9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2.e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1979613" y="1419225"/>
            <a:ext cx="6478587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ru-RU" altLang="ru-RU" sz="2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Narrow" pitchFamily="34" charset="0"/>
                <a:cs typeface="Arial Narrow" pitchFamily="34" charset="0"/>
              </a:rPr>
              <a:t>ИТОГИ РАБОТЫ И ЗАДАЧИ ПО ВОПРОСАМ ПРОВЕДЕНИЯ ЕДИНОЙ ТЕХНИЧЕСКОЙ ПОЛИТИКИ ПРИ ЭКСПЛУАТАЦИИ ГРС</a:t>
            </a:r>
            <a:endParaRPr altLang="ru-RU" sz="19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Narrow" pitchFamily="34" charset="0"/>
              <a:cs typeface="Arial Narrow" pitchFamily="34" charset="0"/>
            </a:endParaRPr>
          </a:p>
        </p:txBody>
      </p:sp>
      <p:sp>
        <p:nvSpPr>
          <p:cNvPr id="9219" name="Подзаголовок 2"/>
          <p:cNvSpPr>
            <a:spLocks noGrp="1"/>
          </p:cNvSpPr>
          <p:nvPr>
            <p:ph type="body" sz="quarter" idx="1"/>
          </p:nvPr>
        </p:nvSpPr>
        <p:spPr>
          <a:xfrm>
            <a:off x="2051050" y="3579813"/>
            <a:ext cx="6842125" cy="863600"/>
          </a:xfrm>
        </p:spPr>
        <p:txBody>
          <a:bodyPr/>
          <a:lstStyle/>
          <a:p>
            <a:pPr algn="l" eaLnBrk="1" hangingPunct="1"/>
            <a:r>
              <a:rPr lang="ru-RU" alt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Narrow" pitchFamily="34" charset="0"/>
                <a:cs typeface="Arial Narrow" pitchFamily="34" charset="0"/>
              </a:rPr>
              <a:t>Р.Ю. ДИСТАНОВ</a:t>
            </a:r>
          </a:p>
          <a:p>
            <a:pPr algn="l" eaLnBrk="1" hangingPunct="1"/>
            <a:r>
              <a:rPr lang="ru-RU" alt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Narrow" pitchFamily="34" charset="0"/>
                <a:cs typeface="Arial Narrow" pitchFamily="34" charset="0"/>
              </a:rPr>
              <a:t>НАЧАЛЬНИК УПРАВЛЕНИЯ ПАО «ГАЗПРОМ»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1095586"/>
            <a:ext cx="4392488" cy="31052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2040982"/>
            <a:ext cx="327426" cy="327426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Нашивка 6"/>
          <p:cNvSpPr/>
          <p:nvPr/>
        </p:nvSpPr>
        <p:spPr bwMode="auto">
          <a:xfrm rot="5400000">
            <a:off x="4594943" y="2098524"/>
            <a:ext cx="266739" cy="194241"/>
          </a:xfrm>
          <a:prstGeom prst="chevron">
            <a:avLst>
              <a:gd name="adj" fmla="val 110470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9559" y="1995686"/>
            <a:ext cx="413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Актуализирована потребность на 2019 год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626338"/>
            <a:ext cx="327426" cy="327426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Нашивка 9"/>
          <p:cNvSpPr/>
          <p:nvPr/>
        </p:nvSpPr>
        <p:spPr bwMode="auto">
          <a:xfrm rot="5400000">
            <a:off x="4594943" y="2683880"/>
            <a:ext cx="266739" cy="194241"/>
          </a:xfrm>
          <a:prstGeom prst="chevron">
            <a:avLst>
              <a:gd name="adj" fmla="val 110470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9559" y="2581042"/>
            <a:ext cx="413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Сформирован пообъектный план на 3 года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193110"/>
            <a:ext cx="327426" cy="327426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Нашивка 12"/>
          <p:cNvSpPr/>
          <p:nvPr/>
        </p:nvSpPr>
        <p:spPr bwMode="auto">
          <a:xfrm rot="5400000">
            <a:off x="4594943" y="3250652"/>
            <a:ext cx="266739" cy="194241"/>
          </a:xfrm>
          <a:prstGeom prst="chevron">
            <a:avLst>
              <a:gd name="adj" fmla="val 110470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9559" y="3147814"/>
            <a:ext cx="413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Единые и понятные подходы для всех ГТО</a:t>
            </a:r>
            <a:endParaRPr lang="ru-RU" dirty="0"/>
          </a:p>
        </p:txBody>
      </p:sp>
      <p:sp>
        <p:nvSpPr>
          <p:cNvPr id="15" name="TextBox 47"/>
          <p:cNvSpPr txBox="1">
            <a:spLocks noChangeArrowheads="1"/>
          </p:cNvSpPr>
          <p:nvPr/>
        </p:nvSpPr>
        <p:spPr bwMode="auto">
          <a:xfrm>
            <a:off x="2011630" y="267494"/>
            <a:ext cx="7083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Основные целевые показатели и </a:t>
            </a: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подходы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к </a:t>
            </a: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планированию объектов ГРС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348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59582"/>
            <a:ext cx="9144002" cy="355984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290" name="Скругленный прямоугольник 31"/>
          <p:cNvSpPr>
            <a:spLocks noChangeArrowheads="1"/>
          </p:cNvSpPr>
          <p:nvPr/>
        </p:nvSpPr>
        <p:spPr bwMode="auto">
          <a:xfrm>
            <a:off x="9605963" y="4159250"/>
            <a:ext cx="2033587" cy="1857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  <a:latin typeface="Helvetica" pitchFamily="34" charset="0"/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12291" name="TextBox 47"/>
          <p:cNvSpPr txBox="1">
            <a:spLocks noChangeArrowheads="1"/>
          </p:cNvSpPr>
          <p:nvPr/>
        </p:nvSpPr>
        <p:spPr bwMode="auto">
          <a:xfrm>
            <a:off x="2073334" y="304659"/>
            <a:ext cx="695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Выполнение </a:t>
            </a:r>
            <a:r>
              <a:rPr lang="ru-RU" altLang="ru-RU" sz="1600" dirty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капитального ремонта ГРС </a:t>
            </a:r>
            <a:r>
              <a:rPr lang="ru-RU" altLang="ru-RU" sz="1600" dirty="0" smtClean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хозспособом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33818521"/>
              </p:ext>
            </p:extLst>
          </p:nvPr>
        </p:nvGraphicFramePr>
        <p:xfrm>
          <a:off x="4136898" y="1743658"/>
          <a:ext cx="500710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45106299"/>
              </p:ext>
            </p:extLst>
          </p:nvPr>
        </p:nvGraphicFramePr>
        <p:xfrm>
          <a:off x="3358" y="1743658"/>
          <a:ext cx="4139952" cy="266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266314"/>
            <a:ext cx="914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Положительный тренд на протяжении 5 лет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7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9712" y="4585623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Ежегодная научно-практическая конференция </a:t>
            </a:r>
          </a:p>
          <a:p>
            <a:pPr>
              <a:defRPr/>
            </a:pPr>
            <a:r>
              <a:rPr lang="ru-RU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«Газораспределительные станции и системы газоснабжения»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ru-RU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8" name="TextBox 47"/>
          <p:cNvSpPr txBox="1">
            <a:spLocks noChangeArrowheads="1"/>
          </p:cNvSpPr>
          <p:nvPr/>
        </p:nvSpPr>
        <p:spPr bwMode="auto">
          <a:xfrm>
            <a:off x="2951820" y="350009"/>
            <a:ext cx="5724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форм обслуживания ГРС </a:t>
            </a:r>
            <a:endParaRPr lang="ru-RU" altLang="ru-RU" sz="1600" dirty="0">
              <a:solidFill>
                <a:prstClr val="white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graphicFrame>
        <p:nvGraphicFramePr>
          <p:cNvPr id="5" name="Диаграмма 4" title="Соотношение форм обслуживания ГРС по количеству"/>
          <p:cNvGraphicFramePr/>
          <p:nvPr>
            <p:extLst>
              <p:ext uri="{D42A27DB-BD31-4B8C-83A1-F6EECF244321}">
                <p14:modId xmlns:p14="http://schemas.microsoft.com/office/powerpoint/2010/main" val="3554367556"/>
              </p:ext>
            </p:extLst>
          </p:nvPr>
        </p:nvGraphicFramePr>
        <p:xfrm>
          <a:off x="3707904" y="1059582"/>
          <a:ext cx="543609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25324" r="38380" b="22053"/>
          <a:stretch/>
        </p:blipFill>
        <p:spPr bwMode="auto">
          <a:xfrm>
            <a:off x="0" y="1059581"/>
            <a:ext cx="3527884" cy="2289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634462"/>
              </p:ext>
            </p:extLst>
          </p:nvPr>
        </p:nvGraphicFramePr>
        <p:xfrm>
          <a:off x="323529" y="3723878"/>
          <a:ext cx="2484276" cy="432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9983"/>
                <a:gridCol w="728472"/>
                <a:gridCol w="1095821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 ГРС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 человек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 ГРС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37 </a:t>
                      </a:r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человек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98447041"/>
              </p:ext>
            </p:extLst>
          </p:nvPr>
        </p:nvGraphicFramePr>
        <p:xfrm>
          <a:off x="3095836" y="2859782"/>
          <a:ext cx="4860540" cy="176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881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89048" y="123478"/>
            <a:ext cx="7083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Перспективный вектор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научно – исследовательских и опытно – конструкторских разработок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по ГРС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6376" y="1137583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35596" y="1346797"/>
            <a:ext cx="900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02502681"/>
              </p:ext>
            </p:extLst>
          </p:nvPr>
        </p:nvGraphicFramePr>
        <p:xfrm>
          <a:off x="8695" y="1599642"/>
          <a:ext cx="9037004" cy="111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2804903"/>
            <a:ext cx="3059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</a:rPr>
              <a:t>Успешные квалификационные испытания </a:t>
            </a:r>
            <a:br>
              <a:rPr lang="ru-RU" sz="1000" b="1" dirty="0">
                <a:solidFill>
                  <a:srgbClr val="0070C0"/>
                </a:solidFill>
              </a:rPr>
            </a:br>
            <a:r>
              <a:rPr lang="ru-RU" sz="1000" b="1" dirty="0">
                <a:solidFill>
                  <a:srgbClr val="0070C0"/>
                </a:solidFill>
              </a:rPr>
              <a:t>ООО «НПП «АВИАГАЗ-СОЮЗ+»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ГРС Ново Александровка</a:t>
            </a:r>
          </a:p>
          <a:p>
            <a:endParaRPr lang="ru-RU" sz="1000" b="1" dirty="0">
              <a:solidFill>
                <a:srgbClr val="0070C0"/>
              </a:solidFill>
            </a:endParaRPr>
          </a:p>
          <a:p>
            <a:r>
              <a:rPr lang="ru-RU" sz="1000" b="1" dirty="0" smtClean="0">
                <a:solidFill>
                  <a:srgbClr val="0070C0"/>
                </a:solidFill>
              </a:rPr>
              <a:t>Успешные квалификационные испытания </a:t>
            </a:r>
            <a:br>
              <a:rPr lang="ru-RU" sz="1000" b="1" dirty="0" smtClean="0">
                <a:solidFill>
                  <a:srgbClr val="0070C0"/>
                </a:solidFill>
              </a:rPr>
            </a:br>
            <a:r>
              <a:rPr lang="ru-RU" sz="1000" b="1" dirty="0" smtClean="0">
                <a:solidFill>
                  <a:srgbClr val="0070C0"/>
                </a:solidFill>
              </a:rPr>
              <a:t>АО «Трубодеталь»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ГРС Тюрюшля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68153" y="2823778"/>
            <a:ext cx="2987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АО «Трубодеталь» проводит работу о созданию опытного образца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t="22842" r="41876" b="10781"/>
          <a:stretch/>
        </p:blipFill>
        <p:spPr bwMode="auto">
          <a:xfrm>
            <a:off x="2883510" y="3291829"/>
            <a:ext cx="2647263" cy="1293791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5947036" y="2748368"/>
            <a:ext cx="1217252" cy="1839606"/>
            <a:chOff x="196651" y="1215561"/>
            <a:chExt cx="2000975" cy="2816693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96651" y="2038343"/>
              <a:ext cx="1678509" cy="1993911"/>
              <a:chOff x="196651" y="2038343"/>
              <a:chExt cx="1678509" cy="1993911"/>
            </a:xfrm>
          </p:grpSpPr>
          <p:pic>
            <p:nvPicPr>
              <p:cNvPr id="17" name="Picture 2" descr="G:\Презентая\Формуляр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651" y="2038343"/>
                <a:ext cx="1279723" cy="1644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G:\Презентая\Формуляр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37" y="2387591"/>
                <a:ext cx="1279723" cy="1644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272967" y="1215561"/>
              <a:ext cx="1924659" cy="706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kern="0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  <a:cs typeface="Calibri" panose="020F0502020204030204" pitchFamily="34" charset="0"/>
                </a:rPr>
                <a:t>Требования</a:t>
              </a:r>
              <a:br>
                <a:rPr lang="ru-RU" sz="1200" b="1" kern="0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  <a:cs typeface="Calibri" panose="020F0502020204030204" pitchFamily="34" charset="0"/>
                </a:rPr>
              </a:br>
              <a:r>
                <a:rPr lang="ru-RU" sz="1200" b="1" kern="0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  <a:cs typeface="Calibri" panose="020F0502020204030204" pitchFamily="34" charset="0"/>
                </a:rPr>
                <a:t>к АГРС НП</a:t>
              </a:r>
              <a:endParaRPr lang="ru-RU" sz="1200" b="1" kern="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236803" y="3854026"/>
            <a:ext cx="327426" cy="327426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Нашивка 22"/>
          <p:cNvSpPr/>
          <p:nvPr/>
        </p:nvSpPr>
        <p:spPr bwMode="auto">
          <a:xfrm rot="5400000">
            <a:off x="7272055" y="3925435"/>
            <a:ext cx="266739" cy="194241"/>
          </a:xfrm>
          <a:prstGeom prst="chevron">
            <a:avLst>
              <a:gd name="adj" fmla="val 110470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04856" y="3689615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Единый</a:t>
            </a:r>
            <a:br>
              <a:rPr lang="ru-RU" dirty="0" smtClean="0"/>
            </a:br>
            <a:r>
              <a:rPr lang="ru-RU" dirty="0" smtClean="0"/>
              <a:t>Реестр МТР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4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6376" y="1137583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35596" y="1346797"/>
            <a:ext cx="900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51" y="1671650"/>
            <a:ext cx="47880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Модульность:</a:t>
            </a:r>
          </a:p>
          <a:p>
            <a:pPr algn="ctr"/>
            <a:endParaRPr lang="ru-RU" sz="1400" b="1" dirty="0" smtClean="0">
              <a:solidFill>
                <a:srgbClr val="0070C0"/>
              </a:solidFill>
            </a:endParaRPr>
          </a:p>
          <a:p>
            <a:r>
              <a:rPr lang="ru-RU" sz="1100" b="1" dirty="0" smtClean="0">
                <a:solidFill>
                  <a:srgbClr val="0070C0"/>
                </a:solidFill>
              </a:rPr>
              <a:t>Полная совместимость съемных модульных блоков  ГРС независимо от марки </a:t>
            </a:r>
            <a:r>
              <a:rPr lang="ru-RU" sz="1100" b="1" dirty="0">
                <a:solidFill>
                  <a:srgbClr val="0070C0"/>
                </a:solidFill>
              </a:rPr>
              <a:t>производителя </a:t>
            </a:r>
          </a:p>
          <a:p>
            <a:r>
              <a:rPr lang="ru-RU" sz="1100" b="1" dirty="0" smtClean="0">
                <a:solidFill>
                  <a:srgbClr val="0070C0"/>
                </a:solidFill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0070C0"/>
                </a:solidFill>
              </a:rPr>
              <a:t>геометрическая совместимость  модулей</a:t>
            </a:r>
            <a:endParaRPr lang="ru-RU" sz="1100" b="1" dirty="0">
              <a:solidFill>
                <a:srgbClr val="0070C0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0070C0"/>
                </a:solidFill>
              </a:rPr>
              <a:t>геометрическая совместимость технологических трубопроводов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0070C0"/>
                </a:solidFill>
              </a:rPr>
              <a:t>готовность работы с любыми установленными параметрами АГРС  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0070C0"/>
                </a:solidFill>
              </a:rPr>
              <a:t>совместимость алгоритмов контроля и управления САУ ГРС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0070C0"/>
                </a:solidFill>
              </a:rPr>
              <a:t>совместимость силовой и слаботочной кабельной продукции и их разъемов</a:t>
            </a:r>
            <a:r>
              <a:rPr lang="ru-RU" sz="1000" b="1" dirty="0" smtClean="0">
                <a:solidFill>
                  <a:srgbClr val="0070C0"/>
                </a:solidFill>
              </a:rPr>
              <a:t> </a:t>
            </a:r>
          </a:p>
          <a:p>
            <a:pPr marL="171450" indent="-171450">
              <a:buFontTx/>
              <a:buChar char="-"/>
            </a:pPr>
            <a:endParaRPr lang="ru-RU" sz="1000" b="1" dirty="0" smtClean="0">
              <a:solidFill>
                <a:srgbClr val="0070C0"/>
              </a:solidFill>
            </a:endParaRPr>
          </a:p>
          <a:p>
            <a:pPr marL="171450" indent="-171450">
              <a:buFontTx/>
              <a:buChar char="-"/>
            </a:pPr>
            <a:endParaRPr lang="ru-RU" sz="1000" b="1" dirty="0" smtClean="0">
              <a:solidFill>
                <a:srgbClr val="0070C0"/>
              </a:solidFill>
            </a:endParaRPr>
          </a:p>
          <a:p>
            <a:endParaRPr lang="ru-RU" sz="1000" b="1" dirty="0" smtClean="0">
              <a:solidFill>
                <a:srgbClr val="0070C0"/>
              </a:solidFill>
            </a:endParaRPr>
          </a:p>
          <a:p>
            <a:endParaRPr lang="ru-RU" sz="1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67144306"/>
              </p:ext>
            </p:extLst>
          </p:nvPr>
        </p:nvGraphicFramePr>
        <p:xfrm>
          <a:off x="4788024" y="1077457"/>
          <a:ext cx="4355976" cy="350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9420" b="11789"/>
          <a:stretch/>
        </p:blipFill>
        <p:spPr>
          <a:xfrm>
            <a:off x="7164288" y="3255826"/>
            <a:ext cx="1174798" cy="684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8244" y="1671650"/>
            <a:ext cx="756084" cy="4680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6156" y="2607754"/>
            <a:ext cx="801225" cy="563554"/>
          </a:xfrm>
          <a:prstGeom prst="rect">
            <a:avLst/>
          </a:prstGeom>
        </p:spPr>
      </p:pic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1989048" y="123478"/>
            <a:ext cx="7083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Перспективный вектор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научно – исследовательских и опытно – конструкторских разработок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по ГРС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461738"/>
              </p:ext>
            </p:extLst>
          </p:nvPr>
        </p:nvGraphicFramePr>
        <p:xfrm>
          <a:off x="-17939" y="1865027"/>
          <a:ext cx="9144000" cy="276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ашивка 6"/>
          <p:cNvSpPr/>
          <p:nvPr/>
        </p:nvSpPr>
        <p:spPr bwMode="auto">
          <a:xfrm rot="5400000">
            <a:off x="440668" y="3228442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Нашивка 7"/>
          <p:cNvSpPr/>
          <p:nvPr/>
        </p:nvSpPr>
        <p:spPr bwMode="auto">
          <a:xfrm rot="5400000">
            <a:off x="440668" y="3750754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Нашивка 8"/>
          <p:cNvSpPr/>
          <p:nvPr/>
        </p:nvSpPr>
        <p:spPr bwMode="auto">
          <a:xfrm rot="5400000">
            <a:off x="440668" y="4290814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Нашивка 9"/>
          <p:cNvSpPr/>
          <p:nvPr/>
        </p:nvSpPr>
        <p:spPr bwMode="auto">
          <a:xfrm rot="5400000">
            <a:off x="5481228" y="3228950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Нашивка 10"/>
          <p:cNvSpPr/>
          <p:nvPr/>
        </p:nvSpPr>
        <p:spPr bwMode="auto">
          <a:xfrm rot="5400000">
            <a:off x="5454674" y="3750755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Нашивка 11"/>
          <p:cNvSpPr/>
          <p:nvPr/>
        </p:nvSpPr>
        <p:spPr bwMode="auto">
          <a:xfrm rot="5400000">
            <a:off x="5477958" y="4290814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Box 47"/>
          <p:cNvSpPr txBox="1">
            <a:spLocks noChangeArrowheads="1"/>
          </p:cNvSpPr>
          <p:nvPr/>
        </p:nvSpPr>
        <p:spPr bwMode="auto">
          <a:xfrm>
            <a:off x="1989048" y="123478"/>
            <a:ext cx="7083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Перспективный вектор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научно – исследовательских и опытно – конструкторских разработок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по ГРС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94306"/>
            <a:ext cx="914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Внедрение турбодетандерных установок на ГРС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6376" y="1137583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1540" y="1341524"/>
            <a:ext cx="900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1786" y="4155926"/>
            <a:ext cx="421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Технология обезвреживания отходов и остатков одоранта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ООО «Газпром трансгаз Самара»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" y="4155926"/>
            <a:ext cx="3815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Спутниковая связь на ГРС Кирсановского ЛПУМГ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ООО «Газпром трансгаз  Саратов»</a:t>
            </a:r>
          </a:p>
        </p:txBody>
      </p:sp>
      <p:pic>
        <p:nvPicPr>
          <p:cNvPr id="4098" name="Picture 2" descr="C:\Users\shabniks\AppData\Local\Microsoft\Windows\Temporary Internet Files\Content.Outlook\J5EZQGWI\DSC_0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" b="14278"/>
          <a:stretch/>
        </p:blipFill>
        <p:spPr bwMode="auto">
          <a:xfrm>
            <a:off x="71500" y="1137583"/>
            <a:ext cx="2304256" cy="269430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habniks\AppData\Local\Microsoft\Windows\Temporary Internet Files\Content.Outlook\J5EZQGWI\DSC_0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19417" b="31158"/>
          <a:stretch/>
        </p:blipFill>
        <p:spPr bwMode="auto">
          <a:xfrm>
            <a:off x="1622010" y="1609535"/>
            <a:ext cx="2193905" cy="251483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86" y="1059582"/>
            <a:ext cx="4212214" cy="277230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7"/>
          <p:cNvSpPr txBox="1">
            <a:spLocks noChangeArrowheads="1"/>
          </p:cNvSpPr>
          <p:nvPr/>
        </p:nvSpPr>
        <p:spPr bwMode="auto">
          <a:xfrm>
            <a:off x="1907704" y="304663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«Идеи и инновационные решения»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152825"/>
              </p:ext>
            </p:extLst>
          </p:nvPr>
        </p:nvGraphicFramePr>
        <p:xfrm>
          <a:off x="1954215" y="1103475"/>
          <a:ext cx="3676564" cy="2006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трелка вправо 5"/>
          <p:cNvSpPr/>
          <p:nvPr/>
        </p:nvSpPr>
        <p:spPr bwMode="auto">
          <a:xfrm>
            <a:off x="5770194" y="1331922"/>
            <a:ext cx="481282" cy="1344043"/>
          </a:xfrm>
          <a:prstGeom prst="rightArrow">
            <a:avLst>
              <a:gd name="adj1" fmla="val 50000"/>
              <a:gd name="adj2" fmla="val 50885"/>
            </a:avLst>
          </a:prstGeom>
          <a:solidFill>
            <a:srgbClr val="FF6969"/>
          </a:solidFill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rgbClr val="00B0F0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1476" y="1095914"/>
            <a:ext cx="2892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230 обращений руководства государства 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и регионов РФ 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1473" y="2003943"/>
            <a:ext cx="289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5,4 млрд куб. метров газа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суммарный объем отказов потребителям за 3 года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329" y="1557579"/>
            <a:ext cx="14798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</a:t>
            </a:r>
          </a:p>
          <a:p>
            <a:r>
              <a:rPr lang="ru-RU" sz="1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Пропускной</a:t>
            </a:r>
          </a:p>
          <a:p>
            <a:r>
              <a:rPr lang="ru-RU" sz="1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Способности</a:t>
            </a:r>
          </a:p>
          <a:p>
            <a:r>
              <a:rPr lang="ru-RU" sz="1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парка ГРС</a:t>
            </a:r>
            <a:endParaRPr lang="ru-RU" sz="17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693971"/>
            <a:ext cx="19632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вопроса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831751119"/>
              </p:ext>
            </p:extLst>
          </p:nvPr>
        </p:nvGraphicFramePr>
        <p:xfrm>
          <a:off x="1963270" y="3106271"/>
          <a:ext cx="7180730" cy="149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Овал 11"/>
          <p:cNvSpPr/>
          <p:nvPr/>
        </p:nvSpPr>
        <p:spPr>
          <a:xfrm>
            <a:off x="1862831" y="3227297"/>
            <a:ext cx="693938" cy="5782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</a:t>
            </a:r>
          </a:p>
          <a:p>
            <a:pPr algn="ctr"/>
            <a:r>
              <a:rPr lang="ru-RU" sz="1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ГРС</a:t>
            </a:r>
            <a:endParaRPr lang="ru-RU" sz="14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862831" y="3877249"/>
            <a:ext cx="693937" cy="5782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</a:p>
          <a:p>
            <a:pPr algn="ctr"/>
            <a:r>
              <a:rPr lang="ru-RU" sz="1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ГРС</a:t>
            </a:r>
            <a:endParaRPr lang="ru-RU" sz="14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920688" y="3098130"/>
            <a:ext cx="72233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0" y="3098130"/>
            <a:ext cx="914400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право 15"/>
          <p:cNvSpPr/>
          <p:nvPr/>
        </p:nvSpPr>
        <p:spPr bwMode="auto">
          <a:xfrm>
            <a:off x="1923730" y="1327370"/>
            <a:ext cx="481282" cy="1344043"/>
          </a:xfrm>
          <a:prstGeom prst="rightArrow">
            <a:avLst>
              <a:gd name="adj1" fmla="val 50000"/>
              <a:gd name="adj2" fmla="val 50885"/>
            </a:avLst>
          </a:prstGeom>
          <a:solidFill>
            <a:srgbClr val="FF6969"/>
          </a:solidFill>
          <a:ln w="28575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rgbClr val="00B0F0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7DD45B79-F498-4376-93DA-6A367BB9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687" y="0"/>
            <a:ext cx="7223313" cy="10959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ru-RU" sz="1600" dirty="0" smtClean="0"/>
              <a:t>Предложения </a:t>
            </a:r>
            <a:r>
              <a:rPr lang="ru-RU" sz="1600" dirty="0"/>
              <a:t>по снятию ограничений подачи </a:t>
            </a:r>
            <a:r>
              <a:rPr lang="ru-RU" sz="1600" dirty="0" smtClean="0"/>
              <a:t>газа от </a:t>
            </a:r>
            <a:r>
              <a:rPr lang="ru-RU" sz="1600" dirty="0"/>
              <a:t>ГРС</a:t>
            </a:r>
            <a:endParaRPr sz="16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70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1907704" y="304663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«Совершенствование текущей деятельности»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87799989"/>
              </p:ext>
            </p:extLst>
          </p:nvPr>
        </p:nvGraphicFramePr>
        <p:xfrm>
          <a:off x="0" y="1124744"/>
          <a:ext cx="9130536" cy="360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9532" y="1599642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866" y="2722153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376626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32079555"/>
              </p:ext>
            </p:extLst>
          </p:nvPr>
        </p:nvGraphicFramePr>
        <p:xfrm>
          <a:off x="0" y="1124744"/>
          <a:ext cx="9130536" cy="360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47"/>
          <p:cNvSpPr txBox="1">
            <a:spLocks noChangeArrowheads="1"/>
          </p:cNvSpPr>
          <p:nvPr/>
        </p:nvSpPr>
        <p:spPr bwMode="auto">
          <a:xfrm>
            <a:off x="1907704" y="304663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sym typeface="Arial Narrow" pitchFamily="34" charset="0"/>
              </a:rPr>
              <a:t>«С</a:t>
            </a:r>
            <a:r>
              <a:rPr lang="ru-RU" altLang="ru-RU" sz="1600" dirty="0" smtClean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овершенствование текущей деятельности»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275" y="343584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397" y="1923678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араллелограмм 51"/>
          <p:cNvSpPr/>
          <p:nvPr/>
        </p:nvSpPr>
        <p:spPr bwMode="auto">
          <a:xfrm>
            <a:off x="462763" y="3965488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51" name="Параллелограмм 50"/>
          <p:cNvSpPr/>
          <p:nvPr/>
        </p:nvSpPr>
        <p:spPr bwMode="auto">
          <a:xfrm>
            <a:off x="462763" y="3522680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50" name="Параллелограмм 49"/>
          <p:cNvSpPr/>
          <p:nvPr/>
        </p:nvSpPr>
        <p:spPr bwMode="auto">
          <a:xfrm>
            <a:off x="462763" y="3122570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49" name="Параллелограмм 48"/>
          <p:cNvSpPr/>
          <p:nvPr/>
        </p:nvSpPr>
        <p:spPr bwMode="auto">
          <a:xfrm>
            <a:off x="462763" y="2694588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47" name="Параллелограмм 46"/>
          <p:cNvSpPr/>
          <p:nvPr/>
        </p:nvSpPr>
        <p:spPr bwMode="auto">
          <a:xfrm>
            <a:off x="462763" y="2262540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46" name="Параллелограмм 45"/>
          <p:cNvSpPr/>
          <p:nvPr/>
        </p:nvSpPr>
        <p:spPr bwMode="auto">
          <a:xfrm>
            <a:off x="462763" y="1862430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45" name="Параллелограмм 44"/>
          <p:cNvSpPr/>
          <p:nvPr/>
        </p:nvSpPr>
        <p:spPr bwMode="auto">
          <a:xfrm>
            <a:off x="462763" y="1466386"/>
            <a:ext cx="8354855" cy="298450"/>
          </a:xfrm>
          <a:prstGeom prst="parallelogram">
            <a:avLst/>
          </a:prstGeom>
          <a:solidFill>
            <a:srgbClr val="ECF1F8"/>
          </a:solidFill>
          <a:ln>
            <a:solidFill>
              <a:srgbClr val="ECF1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10242" name="Скругленный прямоугольник 31"/>
          <p:cNvSpPr>
            <a:spLocks noChangeArrowheads="1"/>
          </p:cNvSpPr>
          <p:nvPr/>
        </p:nvSpPr>
        <p:spPr bwMode="auto">
          <a:xfrm>
            <a:off x="9605963" y="4159250"/>
            <a:ext cx="2033587" cy="1857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  <a:latin typeface="Helvetica" pitchFamily="34" charset="0"/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10243" name="TextBox 27"/>
          <p:cNvSpPr txBox="1">
            <a:spLocks noChangeArrowheads="1"/>
          </p:cNvSpPr>
          <p:nvPr/>
        </p:nvSpPr>
        <p:spPr bwMode="auto">
          <a:xfrm>
            <a:off x="1979712" y="268288"/>
            <a:ext cx="7164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Состояние газораспределительных станций ПАО «Газпром»</a:t>
            </a:r>
            <a:endParaRPr lang="ru-RU" altLang="ru-RU" sz="1600" dirty="0">
              <a:solidFill>
                <a:srgbClr val="FFFFFF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7990" y="1415556"/>
            <a:ext cx="666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Общее количество эксплуатируемых ГРС – более 4320 ед.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4621" y="2643758"/>
            <a:ext cx="6283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Среднегодовая степень загрузки ГРС – 21%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7990" y="1811600"/>
            <a:ext cx="8349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Суммарная проектная производительность – более 200 млн м3/ч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7990" y="2211710"/>
            <a:ext cx="766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Суммарная фактическая производительность – более 40 млн м3/ч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4621" y="3071740"/>
            <a:ext cx="6016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С</a:t>
            </a:r>
            <a:r>
              <a:rPr lang="ru-RU" sz="2000" b="1" dirty="0" smtClean="0">
                <a:solidFill>
                  <a:srgbClr val="0070C0"/>
                </a:solidFill>
              </a:rPr>
              <a:t>тепень загрузки ГРС в зимний пик – 43%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4622" y="3471850"/>
            <a:ext cx="779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Количество ГРС со сроком эксплуатации более 20 лет – 3351 ед. ( 78 %)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4621" y="3899832"/>
            <a:ext cx="8119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Количество ГРС с загрузкой, достигшей проектных значений – 219 ед. ( 5%)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7"/>
          <p:cNvSpPr txBox="1">
            <a:spLocks noChangeArrowheads="1"/>
          </p:cNvSpPr>
          <p:nvPr/>
        </p:nvSpPr>
        <p:spPr bwMode="auto">
          <a:xfrm>
            <a:off x="2073334" y="304663"/>
            <a:ext cx="695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Актуализация ПМЛА на ГРС в соответствии с Р ГАЗПРОМ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9712" y="4585625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32" y="1121149"/>
            <a:ext cx="4355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В целях усовершенствования </a:t>
            </a:r>
            <a:r>
              <a:rPr lang="ru-RU" sz="2000" b="1" dirty="0">
                <a:solidFill>
                  <a:srgbClr val="0070C0"/>
                </a:solidFill>
              </a:rPr>
              <a:t>порядка подготовки </a:t>
            </a:r>
            <a:r>
              <a:rPr lang="ru-RU" sz="2000" b="1" dirty="0" smtClean="0">
                <a:solidFill>
                  <a:srgbClr val="0070C0"/>
                </a:solidFill>
              </a:rPr>
              <a:t>ПМЛА на ГРС утверждены Р Газпром «Разработка и утверждение плана локализации и ликвидации аварий на газораспределительных станциях».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egorandb\Desktop\Презентация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" y="1163409"/>
            <a:ext cx="4808693" cy="34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07246"/>
              </p:ext>
            </p:extLst>
          </p:nvPr>
        </p:nvGraphicFramePr>
        <p:xfrm>
          <a:off x="0" y="1455626"/>
          <a:ext cx="1817142" cy="257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Acrobat Document" r:id="rId4" imgW="5667119" imgH="8019810" progId="AcroExch.Document.11">
                  <p:embed/>
                </p:oleObj>
              </mc:Choice>
              <mc:Fallback>
                <p:oleObj name="Acrobat Document" r:id="rId4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455626"/>
                        <a:ext cx="1817142" cy="2571522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 descr="C:\Users\egorandb\Desktop\Презентация\Безымянный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31" y="3387086"/>
            <a:ext cx="1935359" cy="116910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кругленный прямоугольник 31"/>
          <p:cNvSpPr>
            <a:spLocks noChangeArrowheads="1"/>
          </p:cNvSpPr>
          <p:nvPr/>
        </p:nvSpPr>
        <p:spPr bwMode="auto">
          <a:xfrm>
            <a:off x="9605963" y="4159250"/>
            <a:ext cx="2033587" cy="1857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  <a:latin typeface="Helvetica" pitchFamily="34" charset="0"/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10243" name="TextBox 27"/>
          <p:cNvSpPr txBox="1">
            <a:spLocks noChangeArrowheads="1"/>
          </p:cNvSpPr>
          <p:nvPr/>
        </p:nvSpPr>
        <p:spPr bwMode="auto">
          <a:xfrm>
            <a:off x="1979712" y="268288"/>
            <a:ext cx="7164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Удельное значение по внесению данных по техническим неисправностям в ИСТС «Инфотех»</a:t>
            </a:r>
            <a:endParaRPr lang="ru-RU" altLang="ru-RU" sz="1600" dirty="0">
              <a:solidFill>
                <a:srgbClr val="FFFFFF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483438"/>
              </p:ext>
            </p:extLst>
          </p:nvPr>
        </p:nvGraphicFramePr>
        <p:xfrm>
          <a:off x="35496" y="1491630"/>
          <a:ext cx="9108504" cy="31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194306"/>
            <a:ext cx="914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Результаты работы вызывают вопросы о причинах отсутствия неисправностей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кругленный прямоугольник 31"/>
          <p:cNvSpPr>
            <a:spLocks noChangeArrowheads="1"/>
          </p:cNvSpPr>
          <p:nvPr/>
        </p:nvSpPr>
        <p:spPr bwMode="auto">
          <a:xfrm>
            <a:off x="9605963" y="4159250"/>
            <a:ext cx="2033587" cy="1857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  <a:latin typeface="Helvetica" pitchFamily="34" charset="0"/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10243" name="TextBox 27"/>
          <p:cNvSpPr txBox="1">
            <a:spLocks noChangeArrowheads="1"/>
          </p:cNvSpPr>
          <p:nvPr/>
        </p:nvSpPr>
        <p:spPr bwMode="auto">
          <a:xfrm>
            <a:off x="1979712" y="268288"/>
            <a:ext cx="7164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Количество технических неисправностей по заводам - изготовителям</a:t>
            </a:r>
            <a:endParaRPr lang="ru-RU" altLang="ru-RU" sz="1600" dirty="0">
              <a:solidFill>
                <a:srgbClr val="FFFFFF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42136914"/>
              </p:ext>
            </p:extLst>
          </p:nvPr>
        </p:nvGraphicFramePr>
        <p:xfrm>
          <a:off x="35496" y="1491630"/>
          <a:ext cx="9108504" cy="31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194306"/>
            <a:ext cx="914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979712" y="268288"/>
            <a:ext cx="7164288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Передача в аренду газопроводов-отводов и ГРС</a:t>
            </a:r>
            <a:endParaRPr lang="ru-RU" altLang="ru-RU" sz="1600" dirty="0">
              <a:solidFill>
                <a:srgbClr val="FFFFFF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от ООО «Газпром межрегионгаз» в ГТО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1059583"/>
            <a:ext cx="1858087" cy="26282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851670"/>
            <a:ext cx="1944216" cy="275012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331640" y="2571750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331640" y="2895786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31640" y="2571750"/>
            <a:ext cx="0" cy="32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15816" y="2571750"/>
            <a:ext cx="0" cy="32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326823902"/>
              </p:ext>
            </p:extLst>
          </p:nvPr>
        </p:nvGraphicFramePr>
        <p:xfrm>
          <a:off x="2987824" y="1059582"/>
          <a:ext cx="6156176" cy="354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3126282"/>
      </p:ext>
    </p:extLst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979712" y="268288"/>
            <a:ext cx="7164288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Передача в аренду газопроводов-отводов и ГРС</a:t>
            </a:r>
            <a:endParaRPr lang="ru-RU" altLang="ru-RU" sz="1600" dirty="0">
              <a:solidFill>
                <a:srgbClr val="FFFFFF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от ООО «Газпром межрегионгаз» в ГТО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78859134"/>
              </p:ext>
            </p:extLst>
          </p:nvPr>
        </p:nvGraphicFramePr>
        <p:xfrm>
          <a:off x="0" y="1124744"/>
          <a:ext cx="9130536" cy="360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145562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556" y="231565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56" y="310774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240" y="397590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246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195486"/>
            <a:ext cx="7164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sym typeface="Arial Narrow" pitchFamily="34" charset="0"/>
              </a:rPr>
              <a:t>Проект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sym typeface="Arial Narrow" pitchFamily="34" charset="0"/>
              </a:rPr>
              <a:t>«ФОРМУЛЯР ЦЕЛЕВЫХ ПРОВЕРОК»</a:t>
            </a:r>
            <a:endParaRPr lang="ru-RU" sz="16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10384797"/>
              </p:ext>
            </p:extLst>
          </p:nvPr>
        </p:nvGraphicFramePr>
        <p:xfrm>
          <a:off x="2557938" y="1254110"/>
          <a:ext cx="5904000" cy="31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559104" y="1748940"/>
            <a:ext cx="1217252" cy="1839606"/>
            <a:chOff x="196651" y="1215561"/>
            <a:chExt cx="2000975" cy="2816693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96651" y="2038343"/>
              <a:ext cx="1678509" cy="1993911"/>
              <a:chOff x="196651" y="2038343"/>
              <a:chExt cx="1678509" cy="1993911"/>
            </a:xfrm>
          </p:grpSpPr>
          <p:pic>
            <p:nvPicPr>
              <p:cNvPr id="10" name="Picture 2" descr="G:\Презентая\Формуляр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651" y="2038343"/>
                <a:ext cx="1279723" cy="1644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G:\Презентая\Формуляр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37" y="2387591"/>
                <a:ext cx="1279723" cy="1644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272966" y="1215561"/>
              <a:ext cx="1924660" cy="822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200" b="1" kern="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  <a:cs typeface="Calibri" panose="020F0502020204030204" pitchFamily="34" charset="0"/>
                </a:rPr>
                <a:t>Единый формуляр</a:t>
              </a:r>
            </a:p>
          </p:txBody>
        </p:sp>
      </p:grpSp>
      <p:sp>
        <p:nvSpPr>
          <p:cNvPr id="12" name="Стрелка вправо 11"/>
          <p:cNvSpPr/>
          <p:nvPr/>
        </p:nvSpPr>
        <p:spPr>
          <a:xfrm>
            <a:off x="1823933" y="2531347"/>
            <a:ext cx="532871" cy="710547"/>
          </a:xfrm>
          <a:prstGeom prst="rightArrow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45804" y="1252966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532440" y="1707654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532440" y="2139702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532440" y="2643758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32440" y="3111810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532440" y="3593226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532440" y="4061278"/>
            <a:ext cx="346676" cy="3466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77915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95486"/>
            <a:ext cx="7164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bg1"/>
                </a:solidFill>
                <a:sym typeface="Arial Narrow" pitchFamily="34" charset="0"/>
              </a:rPr>
              <a:t>Проект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sym typeface="Arial Narrow" pitchFamily="34" charset="0"/>
              </a:rPr>
              <a:t>«ЦИФРОВОЙ ДВОЙНИК»</a:t>
            </a:r>
            <a:endParaRPr lang="ru-RU" sz="16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52007130"/>
              </p:ext>
            </p:extLst>
          </p:nvPr>
        </p:nvGraphicFramePr>
        <p:xfrm>
          <a:off x="-17939" y="1865027"/>
          <a:ext cx="9144000" cy="276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Нашивка 7"/>
          <p:cNvSpPr/>
          <p:nvPr/>
        </p:nvSpPr>
        <p:spPr bwMode="auto">
          <a:xfrm rot="5400000">
            <a:off x="440668" y="3228442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Нашивка 8"/>
          <p:cNvSpPr/>
          <p:nvPr/>
        </p:nvSpPr>
        <p:spPr bwMode="auto">
          <a:xfrm rot="5400000">
            <a:off x="440668" y="3750754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Нашивка 9"/>
          <p:cNvSpPr/>
          <p:nvPr/>
        </p:nvSpPr>
        <p:spPr bwMode="auto">
          <a:xfrm rot="5400000">
            <a:off x="440668" y="4290814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Нашивка 10"/>
          <p:cNvSpPr/>
          <p:nvPr/>
        </p:nvSpPr>
        <p:spPr bwMode="auto">
          <a:xfrm rot="5400000">
            <a:off x="5481228" y="3228950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Нашивка 11"/>
          <p:cNvSpPr/>
          <p:nvPr/>
        </p:nvSpPr>
        <p:spPr bwMode="auto">
          <a:xfrm rot="5400000">
            <a:off x="5454674" y="3750755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Нашивка 12"/>
          <p:cNvSpPr/>
          <p:nvPr/>
        </p:nvSpPr>
        <p:spPr bwMode="auto">
          <a:xfrm rot="5400000">
            <a:off x="5477958" y="4290814"/>
            <a:ext cx="197768" cy="144016"/>
          </a:xfrm>
          <a:prstGeom prst="chevron">
            <a:avLst>
              <a:gd name="adj" fmla="val 11047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94306"/>
            <a:ext cx="914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Цифровой двойник. Как мы это видим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20528"/>
      </p:ext>
    </p:extLst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7"/>
          <p:cNvSpPr txBox="1">
            <a:spLocks noChangeArrowheads="1"/>
          </p:cNvSpPr>
          <p:nvPr/>
        </p:nvSpPr>
        <p:spPr bwMode="auto">
          <a:xfrm>
            <a:off x="2073334" y="304659"/>
            <a:ext cx="695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сетей газораспределения и газопотребления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3001" y="2355726"/>
            <a:ext cx="3959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Разработка </a:t>
            </a:r>
            <a:r>
              <a:rPr lang="ru-RU" sz="2000" b="1" dirty="0">
                <a:solidFill>
                  <a:srgbClr val="0070C0"/>
                </a:solidFill>
              </a:rPr>
              <a:t>СТО ПАО «</a:t>
            </a:r>
            <a:r>
              <a:rPr lang="ru-RU" sz="2000" b="1" dirty="0" smtClean="0">
                <a:solidFill>
                  <a:srgbClr val="0070C0"/>
                </a:solidFill>
              </a:rPr>
              <a:t>Газпром» в </a:t>
            </a:r>
            <a:r>
              <a:rPr lang="ru-RU" sz="2000" b="1" dirty="0">
                <a:solidFill>
                  <a:srgbClr val="0070C0"/>
                </a:solidFill>
              </a:rPr>
              <a:t>области эксплуатации сетей газораспределения и газопотребления дочерними газотранспортными обществами ПАО «Газпром</a:t>
            </a:r>
            <a:r>
              <a:rPr lang="ru-RU" sz="2000" b="1" dirty="0" smtClean="0">
                <a:solidFill>
                  <a:srgbClr val="0070C0"/>
                </a:solidFill>
              </a:rPr>
              <a:t>».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113432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Формирование единой технической политики эксплуатации сетей газораспределения и газопотребления дочерними газотранспортными обществами ПАО «Газпром»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062069"/>
            <a:ext cx="1563572" cy="2406431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41" y="2067695"/>
            <a:ext cx="1622598" cy="240080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" y="2067695"/>
            <a:ext cx="1549508" cy="2400806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4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469928"/>
              </p:ext>
            </p:extLst>
          </p:nvPr>
        </p:nvGraphicFramePr>
        <p:xfrm>
          <a:off x="1259632" y="1074100"/>
          <a:ext cx="4356484" cy="265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2" y="1074100"/>
                        <a:ext cx="4356484" cy="2659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03" y="2077856"/>
            <a:ext cx="1758336" cy="250776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39686" y="1121149"/>
            <a:ext cx="38328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 b="1" dirty="0" smtClean="0">
                <a:solidFill>
                  <a:srgbClr val="0070C0"/>
                </a:solidFill>
              </a:rPr>
              <a:t>Организация работ по экспертизе промышленной безопасности и капитальному ремонту сетей газораспределения и газопотребления дочерних газотранспортных обществ ПАО «Газпром».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85" y="1851670"/>
            <a:ext cx="1737998" cy="25922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84" y="1563638"/>
            <a:ext cx="1800200" cy="250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148"/>
            <a:ext cx="1653379" cy="25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47"/>
          <p:cNvSpPr txBox="1">
            <a:spLocks noChangeArrowheads="1"/>
          </p:cNvSpPr>
          <p:nvPr/>
        </p:nvSpPr>
        <p:spPr bwMode="auto">
          <a:xfrm>
            <a:off x="2073334" y="304659"/>
            <a:ext cx="695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сетей газораспределения и газопотребления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936649"/>
              </p:ext>
            </p:extLst>
          </p:nvPr>
        </p:nvGraphicFramePr>
        <p:xfrm>
          <a:off x="3239852" y="2379929"/>
          <a:ext cx="3102285" cy="219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9852" y="2379929"/>
                        <a:ext cx="3102285" cy="2192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649149"/>
              </p:ext>
            </p:extLst>
          </p:nvPr>
        </p:nvGraphicFramePr>
        <p:xfrm>
          <a:off x="2699792" y="2283718"/>
          <a:ext cx="2803388" cy="1980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" name="Acrobat Document" r:id="rId5" imgW="8019977" imgH="5667300" progId="AcroExch.Document.11">
                  <p:embed/>
                </p:oleObj>
              </mc:Choice>
              <mc:Fallback>
                <p:oleObj name="Acrobat Document" r:id="rId5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9792" y="2283718"/>
                        <a:ext cx="2803388" cy="1980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531294"/>
              </p:ext>
            </p:extLst>
          </p:nvPr>
        </p:nvGraphicFramePr>
        <p:xfrm>
          <a:off x="2073334" y="1887674"/>
          <a:ext cx="2904384" cy="2052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" name="Acrobat Document" r:id="rId7" imgW="8019977" imgH="5667300" progId="AcroExch.Document.11">
                  <p:embed/>
                </p:oleObj>
              </mc:Choice>
              <mc:Fallback>
                <p:oleObj name="Acrobat Document" r:id="rId7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73334" y="1887674"/>
                        <a:ext cx="2904384" cy="2052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876399"/>
              </p:ext>
            </p:extLst>
          </p:nvPr>
        </p:nvGraphicFramePr>
        <p:xfrm>
          <a:off x="1223628" y="1321204"/>
          <a:ext cx="3122215" cy="2206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" name="Acrobat Document" r:id="rId9" imgW="8019977" imgH="5667300" progId="AcroExch.Document.11">
                  <p:embed/>
                </p:oleObj>
              </mc:Choice>
              <mc:Fallback>
                <p:oleObj name="Acrobat Document" r:id="rId9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23628" y="1321204"/>
                        <a:ext cx="3122215" cy="2206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47"/>
          <p:cNvSpPr txBox="1">
            <a:spLocks noChangeArrowheads="1"/>
          </p:cNvSpPr>
          <p:nvPr/>
        </p:nvSpPr>
        <p:spPr bwMode="auto">
          <a:xfrm>
            <a:off x="2073334" y="304659"/>
            <a:ext cx="695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Эксплуатация сетей газораспределения и газопотребления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540650"/>
              </p:ext>
            </p:extLst>
          </p:nvPr>
        </p:nvGraphicFramePr>
        <p:xfrm>
          <a:off x="107504" y="1133204"/>
          <a:ext cx="2196244" cy="3108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3" name="Acrobat Document" r:id="rId11" imgW="5667119" imgH="8019810" progId="AcroExch.Document.11">
                  <p:embed/>
                </p:oleObj>
              </mc:Choice>
              <mc:Fallback>
                <p:oleObj name="Acrobat Document" r:id="rId11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504" y="1133204"/>
                        <a:ext cx="2196244" cy="3108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84168" y="1239601"/>
            <a:ext cx="2948766" cy="2590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 smtClean="0">
                <a:solidFill>
                  <a:srgbClr val="0070C0"/>
                </a:solidFill>
              </a:rPr>
              <a:t>Департаментом (В.А. Михаленко) согласованы разработанные ООО «Газпром газнадзор»      чек-листы по </a:t>
            </a:r>
            <a:r>
              <a:rPr lang="ru-RU" sz="1600" b="1" dirty="0">
                <a:solidFill>
                  <a:srgbClr val="0070C0"/>
                </a:solidFill>
              </a:rPr>
              <a:t>направлению</a:t>
            </a:r>
            <a:r>
              <a:rPr lang="ru-RU" sz="1600" b="1" dirty="0" smtClean="0">
                <a:solidFill>
                  <a:srgbClr val="0070C0"/>
                </a:solidFill>
              </a:rPr>
              <a:t>:</a:t>
            </a:r>
          </a:p>
          <a:p>
            <a:pPr algn="ctr">
              <a:spcAft>
                <a:spcPts val="10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«</a:t>
            </a:r>
            <a:r>
              <a:rPr lang="ru-RU" b="1" dirty="0">
                <a:solidFill>
                  <a:srgbClr val="0070C0"/>
                </a:solidFill>
              </a:rPr>
              <a:t>Требования промышленной безопасности и безопасной эксплуатации объектов газораспределения и газопотребления»</a:t>
            </a:r>
          </a:p>
        </p:txBody>
      </p:sp>
    </p:spTree>
    <p:extLst>
      <p:ext uri="{BB962C8B-B14F-4D97-AF65-F5344CB8AC3E}">
        <p14:creationId xmlns:p14="http://schemas.microsoft.com/office/powerpoint/2010/main" val="22127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/>
          <a:srcRect l="11180" t="8625" r="6345" b="5375"/>
          <a:stretch/>
        </p:blipFill>
        <p:spPr bwMode="auto">
          <a:xfrm>
            <a:off x="-16760" y="1059583"/>
            <a:ext cx="3906180" cy="223460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79712" y="159482"/>
            <a:ext cx="7164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Организационно – технические мероприятия по недопущению аварий и инцидентов на ГРС ПАО «Газпром»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098" name="Picture 2" descr="\\adm.gazprom.ru\DFS\Folders\GRP\GASTOPLI\ALL\!ОТДЕЛ ПОЭ ГРС\АВАРИИ и ИНЦИДЕНТЫ\2017\ГТ Москва\ГРС Щурово\Фото повреждений\DSC_2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20" y="1059583"/>
            <a:ext cx="4123950" cy="239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10475" t="13750" r="12378" b="9360"/>
          <a:stretch/>
        </p:blipFill>
        <p:spPr bwMode="auto">
          <a:xfrm>
            <a:off x="579998" y="2596597"/>
            <a:ext cx="3852428" cy="198022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F:\IMG-20181009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56" y="2571750"/>
            <a:ext cx="3402632" cy="20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688124" y="3255966"/>
            <a:ext cx="2340000" cy="126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07704" y="304663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ea typeface="Arial Narrow" pitchFamily="34" charset="0"/>
                <a:cs typeface="Helvetica" pitchFamily="34" charset="0"/>
                <a:sym typeface="Arial Narrow" pitchFamily="34" charset="0"/>
              </a:rPr>
              <a:t>Задачи на 2019 год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74031538"/>
              </p:ext>
            </p:extLst>
          </p:nvPr>
        </p:nvGraphicFramePr>
        <p:xfrm>
          <a:off x="0" y="1124744"/>
          <a:ext cx="9130536" cy="360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6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91" y="1257407"/>
            <a:ext cx="1738479" cy="1701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4163"/>
          <a:stretch/>
        </p:blipFill>
        <p:spPr>
          <a:xfrm>
            <a:off x="1602443" y="2895711"/>
            <a:ext cx="6128085" cy="1733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 b="13821"/>
          <a:stretch/>
        </p:blipFill>
        <p:spPr>
          <a:xfrm>
            <a:off x="2115366" y="3307567"/>
            <a:ext cx="998851" cy="70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26" y="3371460"/>
            <a:ext cx="1136767" cy="78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141" y="3003698"/>
            <a:ext cx="2040174" cy="165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5" y="3246669"/>
            <a:ext cx="1134725" cy="79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4412" y="1236951"/>
            <a:ext cx="1738479" cy="17018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82" y="1242370"/>
            <a:ext cx="1738479" cy="1701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71519" y="1550516"/>
            <a:ext cx="1539071" cy="6847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8562" tIns="34281" rIns="68562" bIns="34281" rtlCol="0">
            <a:spAutoFit/>
          </a:bodyPr>
          <a:lstStyle>
            <a:defPPr>
              <a:defRPr lang="ru-RU"/>
            </a:defPPr>
            <a:lvl1pPr algn="ctr">
              <a:defRPr sz="2000" b="1"/>
            </a:lvl1pPr>
          </a:lstStyle>
          <a:p>
            <a:r>
              <a:rPr lang="ru-RU" dirty="0"/>
              <a:t>Газпром </a:t>
            </a:r>
          </a:p>
          <a:p>
            <a:r>
              <a:rPr lang="ru-RU" dirty="0"/>
              <a:t>трансгаз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78218" y="1545874"/>
            <a:ext cx="1539071" cy="68478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62" tIns="34281" rIns="68562" bIns="34281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Газпром</a:t>
            </a:r>
          </a:p>
          <a:p>
            <a:r>
              <a:rPr lang="ru-RU" dirty="0" smtClean="0"/>
              <a:t>Трансгаз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844412" y="1548051"/>
            <a:ext cx="1539071" cy="68478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62" tIns="34281" rIns="68562" bIns="34281" rtlCol="0">
            <a:spAutoFit/>
          </a:bodyPr>
          <a:lstStyle>
            <a:defPPr>
              <a:defRPr lang="ru-RU"/>
            </a:defPPr>
            <a:lvl1pPr algn="ctr">
              <a:defRPr sz="2000" b="1"/>
            </a:lvl1pPr>
          </a:lstStyle>
          <a:p>
            <a:r>
              <a:rPr lang="ru-RU" dirty="0"/>
              <a:t>Газпром </a:t>
            </a:r>
          </a:p>
          <a:p>
            <a:r>
              <a:rPr lang="ru-RU" dirty="0" smtClean="0"/>
              <a:t>трансгаз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9672" y="2366516"/>
            <a:ext cx="745273" cy="7452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8124" y="2319722"/>
            <a:ext cx="745273" cy="7452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2330512"/>
            <a:ext cx="745273" cy="745294"/>
          </a:xfrm>
          <a:prstGeom prst="rect">
            <a:avLst/>
          </a:prstGeom>
        </p:spPr>
      </p:pic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1979712" y="268288"/>
            <a:ext cx="7164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Передовые производственные отделы по эксплуатации ГРС</a:t>
            </a:r>
            <a:endParaRPr lang="ru-RU" altLang="ru-RU" sz="1600" dirty="0">
              <a:solidFill>
                <a:srgbClr val="FFFFFF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8256" y="4321551"/>
            <a:ext cx="1921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НАДЕЖНЫЙ ПОМОЩНИК</a:t>
            </a:r>
            <a:endParaRPr lang="ru-RU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691870" y="4296827"/>
            <a:ext cx="1975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ПИЛОТНЫЙ ТРАНСГАЗ</a:t>
            </a:r>
            <a:endParaRPr lang="ru-RU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664363" y="4296826"/>
            <a:ext cx="196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ПЕРСПЕКТИВНЫЙ ВЗГЛЯД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70759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117 0.00186 L 0.00039 -0.069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2796"/>
          <p:cNvSpPr>
            <a:spLocks noChangeArrowheads="1"/>
          </p:cNvSpPr>
          <p:nvPr/>
        </p:nvSpPr>
        <p:spPr bwMode="auto">
          <a:xfrm>
            <a:off x="359532" y="2499742"/>
            <a:ext cx="7835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70C0"/>
                </a:solidFill>
              </a:rPr>
              <a:t>БЛАГОДАРЮ ЗА </a:t>
            </a:r>
            <a:r>
              <a:rPr lang="ru-RU" altLang="ru-RU" sz="2800" b="1" dirty="0" smtClean="0">
                <a:solidFill>
                  <a:srgbClr val="0070C0"/>
                </a:solidFill>
              </a:rPr>
              <a:t>ВНИМАНИЕ!</a:t>
            </a:r>
            <a:endParaRPr lang="ru-RU" alt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184068" y="3858891"/>
            <a:ext cx="3744416" cy="5761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rgbClr val="003366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rgbClr val="0070C0"/>
                </a:solidFill>
                <a:ea typeface="Arial Narrow" pitchFamily="34" charset="0"/>
                <a:cs typeface="Arial Narrow" pitchFamily="34" charset="0"/>
              </a:rPr>
              <a:t>Руслан Юрьевич ДИСТАНОВ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71" r="32754" b="5362"/>
          <a:stretch/>
        </p:blipFill>
        <p:spPr bwMode="auto">
          <a:xfrm>
            <a:off x="2357850" y="2322658"/>
            <a:ext cx="1618964" cy="2300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15280" r="32591" b="6285"/>
          <a:stretch/>
        </p:blipFill>
        <p:spPr bwMode="auto">
          <a:xfrm>
            <a:off x="1529840" y="1990600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0360" r="32986" b="10024"/>
          <a:stretch/>
        </p:blipFill>
        <p:spPr bwMode="auto">
          <a:xfrm>
            <a:off x="736546" y="1667070"/>
            <a:ext cx="1620180" cy="2266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12853" r="33201" b="7511"/>
          <a:stretch/>
        </p:blipFill>
        <p:spPr bwMode="auto">
          <a:xfrm>
            <a:off x="80166" y="1167594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79712" y="87474"/>
            <a:ext cx="7092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Выполнение решений международной научно – практической конференции «Газораспределительные станции и системы газоснабжения» 27.10.2017 г. Казань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1820" y="1050290"/>
            <a:ext cx="435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Управление (Р.Ю. Дистанов)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341524"/>
            <a:ext cx="525891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</a:rPr>
              <a:t>-     </a:t>
            </a:r>
            <a:r>
              <a:rPr lang="ru-RU" sz="900" b="1" dirty="0" smtClean="0">
                <a:solidFill>
                  <a:srgbClr val="0070C0"/>
                </a:solidFill>
              </a:rPr>
              <a:t>Актуализирован План КР ГРС на 2019г., разработана «Программа КР ГРС на 2020 – 2022гг.»</a:t>
            </a:r>
          </a:p>
          <a:p>
            <a:endParaRPr lang="ru-RU" sz="9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900" b="1" dirty="0" smtClean="0">
                <a:solidFill>
                  <a:srgbClr val="0070C0"/>
                </a:solidFill>
              </a:rPr>
              <a:t>Разработана «Программа  проведения ЭПБ ГРС ПАО «Газпром» 2020 – 2022гг.»</a:t>
            </a:r>
          </a:p>
          <a:p>
            <a:pPr marL="285750" indent="-285750">
              <a:buFontTx/>
              <a:buChar char="-"/>
            </a:pPr>
            <a:endParaRPr lang="ru-RU" sz="9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900" b="1" dirty="0">
                <a:solidFill>
                  <a:srgbClr val="0070C0"/>
                </a:solidFill>
              </a:rPr>
              <a:t>О</a:t>
            </a:r>
            <a:r>
              <a:rPr lang="ru-RU" sz="900" b="1" dirty="0" smtClean="0">
                <a:solidFill>
                  <a:srgbClr val="0070C0"/>
                </a:solidFill>
              </a:rPr>
              <a:t>беспечена организация совещаний в формате «Круглый стол/оценка качества» производителей оборудования под руководством ПАО «Газпром» с участием ЭО, АО «Газпром оргэнергогаз» и заводов – изготовителей</a:t>
            </a:r>
          </a:p>
          <a:p>
            <a:pPr marL="285750" indent="-285750">
              <a:buFontTx/>
              <a:buChar char="-"/>
            </a:pPr>
            <a:endParaRPr lang="ru-RU" sz="900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900" b="1" dirty="0" smtClean="0">
                <a:solidFill>
                  <a:srgbClr val="0070C0"/>
                </a:solidFill>
              </a:rPr>
              <a:t>Организована работа  ООО  «Газпром газнадзор» с дочерними ГТО  по анализу, актуализации и структуризации требований НТД и форм ЭТД  для внесение в систему ФЦП-К</a:t>
            </a:r>
          </a:p>
          <a:p>
            <a:pPr marL="285750" indent="-285750">
              <a:buFontTx/>
              <a:buChar char="-"/>
            </a:pPr>
            <a:endParaRPr lang="ru-RU" sz="9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900" b="1" dirty="0" smtClean="0">
                <a:solidFill>
                  <a:srgbClr val="0070C0"/>
                </a:solidFill>
              </a:rPr>
              <a:t>Продолжена работа по внедрению турбодетандерных установок на ГРС для выработки электроэнергии на СН и возможности реализации во внешние электрические сети</a:t>
            </a:r>
          </a:p>
          <a:p>
            <a:pPr marL="285750" indent="-285750">
              <a:buFontTx/>
              <a:buChar char="-"/>
            </a:pPr>
            <a:endParaRPr lang="ru-RU" sz="9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900" b="1" dirty="0" smtClean="0">
                <a:solidFill>
                  <a:srgbClr val="0070C0"/>
                </a:solidFill>
              </a:rPr>
              <a:t>Подготовлены предложения по актуализации форм ИСТС «Инфотех»</a:t>
            </a:r>
          </a:p>
          <a:p>
            <a:pPr marL="285750" indent="-285750">
              <a:buFontTx/>
              <a:buChar char="-"/>
            </a:pPr>
            <a:endParaRPr lang="ru-RU" sz="9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900" b="1" dirty="0" smtClean="0">
                <a:solidFill>
                  <a:srgbClr val="0070C0"/>
                </a:solidFill>
              </a:rPr>
              <a:t> Совместно с журналом «Территория НЕФТЕГАЗ» опубликована информация о 9-й Международной научно – практической конференции «Газораспределительные станции и системы газоснабжения»</a:t>
            </a:r>
          </a:p>
          <a:p>
            <a:pPr marL="285750" indent="-285750">
              <a:buFontTx/>
              <a:buChar char="-"/>
            </a:pPr>
            <a:endParaRPr lang="ru-RU" sz="1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71" r="32754" b="5362"/>
          <a:stretch/>
        </p:blipFill>
        <p:spPr bwMode="auto">
          <a:xfrm>
            <a:off x="2411760" y="2296711"/>
            <a:ext cx="1618964" cy="2300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15280" r="32591" b="6285"/>
          <a:stretch/>
        </p:blipFill>
        <p:spPr bwMode="auto">
          <a:xfrm>
            <a:off x="1605686" y="1959682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0360" r="32986" b="10024"/>
          <a:stretch/>
        </p:blipFill>
        <p:spPr bwMode="auto">
          <a:xfrm>
            <a:off x="791046" y="1532087"/>
            <a:ext cx="1620180" cy="2266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89048" y="87474"/>
            <a:ext cx="7083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sym typeface="Arial Narrow" pitchFamily="34" charset="0"/>
              </a:rPr>
              <a:t>Выполнение решений международной научно – практической конференции «Газораспределительные станции и системы газоснабжения» 27.10.2017 г. Казань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016889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Дочерние газотранспортные общества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354" y="1341524"/>
            <a:ext cx="900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12853" r="33201" b="7511"/>
          <a:stretch/>
        </p:blipFill>
        <p:spPr bwMode="auto">
          <a:xfrm>
            <a:off x="0" y="1076647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41254" y="1216336"/>
            <a:ext cx="507773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</a:rPr>
              <a:t>-     </a:t>
            </a:r>
            <a:r>
              <a:rPr lang="ru-RU" sz="800" b="1" dirty="0" smtClean="0">
                <a:solidFill>
                  <a:srgbClr val="0070C0"/>
                </a:solidFill>
              </a:rPr>
              <a:t>Продолжены работы с использованием методики определения ТВПС</a:t>
            </a:r>
          </a:p>
          <a:p>
            <a:endParaRPr lang="ru-RU" sz="8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Проведен анализ проектной документации на КР ГРС в 2019 году с последующим приведением в соответствие объемов, видов выполняемых работ, предусмотренных в пообъектных планах</a:t>
            </a:r>
          </a:p>
          <a:p>
            <a:pPr marL="285750" indent="-285750">
              <a:buFontTx/>
              <a:buChar char="-"/>
            </a:pPr>
            <a:endParaRPr lang="ru-RU" sz="8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Ужесточен контроль со стороны Дочерних ГТО за работой подрядных организаций при ремонтных работах на ГРС в целях недопущения некомпетентных действий</a:t>
            </a:r>
          </a:p>
          <a:p>
            <a:pPr marL="285750" indent="-285750">
              <a:buFontTx/>
              <a:buChar char="-"/>
            </a:pPr>
            <a:endParaRPr lang="ru-RU" sz="800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В Департамент (В.А. Михаленко) направляются отчеты о проделанной работе по устранению ОЗ и МР от ГРС, а также отчеты об устранении утечек газа, выявленных в ходе проверки ООО «Газпром Газнадзор»</a:t>
            </a:r>
          </a:p>
          <a:p>
            <a:endParaRPr lang="ru-RU" sz="8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ru-RU" sz="800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В Департамент (В.А. Михаленко) представлены сведения за 2017 год в части годовых объемов реализации газа (проектные/фактические) через ГРС, введенные с 2010 года по итогам капитального строительства</a:t>
            </a:r>
          </a:p>
          <a:p>
            <a:pPr marL="285750" indent="-285750">
              <a:buFontTx/>
              <a:buChar char="-"/>
            </a:pPr>
            <a:endParaRPr lang="ru-RU" sz="800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В Департамент (В.А. Михаленко) направляются отчеты о согласованных объемах поставок газа потребителям и фактически поставляемых объемах газа по итогам формирования Реестра объема неиспользуемого потребителями газа от перегруженных ГРС</a:t>
            </a:r>
          </a:p>
          <a:p>
            <a:pPr marL="285750" indent="-285750">
              <a:buFontTx/>
              <a:buChar char="-"/>
            </a:pPr>
            <a:endParaRPr lang="ru-RU" sz="8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В рамках реализации пилотных проектов АГРС-НП реализуется проект АГРС «Исток» в ООО «Газпром трансгаз Нижний Новгород»</a:t>
            </a:r>
          </a:p>
          <a:p>
            <a:pPr marL="285750" indent="-285750">
              <a:buFontTx/>
              <a:buChar char="-"/>
            </a:pPr>
            <a:endParaRPr lang="ru-RU" sz="8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Обеспечена своевременная отчетность в ИУС Т по формам 46-год, 55-год, 173-газ, 175-газ</a:t>
            </a:r>
          </a:p>
          <a:p>
            <a:pPr marL="285750" indent="-285750">
              <a:buFontTx/>
              <a:buChar char="-"/>
            </a:pPr>
            <a:endParaRPr lang="ru-RU" sz="8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800" b="1" dirty="0" smtClean="0">
                <a:solidFill>
                  <a:srgbClr val="0070C0"/>
                </a:solidFill>
              </a:rPr>
              <a:t>Обеспечена замена фотографий технологических узлов, общего вида ГРС после капитального ремонта 2018 года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89048" y="87474"/>
            <a:ext cx="7083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Выполнение решений международной научно – практической конференции «Газораспределительные станции и системы газоснабжения» 27.10.2017 г. Казань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71" r="32754" b="5362"/>
          <a:stretch/>
        </p:blipFill>
        <p:spPr bwMode="auto">
          <a:xfrm>
            <a:off x="2411760" y="2296711"/>
            <a:ext cx="1618964" cy="2300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15280" r="32591" b="6285"/>
          <a:stretch/>
        </p:blipFill>
        <p:spPr bwMode="auto">
          <a:xfrm>
            <a:off x="1605686" y="1959682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0360" r="32986" b="10024"/>
          <a:stretch/>
        </p:blipFill>
        <p:spPr bwMode="auto">
          <a:xfrm>
            <a:off x="791046" y="1532087"/>
            <a:ext cx="1620180" cy="2266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12853" r="33201" b="7511"/>
          <a:stretch/>
        </p:blipFill>
        <p:spPr bwMode="auto">
          <a:xfrm>
            <a:off x="0" y="1076647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27784" y="1082932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АО «Газпром оргэнергогаз»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2047240"/>
            <a:ext cx="47520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900" b="1" dirty="0">
              <a:solidFill>
                <a:srgbClr val="0070C0"/>
              </a:solidFill>
            </a:endParaRPr>
          </a:p>
          <a:p>
            <a:pPr lvl="0"/>
            <a:r>
              <a:rPr lang="ru-RU" sz="1000" b="1" dirty="0" smtClean="0">
                <a:solidFill>
                  <a:srgbClr val="0070C0"/>
                </a:solidFill>
              </a:rPr>
              <a:t>            Для анализа и принятия решений, направленных на приведение загрузок ГРС к требуемым значениям  в Департамент (В.А. Михаленко) представлены: </a:t>
            </a:r>
          </a:p>
          <a:p>
            <a:pPr lvl="0"/>
            <a:endParaRPr lang="ru-RU" sz="1000" b="1" dirty="0" smtClean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sz="1000" b="1" dirty="0" smtClean="0">
                <a:solidFill>
                  <a:srgbClr val="0070C0"/>
                </a:solidFill>
              </a:rPr>
              <a:t>сведения по ГРС, зимняя пиковая и среднечасовая загрузки которых за 2017 год превысили 100%</a:t>
            </a:r>
            <a:endParaRPr lang="ru-RU" sz="10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endParaRPr lang="ru-RU" sz="10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sz="1000" b="1" dirty="0" smtClean="0">
                <a:solidFill>
                  <a:srgbClr val="0070C0"/>
                </a:solidFill>
              </a:rPr>
              <a:t>Сведения по загрузкам ГРС за 2017 год, введенным в период с 2000 по 2017 годы</a:t>
            </a:r>
            <a:endParaRPr lang="ru-RU" sz="10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endParaRPr lang="ru-RU" sz="10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ru-RU" sz="1000" b="1" dirty="0" smtClean="0">
                <a:solidFill>
                  <a:srgbClr val="0070C0"/>
                </a:solidFill>
              </a:rPr>
              <a:t>Сведения по загрузкам ГРС в разрезе субъектов/регионов РФ</a:t>
            </a:r>
            <a:endParaRPr lang="ru-RU" sz="10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endParaRPr lang="ru-RU" sz="10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endParaRPr lang="ru-RU" sz="900" b="1" dirty="0">
              <a:solidFill>
                <a:srgbClr val="0070C0"/>
              </a:solidFill>
            </a:endParaRPr>
          </a:p>
          <a:p>
            <a:pPr lvl="0"/>
            <a:endParaRPr 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1989048" y="87474"/>
            <a:ext cx="7083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sym typeface="Arial Narrow" pitchFamily="34" charset="0"/>
              </a:rPr>
              <a:t>Выполнение решений международной научно – практической конференции «Газораспределительные станции и системы газоснабжения»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sym typeface="Arial Narrow" pitchFamily="34" charset="0"/>
              </a:rPr>
              <a:t>27.10.2017 г. Казань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050290"/>
            <a:ext cx="5220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Заводы - изготовители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354" y="1341524"/>
            <a:ext cx="900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sz="1400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43286356"/>
              </p:ext>
            </p:extLst>
          </p:nvPr>
        </p:nvGraphicFramePr>
        <p:xfrm>
          <a:off x="4535996" y="1113589"/>
          <a:ext cx="4536504" cy="34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23928" y="1514934"/>
            <a:ext cx="3091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Организация внедрения системы маркировки выпускаемого оборудования с помощью </a:t>
            </a:r>
            <a:r>
              <a:rPr lang="en-US" sz="1200" b="1" dirty="0" smtClean="0">
                <a:solidFill>
                  <a:srgbClr val="0070C0"/>
                </a:solidFill>
              </a:rPr>
              <a:t>QR</a:t>
            </a:r>
            <a:r>
              <a:rPr lang="ru-RU" sz="1200" b="1" dirty="0" smtClean="0">
                <a:solidFill>
                  <a:srgbClr val="0070C0"/>
                </a:solidFill>
              </a:rPr>
              <a:t>-кода и контроля предотвращения поставок контрафактной продукции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5150" y="2535746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ООО «НПП «Авиагаз-Союз+»</a:t>
            </a:r>
          </a:p>
          <a:p>
            <a:r>
              <a:rPr lang="ru-RU" sz="1000" b="1" dirty="0" smtClean="0">
                <a:solidFill>
                  <a:srgbClr val="FF0000"/>
                </a:solidFill>
              </a:rPr>
              <a:t>ООО  ПП «АБИКА»</a:t>
            </a:r>
            <a:endParaRPr lang="ru-RU" sz="1000" dirty="0">
              <a:solidFill>
                <a:srgbClr val="FF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11271" r="32754" b="5362"/>
          <a:stretch/>
        </p:blipFill>
        <p:spPr bwMode="auto">
          <a:xfrm>
            <a:off x="2411760" y="2296711"/>
            <a:ext cx="1618964" cy="2300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15280" r="32591" b="6285"/>
          <a:stretch/>
        </p:blipFill>
        <p:spPr bwMode="auto">
          <a:xfrm>
            <a:off x="1605686" y="1959682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0360" r="32986" b="10024"/>
          <a:stretch/>
        </p:blipFill>
        <p:spPr bwMode="auto">
          <a:xfrm>
            <a:off x="791046" y="1532087"/>
            <a:ext cx="1620180" cy="2266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12853" r="33201" b="7511"/>
          <a:stretch/>
        </p:blipFill>
        <p:spPr bwMode="auto">
          <a:xfrm>
            <a:off x="0" y="1076647"/>
            <a:ext cx="1612147" cy="229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2011630" y="159482"/>
            <a:ext cx="7083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Задачи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технологического развития оборудования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Narrow" pitchFamily="34" charset="0"/>
                <a:cs typeface="Arial" panose="020B0604020202020204" pitchFamily="34" charset="0"/>
                <a:sym typeface="Arial Narrow" pitchFamily="34" charset="0"/>
              </a:rPr>
              <a:t>газораспределительных станций</a:t>
            </a:r>
            <a:endParaRPr lang="ru-RU" altLang="ru-RU" sz="1600" dirty="0">
              <a:solidFill>
                <a:schemeClr val="bg1"/>
              </a:solidFill>
              <a:ea typeface="Arial Narrow" pitchFamily="34" charset="0"/>
              <a:cs typeface="Helvetica" pitchFamily="34" charset="0"/>
              <a:sym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67" y="1095586"/>
            <a:ext cx="5540305" cy="3505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" y="1154130"/>
            <a:ext cx="3753596" cy="259220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220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06" y="1059467"/>
            <a:ext cx="2480794" cy="1753812"/>
          </a:xfrm>
          <a:prstGeom prst="rect">
            <a:avLst/>
          </a:prstGeom>
        </p:spPr>
      </p:pic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2011630" y="267494"/>
            <a:ext cx="7083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defRPr sz="26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Основные целевые показатели и </a:t>
            </a: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подходы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к </a:t>
            </a: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 Narrow" pitchFamily="34" charset="0"/>
              </a:rPr>
              <a:t>планированию объектов ГРС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ea typeface="Arial Narrow" pitchFamily="34" charset="0"/>
              <a:cs typeface="Arial" panose="020B0604020202020204" pitchFamily="34" charset="0"/>
              <a:sym typeface="Arial Narrow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19062482"/>
              </p:ext>
            </p:extLst>
          </p:nvPr>
        </p:nvGraphicFramePr>
        <p:xfrm>
          <a:off x="80534" y="1107406"/>
          <a:ext cx="2772308" cy="350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трелка вправо 9"/>
          <p:cNvSpPr/>
          <p:nvPr/>
        </p:nvSpPr>
        <p:spPr bwMode="auto">
          <a:xfrm>
            <a:off x="2996858" y="2583570"/>
            <a:ext cx="468052" cy="494096"/>
          </a:xfrm>
          <a:prstGeom prst="rightArrow">
            <a:avLst>
              <a:gd name="adj1" fmla="val 50000"/>
              <a:gd name="adj2" fmla="val 44814"/>
            </a:avLst>
          </a:prstGeom>
          <a:solidFill>
            <a:schemeClr val="tx2">
              <a:lumMod val="60000"/>
              <a:lumOff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35753321"/>
              </p:ext>
            </p:extLst>
          </p:nvPr>
        </p:nvGraphicFramePr>
        <p:xfrm>
          <a:off x="3428905" y="1107406"/>
          <a:ext cx="3508985" cy="350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2" name="Gruppieren 657"/>
          <p:cNvGrpSpPr>
            <a:grpSpLocks/>
          </p:cNvGrpSpPr>
          <p:nvPr/>
        </p:nvGrpSpPr>
        <p:grpSpPr bwMode="auto">
          <a:xfrm>
            <a:off x="6951083" y="2238183"/>
            <a:ext cx="321217" cy="1499489"/>
            <a:chOff x="2594034" y="3404083"/>
            <a:chExt cx="640871" cy="2344543"/>
          </a:xfrm>
        </p:grpSpPr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2680779" y="5484401"/>
              <a:ext cx="377861" cy="201595"/>
            </a:xfrm>
            <a:custGeom>
              <a:avLst/>
              <a:gdLst>
                <a:gd name="T0" fmla="*/ 2147483646 w 922"/>
                <a:gd name="T1" fmla="*/ 2147483646 h 492"/>
                <a:gd name="T2" fmla="*/ 2147483646 w 922"/>
                <a:gd name="T3" fmla="*/ 2147483646 h 492"/>
                <a:gd name="T4" fmla="*/ 2147483646 w 922"/>
                <a:gd name="T5" fmla="*/ 2147483646 h 492"/>
                <a:gd name="T6" fmla="*/ 2147483646 w 922"/>
                <a:gd name="T7" fmla="*/ 2147483646 h 492"/>
                <a:gd name="T8" fmla="*/ 2147483646 w 922"/>
                <a:gd name="T9" fmla="*/ 2147483646 h 492"/>
                <a:gd name="T10" fmla="*/ 2147483646 w 922"/>
                <a:gd name="T11" fmla="*/ 2147483646 h 492"/>
                <a:gd name="T12" fmla="*/ 2147483646 w 922"/>
                <a:gd name="T13" fmla="*/ 2147483646 h 492"/>
                <a:gd name="T14" fmla="*/ 2147483646 w 922"/>
                <a:gd name="T15" fmla="*/ 2147483646 h 492"/>
                <a:gd name="T16" fmla="*/ 2147483646 w 922"/>
                <a:gd name="T17" fmla="*/ 2147483646 h 492"/>
                <a:gd name="T18" fmla="*/ 2147483646 w 922"/>
                <a:gd name="T19" fmla="*/ 2147483646 h 492"/>
                <a:gd name="T20" fmla="*/ 2147483646 w 922"/>
                <a:gd name="T21" fmla="*/ 2147483646 h 4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2"/>
                <a:gd name="T34" fmla="*/ 0 h 492"/>
                <a:gd name="T35" fmla="*/ 922 w 922"/>
                <a:gd name="T36" fmla="*/ 492 h 4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2" h="492">
                  <a:moveTo>
                    <a:pt x="429" y="101"/>
                  </a:moveTo>
                  <a:cubicBezTo>
                    <a:pt x="402" y="122"/>
                    <a:pt x="363" y="146"/>
                    <a:pt x="355" y="179"/>
                  </a:cubicBezTo>
                  <a:cubicBezTo>
                    <a:pt x="335" y="183"/>
                    <a:pt x="296" y="222"/>
                    <a:pt x="276" y="240"/>
                  </a:cubicBezTo>
                  <a:cubicBezTo>
                    <a:pt x="247" y="266"/>
                    <a:pt x="226" y="294"/>
                    <a:pt x="188" y="309"/>
                  </a:cubicBezTo>
                  <a:cubicBezTo>
                    <a:pt x="149" y="324"/>
                    <a:pt x="0" y="364"/>
                    <a:pt x="14" y="421"/>
                  </a:cubicBezTo>
                  <a:cubicBezTo>
                    <a:pt x="42" y="435"/>
                    <a:pt x="50" y="466"/>
                    <a:pt x="76" y="477"/>
                  </a:cubicBezTo>
                  <a:cubicBezTo>
                    <a:pt x="92" y="484"/>
                    <a:pt x="143" y="489"/>
                    <a:pt x="159" y="490"/>
                  </a:cubicBezTo>
                  <a:cubicBezTo>
                    <a:pt x="216" y="492"/>
                    <a:pt x="263" y="467"/>
                    <a:pt x="323" y="467"/>
                  </a:cubicBezTo>
                  <a:cubicBezTo>
                    <a:pt x="396" y="467"/>
                    <a:pt x="411" y="447"/>
                    <a:pt x="470" y="412"/>
                  </a:cubicBezTo>
                  <a:cubicBezTo>
                    <a:pt x="539" y="371"/>
                    <a:pt x="622" y="392"/>
                    <a:pt x="699" y="376"/>
                  </a:cubicBezTo>
                  <a:cubicBezTo>
                    <a:pt x="922" y="224"/>
                    <a:pt x="494" y="0"/>
                    <a:pt x="452" y="112"/>
                  </a:cubicBezTo>
                </a:path>
              </a:pathLst>
            </a:custGeom>
            <a:solidFill>
              <a:srgbClr val="0B0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3005899" y="5501229"/>
              <a:ext cx="229006" cy="247397"/>
            </a:xfrm>
            <a:custGeom>
              <a:avLst/>
              <a:gdLst>
                <a:gd name="T0" fmla="*/ 2147483646 w 559"/>
                <a:gd name="T1" fmla="*/ 2147483646 h 604"/>
                <a:gd name="T2" fmla="*/ 2147483646 w 559"/>
                <a:gd name="T3" fmla="*/ 2147483646 h 604"/>
                <a:gd name="T4" fmla="*/ 2147483646 w 559"/>
                <a:gd name="T5" fmla="*/ 2147483646 h 604"/>
                <a:gd name="T6" fmla="*/ 2147483646 w 559"/>
                <a:gd name="T7" fmla="*/ 2147483646 h 604"/>
                <a:gd name="T8" fmla="*/ 2147483646 w 559"/>
                <a:gd name="T9" fmla="*/ 2147483646 h 604"/>
                <a:gd name="T10" fmla="*/ 2147483646 w 559"/>
                <a:gd name="T11" fmla="*/ 2147483646 h 604"/>
                <a:gd name="T12" fmla="*/ 2147483646 w 559"/>
                <a:gd name="T13" fmla="*/ 2147483646 h 604"/>
                <a:gd name="T14" fmla="*/ 2147483646 w 559"/>
                <a:gd name="T15" fmla="*/ 2147483646 h 604"/>
                <a:gd name="T16" fmla="*/ 2147483646 w 559"/>
                <a:gd name="T17" fmla="*/ 2147483646 h 604"/>
                <a:gd name="T18" fmla="*/ 2147483646 w 559"/>
                <a:gd name="T19" fmla="*/ 2147483646 h 6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9"/>
                <a:gd name="T31" fmla="*/ 0 h 604"/>
                <a:gd name="T32" fmla="*/ 559 w 559"/>
                <a:gd name="T33" fmla="*/ 604 h 6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9" h="604">
                  <a:moveTo>
                    <a:pt x="36" y="184"/>
                  </a:moveTo>
                  <a:cubicBezTo>
                    <a:pt x="36" y="271"/>
                    <a:pt x="0" y="373"/>
                    <a:pt x="99" y="402"/>
                  </a:cubicBezTo>
                  <a:cubicBezTo>
                    <a:pt x="122" y="409"/>
                    <a:pt x="136" y="401"/>
                    <a:pt x="156" y="413"/>
                  </a:cubicBezTo>
                  <a:cubicBezTo>
                    <a:pt x="190" y="435"/>
                    <a:pt x="167" y="433"/>
                    <a:pt x="183" y="465"/>
                  </a:cubicBezTo>
                  <a:cubicBezTo>
                    <a:pt x="202" y="505"/>
                    <a:pt x="221" y="523"/>
                    <a:pt x="261" y="538"/>
                  </a:cubicBezTo>
                  <a:cubicBezTo>
                    <a:pt x="323" y="562"/>
                    <a:pt x="501" y="604"/>
                    <a:pt x="532" y="527"/>
                  </a:cubicBezTo>
                  <a:cubicBezTo>
                    <a:pt x="559" y="459"/>
                    <a:pt x="449" y="364"/>
                    <a:pt x="409" y="317"/>
                  </a:cubicBezTo>
                  <a:cubicBezTo>
                    <a:pt x="375" y="277"/>
                    <a:pt x="361" y="259"/>
                    <a:pt x="341" y="212"/>
                  </a:cubicBezTo>
                  <a:cubicBezTo>
                    <a:pt x="323" y="171"/>
                    <a:pt x="292" y="106"/>
                    <a:pt x="257" y="77"/>
                  </a:cubicBezTo>
                  <a:cubicBezTo>
                    <a:pt x="168" y="0"/>
                    <a:pt x="73" y="105"/>
                    <a:pt x="48" y="184"/>
                  </a:cubicBezTo>
                </a:path>
              </a:pathLst>
            </a:custGeom>
            <a:solidFill>
              <a:srgbClr val="000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2830500" y="5565074"/>
              <a:ext cx="41811" cy="43026"/>
            </a:xfrm>
            <a:custGeom>
              <a:avLst/>
              <a:gdLst>
                <a:gd name="T0" fmla="*/ 2147483646 w 102"/>
                <a:gd name="T1" fmla="*/ 2147483646 h 105"/>
                <a:gd name="T2" fmla="*/ 2147483646 w 102"/>
                <a:gd name="T3" fmla="*/ 2147483646 h 105"/>
                <a:gd name="T4" fmla="*/ 2147483646 w 102"/>
                <a:gd name="T5" fmla="*/ 2147483646 h 105"/>
                <a:gd name="T6" fmla="*/ 2147483646 w 102"/>
                <a:gd name="T7" fmla="*/ 2147483646 h 105"/>
                <a:gd name="T8" fmla="*/ 2147483646 w 102"/>
                <a:gd name="T9" fmla="*/ 2147483646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05"/>
                <a:gd name="T17" fmla="*/ 102 w 10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05">
                  <a:moveTo>
                    <a:pt x="31" y="41"/>
                  </a:moveTo>
                  <a:cubicBezTo>
                    <a:pt x="12" y="42"/>
                    <a:pt x="0" y="55"/>
                    <a:pt x="2" y="74"/>
                  </a:cubicBezTo>
                  <a:cubicBezTo>
                    <a:pt x="10" y="72"/>
                    <a:pt x="22" y="77"/>
                    <a:pt x="30" y="76"/>
                  </a:cubicBezTo>
                  <a:cubicBezTo>
                    <a:pt x="30" y="80"/>
                    <a:pt x="31" y="86"/>
                    <a:pt x="31" y="91"/>
                  </a:cubicBezTo>
                  <a:cubicBezTo>
                    <a:pt x="102" y="105"/>
                    <a:pt x="90" y="0"/>
                    <a:pt x="31" y="45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84"/>
            <p:cNvSpPr>
              <a:spLocks/>
            </p:cNvSpPr>
            <p:nvPr/>
          </p:nvSpPr>
          <p:spPr bwMode="auto">
            <a:xfrm>
              <a:off x="2836573" y="5585545"/>
              <a:ext cx="142609" cy="54129"/>
            </a:xfrm>
            <a:custGeom>
              <a:avLst/>
              <a:gdLst>
                <a:gd name="T0" fmla="*/ 2147483646 w 348"/>
                <a:gd name="T1" fmla="*/ 2147483646 h 132"/>
                <a:gd name="T2" fmla="*/ 2147483646 w 348"/>
                <a:gd name="T3" fmla="*/ 2147483646 h 132"/>
                <a:gd name="T4" fmla="*/ 0 w 348"/>
                <a:gd name="T5" fmla="*/ 2147483646 h 132"/>
                <a:gd name="T6" fmla="*/ 2147483646 w 348"/>
                <a:gd name="T7" fmla="*/ 2147483646 h 132"/>
                <a:gd name="T8" fmla="*/ 2147483646 w 348"/>
                <a:gd name="T9" fmla="*/ 2147483646 h 132"/>
                <a:gd name="T10" fmla="*/ 2147483646 w 348"/>
                <a:gd name="T11" fmla="*/ 2147483646 h 132"/>
                <a:gd name="T12" fmla="*/ 2147483646 w 348"/>
                <a:gd name="T13" fmla="*/ 2147483646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8"/>
                <a:gd name="T22" fmla="*/ 0 h 132"/>
                <a:gd name="T23" fmla="*/ 348 w 348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8" h="132">
                  <a:moveTo>
                    <a:pt x="315" y="16"/>
                  </a:moveTo>
                  <a:cubicBezTo>
                    <a:pt x="238" y="16"/>
                    <a:pt x="205" y="34"/>
                    <a:pt x="146" y="79"/>
                  </a:cubicBezTo>
                  <a:cubicBezTo>
                    <a:pt x="99" y="115"/>
                    <a:pt x="61" y="132"/>
                    <a:pt x="0" y="131"/>
                  </a:cubicBezTo>
                  <a:cubicBezTo>
                    <a:pt x="58" y="101"/>
                    <a:pt x="117" y="75"/>
                    <a:pt x="167" y="32"/>
                  </a:cubicBezTo>
                  <a:cubicBezTo>
                    <a:pt x="196" y="8"/>
                    <a:pt x="212" y="9"/>
                    <a:pt x="252" y="4"/>
                  </a:cubicBezTo>
                  <a:cubicBezTo>
                    <a:pt x="264" y="2"/>
                    <a:pt x="348" y="0"/>
                    <a:pt x="299" y="26"/>
                  </a:cubicBezTo>
                  <a:cubicBezTo>
                    <a:pt x="301" y="29"/>
                    <a:pt x="305" y="33"/>
                    <a:pt x="307" y="38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3126300" y="5604109"/>
              <a:ext cx="103747" cy="99583"/>
            </a:xfrm>
            <a:custGeom>
              <a:avLst/>
              <a:gdLst>
                <a:gd name="T0" fmla="*/ 2147483646 w 253"/>
                <a:gd name="T1" fmla="*/ 2147483646 h 243"/>
                <a:gd name="T2" fmla="*/ 2147483646 w 253"/>
                <a:gd name="T3" fmla="*/ 2147483646 h 243"/>
                <a:gd name="T4" fmla="*/ 2147483646 w 253"/>
                <a:gd name="T5" fmla="*/ 2147483646 h 243"/>
                <a:gd name="T6" fmla="*/ 2147483646 w 253"/>
                <a:gd name="T7" fmla="*/ 2147483646 h 243"/>
                <a:gd name="T8" fmla="*/ 2147483646 w 253"/>
                <a:gd name="T9" fmla="*/ 2147483646 h 243"/>
                <a:gd name="T10" fmla="*/ 2147483646 w 253"/>
                <a:gd name="T11" fmla="*/ 2147483646 h 243"/>
                <a:gd name="T12" fmla="*/ 2147483646 w 253"/>
                <a:gd name="T13" fmla="*/ 2147483646 h 243"/>
                <a:gd name="T14" fmla="*/ 2147483646 w 253"/>
                <a:gd name="T15" fmla="*/ 2147483646 h 2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3"/>
                <a:gd name="T25" fmla="*/ 0 h 243"/>
                <a:gd name="T26" fmla="*/ 253 w 253"/>
                <a:gd name="T27" fmla="*/ 243 h 2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3" h="243">
                  <a:moveTo>
                    <a:pt x="35" y="35"/>
                  </a:moveTo>
                  <a:cubicBezTo>
                    <a:pt x="52" y="54"/>
                    <a:pt x="67" y="81"/>
                    <a:pt x="68" y="106"/>
                  </a:cubicBezTo>
                  <a:cubicBezTo>
                    <a:pt x="50" y="105"/>
                    <a:pt x="0" y="104"/>
                    <a:pt x="10" y="135"/>
                  </a:cubicBezTo>
                  <a:cubicBezTo>
                    <a:pt x="15" y="150"/>
                    <a:pt x="61" y="156"/>
                    <a:pt x="72" y="162"/>
                  </a:cubicBezTo>
                  <a:cubicBezTo>
                    <a:pt x="102" y="180"/>
                    <a:pt x="143" y="243"/>
                    <a:pt x="187" y="220"/>
                  </a:cubicBezTo>
                  <a:cubicBezTo>
                    <a:pt x="253" y="185"/>
                    <a:pt x="156" y="138"/>
                    <a:pt x="135" y="124"/>
                  </a:cubicBezTo>
                  <a:cubicBezTo>
                    <a:pt x="96" y="98"/>
                    <a:pt x="79" y="53"/>
                    <a:pt x="55" y="10"/>
                  </a:cubicBezTo>
                  <a:cubicBezTo>
                    <a:pt x="40" y="5"/>
                    <a:pt x="21" y="0"/>
                    <a:pt x="14" y="14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86"/>
            <p:cNvSpPr>
              <a:spLocks/>
            </p:cNvSpPr>
            <p:nvPr/>
          </p:nvSpPr>
          <p:spPr bwMode="auto">
            <a:xfrm>
              <a:off x="3022207" y="5607752"/>
              <a:ext cx="88480" cy="100451"/>
            </a:xfrm>
            <a:custGeom>
              <a:avLst/>
              <a:gdLst>
                <a:gd name="T0" fmla="*/ 2147483646 w 216"/>
                <a:gd name="T1" fmla="*/ 2147483646 h 245"/>
                <a:gd name="T2" fmla="*/ 2147483646 w 216"/>
                <a:gd name="T3" fmla="*/ 2147483646 h 245"/>
                <a:gd name="T4" fmla="*/ 2147483646 w 216"/>
                <a:gd name="T5" fmla="*/ 2147483646 h 245"/>
                <a:gd name="T6" fmla="*/ 2147483646 w 216"/>
                <a:gd name="T7" fmla="*/ 0 h 2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"/>
                <a:gd name="T13" fmla="*/ 0 h 245"/>
                <a:gd name="T14" fmla="*/ 216 w 216"/>
                <a:gd name="T15" fmla="*/ 245 h 2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" h="245">
                  <a:moveTo>
                    <a:pt x="36" y="13"/>
                  </a:moveTo>
                  <a:cubicBezTo>
                    <a:pt x="156" y="33"/>
                    <a:pt x="104" y="200"/>
                    <a:pt x="216" y="237"/>
                  </a:cubicBezTo>
                  <a:cubicBezTo>
                    <a:pt x="163" y="245"/>
                    <a:pt x="127" y="165"/>
                    <a:pt x="108" y="130"/>
                  </a:cubicBezTo>
                  <a:cubicBezTo>
                    <a:pt x="94" y="104"/>
                    <a:pt x="0" y="23"/>
                    <a:pt x="27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3172969" y="5700396"/>
              <a:ext cx="19778" cy="14226"/>
            </a:xfrm>
            <a:custGeom>
              <a:avLst/>
              <a:gdLst>
                <a:gd name="T0" fmla="*/ 2147483646 w 48"/>
                <a:gd name="T1" fmla="*/ 2147483646 h 35"/>
                <a:gd name="T2" fmla="*/ 2147483646 w 48"/>
                <a:gd name="T3" fmla="*/ 2147483646 h 35"/>
                <a:gd name="T4" fmla="*/ 2147483646 w 48"/>
                <a:gd name="T5" fmla="*/ 2147483646 h 35"/>
                <a:gd name="T6" fmla="*/ 2147483646 w 48"/>
                <a:gd name="T7" fmla="*/ 2147483646 h 35"/>
                <a:gd name="T8" fmla="*/ 2147483646 w 48"/>
                <a:gd name="T9" fmla="*/ 214748364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5"/>
                <a:gd name="T17" fmla="*/ 48 w 4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5">
                  <a:moveTo>
                    <a:pt x="31" y="2"/>
                  </a:moveTo>
                  <a:cubicBezTo>
                    <a:pt x="22" y="0"/>
                    <a:pt x="10" y="2"/>
                    <a:pt x="2" y="3"/>
                  </a:cubicBezTo>
                  <a:cubicBezTo>
                    <a:pt x="0" y="27"/>
                    <a:pt x="21" y="35"/>
                    <a:pt x="43" y="31"/>
                  </a:cubicBezTo>
                  <a:cubicBezTo>
                    <a:pt x="47" y="24"/>
                    <a:pt x="48" y="16"/>
                    <a:pt x="47" y="7"/>
                  </a:cubicBezTo>
                  <a:cubicBezTo>
                    <a:pt x="40" y="9"/>
                    <a:pt x="38" y="4"/>
                    <a:pt x="35" y="2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3084142" y="5587280"/>
              <a:ext cx="30708" cy="36086"/>
            </a:xfrm>
            <a:custGeom>
              <a:avLst/>
              <a:gdLst>
                <a:gd name="T0" fmla="*/ 2147483646 w 75"/>
                <a:gd name="T1" fmla="*/ 2147483646 h 88"/>
                <a:gd name="T2" fmla="*/ 2147483646 w 75"/>
                <a:gd name="T3" fmla="*/ 2147483646 h 88"/>
                <a:gd name="T4" fmla="*/ 2147483646 w 75"/>
                <a:gd name="T5" fmla="*/ 2147483646 h 88"/>
                <a:gd name="T6" fmla="*/ 2147483646 w 75"/>
                <a:gd name="T7" fmla="*/ 2147483646 h 88"/>
                <a:gd name="T8" fmla="*/ 2147483646 w 75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88"/>
                <a:gd name="T17" fmla="*/ 75 w 75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88">
                  <a:moveTo>
                    <a:pt x="62" y="4"/>
                  </a:moveTo>
                  <a:cubicBezTo>
                    <a:pt x="56" y="3"/>
                    <a:pt x="48" y="4"/>
                    <a:pt x="41" y="5"/>
                  </a:cubicBezTo>
                  <a:cubicBezTo>
                    <a:pt x="46" y="28"/>
                    <a:pt x="0" y="86"/>
                    <a:pt x="53" y="88"/>
                  </a:cubicBezTo>
                  <a:cubicBezTo>
                    <a:pt x="56" y="71"/>
                    <a:pt x="53" y="53"/>
                    <a:pt x="50" y="38"/>
                  </a:cubicBezTo>
                  <a:cubicBezTo>
                    <a:pt x="72" y="33"/>
                    <a:pt x="75" y="13"/>
                    <a:pt x="58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2705761" y="5541826"/>
              <a:ext cx="145211" cy="105308"/>
            </a:xfrm>
            <a:custGeom>
              <a:avLst/>
              <a:gdLst>
                <a:gd name="T0" fmla="*/ 2147483646 w 354"/>
                <a:gd name="T1" fmla="*/ 2147483646 h 257"/>
                <a:gd name="T2" fmla="*/ 2147483646 w 354"/>
                <a:gd name="T3" fmla="*/ 2147483646 h 257"/>
                <a:gd name="T4" fmla="*/ 2147483646 w 354"/>
                <a:gd name="T5" fmla="*/ 2147483646 h 257"/>
                <a:gd name="T6" fmla="*/ 2147483646 w 354"/>
                <a:gd name="T7" fmla="*/ 2147483646 h 257"/>
                <a:gd name="T8" fmla="*/ 2147483646 w 354"/>
                <a:gd name="T9" fmla="*/ 2147483646 h 257"/>
                <a:gd name="T10" fmla="*/ 2147483646 w 354"/>
                <a:gd name="T11" fmla="*/ 2147483646 h 257"/>
                <a:gd name="T12" fmla="*/ 2147483646 w 354"/>
                <a:gd name="T13" fmla="*/ 2147483646 h 257"/>
                <a:gd name="T14" fmla="*/ 2147483646 w 354"/>
                <a:gd name="T15" fmla="*/ 2147483646 h 257"/>
                <a:gd name="T16" fmla="*/ 2147483646 w 354"/>
                <a:gd name="T17" fmla="*/ 2147483646 h 2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4"/>
                <a:gd name="T28" fmla="*/ 0 h 257"/>
                <a:gd name="T29" fmla="*/ 354 w 354"/>
                <a:gd name="T30" fmla="*/ 257 h 2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4" h="257">
                  <a:moveTo>
                    <a:pt x="39" y="233"/>
                  </a:moveTo>
                  <a:cubicBezTo>
                    <a:pt x="93" y="233"/>
                    <a:pt x="133" y="229"/>
                    <a:pt x="179" y="201"/>
                  </a:cubicBezTo>
                  <a:cubicBezTo>
                    <a:pt x="210" y="182"/>
                    <a:pt x="274" y="175"/>
                    <a:pt x="271" y="132"/>
                  </a:cubicBezTo>
                  <a:cubicBezTo>
                    <a:pt x="267" y="131"/>
                    <a:pt x="263" y="132"/>
                    <a:pt x="259" y="131"/>
                  </a:cubicBezTo>
                  <a:cubicBezTo>
                    <a:pt x="257" y="108"/>
                    <a:pt x="354" y="52"/>
                    <a:pt x="329" y="23"/>
                  </a:cubicBezTo>
                  <a:cubicBezTo>
                    <a:pt x="310" y="0"/>
                    <a:pt x="240" y="96"/>
                    <a:pt x="230" y="112"/>
                  </a:cubicBezTo>
                  <a:cubicBezTo>
                    <a:pt x="199" y="158"/>
                    <a:pt x="149" y="179"/>
                    <a:pt x="98" y="195"/>
                  </a:cubicBezTo>
                  <a:cubicBezTo>
                    <a:pt x="80" y="201"/>
                    <a:pt x="40" y="205"/>
                    <a:pt x="27" y="217"/>
                  </a:cubicBezTo>
                  <a:cubicBezTo>
                    <a:pt x="0" y="241"/>
                    <a:pt x="21" y="257"/>
                    <a:pt x="52" y="242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2684075" y="4293913"/>
              <a:ext cx="482822" cy="1316268"/>
            </a:xfrm>
            <a:custGeom>
              <a:avLst/>
              <a:gdLst>
                <a:gd name="T0" fmla="*/ 2147483646 w 1178"/>
                <a:gd name="T1" fmla="*/ 2147483646 h 3212"/>
                <a:gd name="T2" fmla="*/ 2147483646 w 1178"/>
                <a:gd name="T3" fmla="*/ 2147483646 h 3212"/>
                <a:gd name="T4" fmla="*/ 2147483646 w 1178"/>
                <a:gd name="T5" fmla="*/ 2147483646 h 3212"/>
                <a:gd name="T6" fmla="*/ 2147483646 w 1178"/>
                <a:gd name="T7" fmla="*/ 2147483646 h 3212"/>
                <a:gd name="T8" fmla="*/ 2147483646 w 1178"/>
                <a:gd name="T9" fmla="*/ 2147483646 h 3212"/>
                <a:gd name="T10" fmla="*/ 2147483646 w 1178"/>
                <a:gd name="T11" fmla="*/ 2147483646 h 3212"/>
                <a:gd name="T12" fmla="*/ 2147483646 w 1178"/>
                <a:gd name="T13" fmla="*/ 2147483646 h 3212"/>
                <a:gd name="T14" fmla="*/ 2147483646 w 1178"/>
                <a:gd name="T15" fmla="*/ 2147483646 h 3212"/>
                <a:gd name="T16" fmla="*/ 2147483646 w 1178"/>
                <a:gd name="T17" fmla="*/ 2147483646 h 3212"/>
                <a:gd name="T18" fmla="*/ 2147483646 w 1178"/>
                <a:gd name="T19" fmla="*/ 2147483646 h 3212"/>
                <a:gd name="T20" fmla="*/ 2147483646 w 1178"/>
                <a:gd name="T21" fmla="*/ 2147483646 h 3212"/>
                <a:gd name="T22" fmla="*/ 2147483646 w 1178"/>
                <a:gd name="T23" fmla="*/ 2147483646 h 3212"/>
                <a:gd name="T24" fmla="*/ 2147483646 w 1178"/>
                <a:gd name="T25" fmla="*/ 2147483646 h 3212"/>
                <a:gd name="T26" fmla="*/ 2147483646 w 1178"/>
                <a:gd name="T27" fmla="*/ 2147483646 h 3212"/>
                <a:gd name="T28" fmla="*/ 2147483646 w 1178"/>
                <a:gd name="T29" fmla="*/ 2147483646 h 3212"/>
                <a:gd name="T30" fmla="*/ 2147483646 w 1178"/>
                <a:gd name="T31" fmla="*/ 2147483646 h 3212"/>
                <a:gd name="T32" fmla="*/ 2147483646 w 1178"/>
                <a:gd name="T33" fmla="*/ 2147483646 h 3212"/>
                <a:gd name="T34" fmla="*/ 2147483646 w 1178"/>
                <a:gd name="T35" fmla="*/ 2147483646 h 3212"/>
                <a:gd name="T36" fmla="*/ 2147483646 w 1178"/>
                <a:gd name="T37" fmla="*/ 2147483646 h 3212"/>
                <a:gd name="T38" fmla="*/ 2147483646 w 1178"/>
                <a:gd name="T39" fmla="*/ 2147483646 h 3212"/>
                <a:gd name="T40" fmla="*/ 2147483646 w 1178"/>
                <a:gd name="T41" fmla="*/ 2147483646 h 3212"/>
                <a:gd name="T42" fmla="*/ 2147483646 w 1178"/>
                <a:gd name="T43" fmla="*/ 2147483646 h 3212"/>
                <a:gd name="T44" fmla="*/ 2147483646 w 1178"/>
                <a:gd name="T45" fmla="*/ 2147483646 h 3212"/>
                <a:gd name="T46" fmla="*/ 2147483646 w 1178"/>
                <a:gd name="T47" fmla="*/ 2147483646 h 3212"/>
                <a:gd name="T48" fmla="*/ 2147483646 w 1178"/>
                <a:gd name="T49" fmla="*/ 2147483646 h 3212"/>
                <a:gd name="T50" fmla="*/ 2147483646 w 1178"/>
                <a:gd name="T51" fmla="*/ 2147483646 h 3212"/>
                <a:gd name="T52" fmla="*/ 2147483646 w 1178"/>
                <a:gd name="T53" fmla="*/ 2147483646 h 3212"/>
                <a:gd name="T54" fmla="*/ 2147483646 w 1178"/>
                <a:gd name="T55" fmla="*/ 2147483646 h 3212"/>
                <a:gd name="T56" fmla="*/ 2147483646 w 1178"/>
                <a:gd name="T57" fmla="*/ 2147483646 h 3212"/>
                <a:gd name="T58" fmla="*/ 2147483646 w 1178"/>
                <a:gd name="T59" fmla="*/ 2147483646 h 3212"/>
                <a:gd name="T60" fmla="*/ 2147483646 w 1178"/>
                <a:gd name="T61" fmla="*/ 2147483646 h 3212"/>
                <a:gd name="T62" fmla="*/ 2147483646 w 1178"/>
                <a:gd name="T63" fmla="*/ 2147483646 h 3212"/>
                <a:gd name="T64" fmla="*/ 2147483646 w 1178"/>
                <a:gd name="T65" fmla="*/ 2147483646 h 3212"/>
                <a:gd name="T66" fmla="*/ 2147483646 w 1178"/>
                <a:gd name="T67" fmla="*/ 2147483646 h 3212"/>
                <a:gd name="T68" fmla="*/ 2147483646 w 1178"/>
                <a:gd name="T69" fmla="*/ 2147483646 h 3212"/>
                <a:gd name="T70" fmla="*/ 2147483646 w 1178"/>
                <a:gd name="T71" fmla="*/ 2147483646 h 3212"/>
                <a:gd name="T72" fmla="*/ 2147483646 w 1178"/>
                <a:gd name="T73" fmla="*/ 2147483646 h 3212"/>
                <a:gd name="T74" fmla="*/ 2147483646 w 1178"/>
                <a:gd name="T75" fmla="*/ 2147483646 h 3212"/>
                <a:gd name="T76" fmla="*/ 2147483646 w 1178"/>
                <a:gd name="T77" fmla="*/ 2147483646 h 3212"/>
                <a:gd name="T78" fmla="*/ 2147483646 w 1178"/>
                <a:gd name="T79" fmla="*/ 2147483646 h 3212"/>
                <a:gd name="T80" fmla="*/ 2147483646 w 1178"/>
                <a:gd name="T81" fmla="*/ 2147483646 h 3212"/>
                <a:gd name="T82" fmla="*/ 2147483646 w 1178"/>
                <a:gd name="T83" fmla="*/ 2147483646 h 3212"/>
                <a:gd name="T84" fmla="*/ 2147483646 w 1178"/>
                <a:gd name="T85" fmla="*/ 2147483646 h 3212"/>
                <a:gd name="T86" fmla="*/ 2147483646 w 1178"/>
                <a:gd name="T87" fmla="*/ 2147483646 h 3212"/>
                <a:gd name="T88" fmla="*/ 2147483646 w 1178"/>
                <a:gd name="T89" fmla="*/ 2147483646 h 3212"/>
                <a:gd name="T90" fmla="*/ 2147483646 w 1178"/>
                <a:gd name="T91" fmla="*/ 2147483646 h 3212"/>
                <a:gd name="T92" fmla="*/ 2147483646 w 1178"/>
                <a:gd name="T93" fmla="*/ 2147483646 h 3212"/>
                <a:gd name="T94" fmla="*/ 2147483646 w 1178"/>
                <a:gd name="T95" fmla="*/ 2147483646 h 3212"/>
                <a:gd name="T96" fmla="*/ 2147483646 w 1178"/>
                <a:gd name="T97" fmla="*/ 2147483646 h 32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78"/>
                <a:gd name="T148" fmla="*/ 0 h 3212"/>
                <a:gd name="T149" fmla="*/ 1178 w 1178"/>
                <a:gd name="T150" fmla="*/ 3212 h 32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78" h="3212">
                  <a:moveTo>
                    <a:pt x="55" y="151"/>
                  </a:moveTo>
                  <a:cubicBezTo>
                    <a:pt x="49" y="196"/>
                    <a:pt x="81" y="231"/>
                    <a:pt x="78" y="281"/>
                  </a:cubicBezTo>
                  <a:cubicBezTo>
                    <a:pt x="75" y="326"/>
                    <a:pt x="52" y="346"/>
                    <a:pt x="37" y="382"/>
                  </a:cubicBezTo>
                  <a:cubicBezTo>
                    <a:pt x="0" y="468"/>
                    <a:pt x="24" y="594"/>
                    <a:pt x="33" y="686"/>
                  </a:cubicBezTo>
                  <a:cubicBezTo>
                    <a:pt x="45" y="819"/>
                    <a:pt x="58" y="950"/>
                    <a:pt x="72" y="1082"/>
                  </a:cubicBezTo>
                  <a:cubicBezTo>
                    <a:pt x="86" y="1213"/>
                    <a:pt x="107" y="1338"/>
                    <a:pt x="100" y="1473"/>
                  </a:cubicBezTo>
                  <a:cubicBezTo>
                    <a:pt x="90" y="1687"/>
                    <a:pt x="167" y="1885"/>
                    <a:pt x="203" y="2087"/>
                  </a:cubicBezTo>
                  <a:cubicBezTo>
                    <a:pt x="221" y="2184"/>
                    <a:pt x="253" y="2275"/>
                    <a:pt x="268" y="2377"/>
                  </a:cubicBezTo>
                  <a:cubicBezTo>
                    <a:pt x="282" y="2471"/>
                    <a:pt x="342" y="2574"/>
                    <a:pt x="331" y="2676"/>
                  </a:cubicBezTo>
                  <a:cubicBezTo>
                    <a:pt x="330" y="2688"/>
                    <a:pt x="331" y="2700"/>
                    <a:pt x="331" y="2712"/>
                  </a:cubicBezTo>
                  <a:cubicBezTo>
                    <a:pt x="268" y="2741"/>
                    <a:pt x="351" y="2832"/>
                    <a:pt x="360" y="2865"/>
                  </a:cubicBezTo>
                  <a:cubicBezTo>
                    <a:pt x="375" y="2925"/>
                    <a:pt x="339" y="2982"/>
                    <a:pt x="398" y="3028"/>
                  </a:cubicBezTo>
                  <a:cubicBezTo>
                    <a:pt x="420" y="3045"/>
                    <a:pt x="440" y="3037"/>
                    <a:pt x="465" y="3046"/>
                  </a:cubicBezTo>
                  <a:cubicBezTo>
                    <a:pt x="487" y="3054"/>
                    <a:pt x="527" y="3085"/>
                    <a:pt x="551" y="3097"/>
                  </a:cubicBezTo>
                  <a:cubicBezTo>
                    <a:pt x="609" y="3126"/>
                    <a:pt x="681" y="3156"/>
                    <a:pt x="746" y="3164"/>
                  </a:cubicBezTo>
                  <a:cubicBezTo>
                    <a:pt x="725" y="3072"/>
                    <a:pt x="773" y="2987"/>
                    <a:pt x="765" y="2895"/>
                  </a:cubicBezTo>
                  <a:cubicBezTo>
                    <a:pt x="757" y="2795"/>
                    <a:pt x="726" y="2690"/>
                    <a:pt x="699" y="2595"/>
                  </a:cubicBezTo>
                  <a:cubicBezTo>
                    <a:pt x="673" y="2503"/>
                    <a:pt x="654" y="2417"/>
                    <a:pt x="664" y="2318"/>
                  </a:cubicBezTo>
                  <a:cubicBezTo>
                    <a:pt x="673" y="2225"/>
                    <a:pt x="695" y="2102"/>
                    <a:pt x="668" y="2009"/>
                  </a:cubicBezTo>
                  <a:cubicBezTo>
                    <a:pt x="650" y="1949"/>
                    <a:pt x="625" y="1893"/>
                    <a:pt x="635" y="1824"/>
                  </a:cubicBezTo>
                  <a:cubicBezTo>
                    <a:pt x="646" y="1757"/>
                    <a:pt x="672" y="1710"/>
                    <a:pt x="658" y="1638"/>
                  </a:cubicBezTo>
                  <a:cubicBezTo>
                    <a:pt x="645" y="1572"/>
                    <a:pt x="613" y="1532"/>
                    <a:pt x="613" y="1458"/>
                  </a:cubicBezTo>
                  <a:cubicBezTo>
                    <a:pt x="613" y="1392"/>
                    <a:pt x="610" y="1326"/>
                    <a:pt x="614" y="1261"/>
                  </a:cubicBezTo>
                  <a:cubicBezTo>
                    <a:pt x="645" y="1296"/>
                    <a:pt x="669" y="1309"/>
                    <a:pt x="681" y="1356"/>
                  </a:cubicBezTo>
                  <a:cubicBezTo>
                    <a:pt x="693" y="1402"/>
                    <a:pt x="692" y="1455"/>
                    <a:pt x="699" y="1501"/>
                  </a:cubicBezTo>
                  <a:cubicBezTo>
                    <a:pt x="712" y="1593"/>
                    <a:pt x="742" y="1668"/>
                    <a:pt x="742" y="1767"/>
                  </a:cubicBezTo>
                  <a:cubicBezTo>
                    <a:pt x="742" y="1887"/>
                    <a:pt x="727" y="1996"/>
                    <a:pt x="709" y="2110"/>
                  </a:cubicBezTo>
                  <a:cubicBezTo>
                    <a:pt x="692" y="2218"/>
                    <a:pt x="720" y="2327"/>
                    <a:pt x="720" y="2437"/>
                  </a:cubicBezTo>
                  <a:cubicBezTo>
                    <a:pt x="720" y="2509"/>
                    <a:pt x="719" y="2585"/>
                    <a:pt x="708" y="2657"/>
                  </a:cubicBezTo>
                  <a:cubicBezTo>
                    <a:pt x="698" y="2726"/>
                    <a:pt x="676" y="2784"/>
                    <a:pt x="681" y="2858"/>
                  </a:cubicBezTo>
                  <a:cubicBezTo>
                    <a:pt x="685" y="2936"/>
                    <a:pt x="733" y="2993"/>
                    <a:pt x="761" y="3062"/>
                  </a:cubicBezTo>
                  <a:cubicBezTo>
                    <a:pt x="779" y="3106"/>
                    <a:pt x="832" y="3212"/>
                    <a:pt x="888" y="3206"/>
                  </a:cubicBezTo>
                  <a:cubicBezTo>
                    <a:pt x="920" y="3108"/>
                    <a:pt x="1051" y="3169"/>
                    <a:pt x="1108" y="3109"/>
                  </a:cubicBezTo>
                  <a:cubicBezTo>
                    <a:pt x="1178" y="3035"/>
                    <a:pt x="1133" y="2934"/>
                    <a:pt x="1125" y="2843"/>
                  </a:cubicBezTo>
                  <a:cubicBezTo>
                    <a:pt x="1123" y="2817"/>
                    <a:pt x="1129" y="2790"/>
                    <a:pt x="1125" y="2765"/>
                  </a:cubicBezTo>
                  <a:cubicBezTo>
                    <a:pt x="1122" y="2744"/>
                    <a:pt x="1107" y="2723"/>
                    <a:pt x="1108" y="2702"/>
                  </a:cubicBezTo>
                  <a:cubicBezTo>
                    <a:pt x="1111" y="2665"/>
                    <a:pt x="1139" y="2616"/>
                    <a:pt x="1148" y="2578"/>
                  </a:cubicBezTo>
                  <a:cubicBezTo>
                    <a:pt x="1175" y="2463"/>
                    <a:pt x="1153" y="2350"/>
                    <a:pt x="1148" y="2229"/>
                  </a:cubicBezTo>
                  <a:cubicBezTo>
                    <a:pt x="1145" y="2175"/>
                    <a:pt x="1151" y="2124"/>
                    <a:pt x="1153" y="2071"/>
                  </a:cubicBezTo>
                  <a:cubicBezTo>
                    <a:pt x="1156" y="2014"/>
                    <a:pt x="1131" y="1968"/>
                    <a:pt x="1125" y="1914"/>
                  </a:cubicBezTo>
                  <a:cubicBezTo>
                    <a:pt x="1112" y="1802"/>
                    <a:pt x="1143" y="1694"/>
                    <a:pt x="1148" y="1587"/>
                  </a:cubicBezTo>
                  <a:cubicBezTo>
                    <a:pt x="1153" y="1484"/>
                    <a:pt x="1137" y="1386"/>
                    <a:pt x="1142" y="1282"/>
                  </a:cubicBezTo>
                  <a:cubicBezTo>
                    <a:pt x="1145" y="1218"/>
                    <a:pt x="1154" y="1157"/>
                    <a:pt x="1153" y="1092"/>
                  </a:cubicBezTo>
                  <a:cubicBezTo>
                    <a:pt x="1153" y="1028"/>
                    <a:pt x="1131" y="969"/>
                    <a:pt x="1125" y="911"/>
                  </a:cubicBezTo>
                  <a:cubicBezTo>
                    <a:pt x="1114" y="786"/>
                    <a:pt x="1151" y="664"/>
                    <a:pt x="1107" y="541"/>
                  </a:cubicBezTo>
                  <a:cubicBezTo>
                    <a:pt x="1063" y="418"/>
                    <a:pt x="1051" y="297"/>
                    <a:pt x="1024" y="168"/>
                  </a:cubicBezTo>
                  <a:cubicBezTo>
                    <a:pt x="1000" y="52"/>
                    <a:pt x="839" y="26"/>
                    <a:pt x="731" y="17"/>
                  </a:cubicBezTo>
                  <a:cubicBezTo>
                    <a:pt x="534" y="0"/>
                    <a:pt x="335" y="29"/>
                    <a:pt x="152" y="79"/>
                  </a:cubicBezTo>
                  <a:cubicBezTo>
                    <a:pt x="146" y="114"/>
                    <a:pt x="107" y="143"/>
                    <a:pt x="72" y="151"/>
                  </a:cubicBezTo>
                </a:path>
              </a:pathLst>
            </a:custGeom>
            <a:solidFill>
              <a:srgbClr val="585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91"/>
            <p:cNvSpPr>
              <a:spLocks/>
            </p:cNvSpPr>
            <p:nvPr/>
          </p:nvSpPr>
          <p:spPr bwMode="auto">
            <a:xfrm>
              <a:off x="2792333" y="3577052"/>
              <a:ext cx="210270" cy="289381"/>
            </a:xfrm>
            <a:custGeom>
              <a:avLst/>
              <a:gdLst>
                <a:gd name="T0" fmla="*/ 2147483646 w 513"/>
                <a:gd name="T1" fmla="*/ 2147483646 h 706"/>
                <a:gd name="T2" fmla="*/ 2147483646 w 513"/>
                <a:gd name="T3" fmla="*/ 2147483646 h 706"/>
                <a:gd name="T4" fmla="*/ 2147483646 w 513"/>
                <a:gd name="T5" fmla="*/ 2147483646 h 706"/>
                <a:gd name="T6" fmla="*/ 2147483646 w 513"/>
                <a:gd name="T7" fmla="*/ 2147483646 h 706"/>
                <a:gd name="T8" fmla="*/ 2147483646 w 513"/>
                <a:gd name="T9" fmla="*/ 2147483646 h 706"/>
                <a:gd name="T10" fmla="*/ 2147483646 w 513"/>
                <a:gd name="T11" fmla="*/ 2147483646 h 7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3"/>
                <a:gd name="T19" fmla="*/ 0 h 706"/>
                <a:gd name="T20" fmla="*/ 513 w 513"/>
                <a:gd name="T21" fmla="*/ 706 h 7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3" h="706">
                  <a:moveTo>
                    <a:pt x="122" y="205"/>
                  </a:moveTo>
                  <a:cubicBezTo>
                    <a:pt x="137" y="280"/>
                    <a:pt x="146" y="354"/>
                    <a:pt x="141" y="437"/>
                  </a:cubicBezTo>
                  <a:cubicBezTo>
                    <a:pt x="0" y="522"/>
                    <a:pt x="74" y="660"/>
                    <a:pt x="214" y="683"/>
                  </a:cubicBezTo>
                  <a:cubicBezTo>
                    <a:pt x="351" y="706"/>
                    <a:pt x="455" y="646"/>
                    <a:pt x="488" y="510"/>
                  </a:cubicBezTo>
                  <a:cubicBezTo>
                    <a:pt x="513" y="407"/>
                    <a:pt x="455" y="214"/>
                    <a:pt x="407" y="124"/>
                  </a:cubicBezTo>
                  <a:cubicBezTo>
                    <a:pt x="342" y="0"/>
                    <a:pt x="146" y="43"/>
                    <a:pt x="143" y="184"/>
                  </a:cubicBezTo>
                </a:path>
              </a:pathLst>
            </a:custGeom>
            <a:solidFill>
              <a:srgbClr val="F4D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2972242" y="3689821"/>
              <a:ext cx="17176" cy="28279"/>
            </a:xfrm>
            <a:custGeom>
              <a:avLst/>
              <a:gdLst>
                <a:gd name="T0" fmla="*/ 2147483646 w 42"/>
                <a:gd name="T1" fmla="*/ 2147483646 h 69"/>
                <a:gd name="T2" fmla="*/ 2147483646 w 42"/>
                <a:gd name="T3" fmla="*/ 2147483646 h 69"/>
                <a:gd name="T4" fmla="*/ 2147483646 w 42"/>
                <a:gd name="T5" fmla="*/ 2147483646 h 69"/>
                <a:gd name="T6" fmla="*/ 2147483646 w 42"/>
                <a:gd name="T7" fmla="*/ 2147483646 h 69"/>
                <a:gd name="T8" fmla="*/ 2147483646 w 42"/>
                <a:gd name="T9" fmla="*/ 2147483646 h 69"/>
                <a:gd name="T10" fmla="*/ 2147483646 w 42"/>
                <a:gd name="T11" fmla="*/ 2147483646 h 69"/>
                <a:gd name="T12" fmla="*/ 2147483646 w 42"/>
                <a:gd name="T13" fmla="*/ 2147483646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9"/>
                <a:gd name="T23" fmla="*/ 42 w 42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9">
                  <a:moveTo>
                    <a:pt x="20" y="45"/>
                  </a:moveTo>
                  <a:cubicBezTo>
                    <a:pt x="26" y="51"/>
                    <a:pt x="34" y="66"/>
                    <a:pt x="42" y="69"/>
                  </a:cubicBezTo>
                  <a:cubicBezTo>
                    <a:pt x="42" y="59"/>
                    <a:pt x="39" y="51"/>
                    <a:pt x="37" y="42"/>
                  </a:cubicBezTo>
                  <a:cubicBezTo>
                    <a:pt x="34" y="29"/>
                    <a:pt x="30" y="22"/>
                    <a:pt x="26" y="12"/>
                  </a:cubicBezTo>
                  <a:cubicBezTo>
                    <a:pt x="22" y="5"/>
                    <a:pt x="22" y="0"/>
                    <a:pt x="14" y="4"/>
                  </a:cubicBezTo>
                  <a:cubicBezTo>
                    <a:pt x="11" y="5"/>
                    <a:pt x="6" y="14"/>
                    <a:pt x="5" y="17"/>
                  </a:cubicBezTo>
                  <a:cubicBezTo>
                    <a:pt x="0" y="32"/>
                    <a:pt x="16" y="37"/>
                    <a:pt x="18" y="45"/>
                  </a:cubicBezTo>
                </a:path>
              </a:pathLst>
            </a:custGeom>
            <a:solidFill>
              <a:srgbClr val="E2C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93"/>
            <p:cNvSpPr>
              <a:spLocks/>
            </p:cNvSpPr>
            <p:nvPr/>
          </p:nvSpPr>
          <p:spPr bwMode="auto">
            <a:xfrm>
              <a:off x="2843512" y="3693117"/>
              <a:ext cx="141741" cy="83969"/>
            </a:xfrm>
            <a:custGeom>
              <a:avLst/>
              <a:gdLst>
                <a:gd name="T0" fmla="*/ 0 w 346"/>
                <a:gd name="T1" fmla="*/ 0 h 205"/>
                <a:gd name="T2" fmla="*/ 2147483646 w 346"/>
                <a:gd name="T3" fmla="*/ 2147483646 h 205"/>
                <a:gd name="T4" fmla="*/ 2147483646 w 346"/>
                <a:gd name="T5" fmla="*/ 2147483646 h 205"/>
                <a:gd name="T6" fmla="*/ 2147483646 w 346"/>
                <a:gd name="T7" fmla="*/ 2147483646 h 205"/>
                <a:gd name="T8" fmla="*/ 2147483646 w 346"/>
                <a:gd name="T9" fmla="*/ 2147483646 h 205"/>
                <a:gd name="T10" fmla="*/ 2147483646 w 346"/>
                <a:gd name="T11" fmla="*/ 2147483646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6"/>
                <a:gd name="T19" fmla="*/ 0 h 205"/>
                <a:gd name="T20" fmla="*/ 346 w 346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6" h="205">
                  <a:moveTo>
                    <a:pt x="0" y="0"/>
                  </a:moveTo>
                  <a:cubicBezTo>
                    <a:pt x="7" y="19"/>
                    <a:pt x="13" y="29"/>
                    <a:pt x="23" y="45"/>
                  </a:cubicBezTo>
                  <a:cubicBezTo>
                    <a:pt x="33" y="62"/>
                    <a:pt x="33" y="82"/>
                    <a:pt x="45" y="97"/>
                  </a:cubicBezTo>
                  <a:cubicBezTo>
                    <a:pt x="70" y="127"/>
                    <a:pt x="87" y="157"/>
                    <a:pt x="125" y="177"/>
                  </a:cubicBezTo>
                  <a:cubicBezTo>
                    <a:pt x="150" y="191"/>
                    <a:pt x="216" y="205"/>
                    <a:pt x="246" y="190"/>
                  </a:cubicBezTo>
                  <a:cubicBezTo>
                    <a:pt x="303" y="163"/>
                    <a:pt x="346" y="38"/>
                    <a:pt x="346" y="14"/>
                  </a:cubicBezTo>
                </a:path>
              </a:pathLst>
            </a:custGeom>
            <a:solidFill>
              <a:srgbClr val="E2C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94"/>
            <p:cNvSpPr>
              <a:spLocks/>
            </p:cNvSpPr>
            <p:nvPr/>
          </p:nvSpPr>
          <p:spPr bwMode="auto">
            <a:xfrm>
              <a:off x="2792333" y="3413104"/>
              <a:ext cx="223802" cy="350103"/>
            </a:xfrm>
            <a:custGeom>
              <a:avLst/>
              <a:gdLst>
                <a:gd name="T0" fmla="*/ 2147483646 w 546"/>
                <a:gd name="T1" fmla="*/ 2147483646 h 854"/>
                <a:gd name="T2" fmla="*/ 2147483646 w 546"/>
                <a:gd name="T3" fmla="*/ 2147483646 h 854"/>
                <a:gd name="T4" fmla="*/ 2147483646 w 546"/>
                <a:gd name="T5" fmla="*/ 2147483646 h 854"/>
                <a:gd name="T6" fmla="*/ 2147483646 w 546"/>
                <a:gd name="T7" fmla="*/ 2147483646 h 854"/>
                <a:gd name="T8" fmla="*/ 2147483646 w 546"/>
                <a:gd name="T9" fmla="*/ 2147483646 h 854"/>
                <a:gd name="T10" fmla="*/ 2147483646 w 546"/>
                <a:gd name="T11" fmla="*/ 2147483646 h 854"/>
                <a:gd name="T12" fmla="*/ 2147483646 w 546"/>
                <a:gd name="T13" fmla="*/ 2147483646 h 854"/>
                <a:gd name="T14" fmla="*/ 2147483646 w 546"/>
                <a:gd name="T15" fmla="*/ 2147483646 h 854"/>
                <a:gd name="T16" fmla="*/ 2147483646 w 546"/>
                <a:gd name="T17" fmla="*/ 2147483646 h 854"/>
                <a:gd name="T18" fmla="*/ 2147483646 w 546"/>
                <a:gd name="T19" fmla="*/ 2147483646 h 854"/>
                <a:gd name="T20" fmla="*/ 2147483646 w 546"/>
                <a:gd name="T21" fmla="*/ 2147483646 h 854"/>
                <a:gd name="T22" fmla="*/ 2147483646 w 546"/>
                <a:gd name="T23" fmla="*/ 2147483646 h 854"/>
                <a:gd name="T24" fmla="*/ 2147483646 w 546"/>
                <a:gd name="T25" fmla="*/ 2147483646 h 854"/>
                <a:gd name="T26" fmla="*/ 2147483646 w 546"/>
                <a:gd name="T27" fmla="*/ 2147483646 h 854"/>
                <a:gd name="T28" fmla="*/ 2147483646 w 546"/>
                <a:gd name="T29" fmla="*/ 2147483646 h 854"/>
                <a:gd name="T30" fmla="*/ 2147483646 w 546"/>
                <a:gd name="T31" fmla="*/ 2147483646 h 8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6"/>
                <a:gd name="T49" fmla="*/ 0 h 854"/>
                <a:gd name="T50" fmla="*/ 546 w 546"/>
                <a:gd name="T51" fmla="*/ 854 h 8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6" h="854">
                  <a:moveTo>
                    <a:pt x="48" y="367"/>
                  </a:moveTo>
                  <a:cubicBezTo>
                    <a:pt x="6" y="358"/>
                    <a:pt x="2" y="391"/>
                    <a:pt x="1" y="422"/>
                  </a:cubicBezTo>
                  <a:cubicBezTo>
                    <a:pt x="0" y="467"/>
                    <a:pt x="17" y="469"/>
                    <a:pt x="43" y="495"/>
                  </a:cubicBezTo>
                  <a:cubicBezTo>
                    <a:pt x="51" y="503"/>
                    <a:pt x="54" y="517"/>
                    <a:pt x="63" y="525"/>
                  </a:cubicBezTo>
                  <a:cubicBezTo>
                    <a:pt x="75" y="534"/>
                    <a:pt x="67" y="564"/>
                    <a:pt x="76" y="578"/>
                  </a:cubicBezTo>
                  <a:cubicBezTo>
                    <a:pt x="92" y="600"/>
                    <a:pt x="122" y="686"/>
                    <a:pt x="132" y="702"/>
                  </a:cubicBezTo>
                  <a:cubicBezTo>
                    <a:pt x="142" y="719"/>
                    <a:pt x="159" y="731"/>
                    <a:pt x="171" y="746"/>
                  </a:cubicBezTo>
                  <a:cubicBezTo>
                    <a:pt x="196" y="777"/>
                    <a:pt x="213" y="806"/>
                    <a:pt x="251" y="827"/>
                  </a:cubicBezTo>
                  <a:cubicBezTo>
                    <a:pt x="277" y="840"/>
                    <a:pt x="342" y="854"/>
                    <a:pt x="372" y="840"/>
                  </a:cubicBezTo>
                  <a:cubicBezTo>
                    <a:pt x="400" y="826"/>
                    <a:pt x="464" y="716"/>
                    <a:pt x="473" y="692"/>
                  </a:cubicBezTo>
                  <a:cubicBezTo>
                    <a:pt x="485" y="660"/>
                    <a:pt x="498" y="628"/>
                    <a:pt x="511" y="599"/>
                  </a:cubicBezTo>
                  <a:cubicBezTo>
                    <a:pt x="537" y="542"/>
                    <a:pt x="521" y="470"/>
                    <a:pt x="529" y="410"/>
                  </a:cubicBezTo>
                  <a:cubicBezTo>
                    <a:pt x="546" y="285"/>
                    <a:pt x="466" y="132"/>
                    <a:pt x="372" y="60"/>
                  </a:cubicBezTo>
                  <a:cubicBezTo>
                    <a:pt x="294" y="0"/>
                    <a:pt x="170" y="12"/>
                    <a:pt x="112" y="89"/>
                  </a:cubicBezTo>
                  <a:cubicBezTo>
                    <a:pt x="88" y="120"/>
                    <a:pt x="55" y="179"/>
                    <a:pt x="40" y="216"/>
                  </a:cubicBezTo>
                  <a:cubicBezTo>
                    <a:pt x="28" y="248"/>
                    <a:pt x="1" y="298"/>
                    <a:pt x="48" y="367"/>
                  </a:cubicBezTo>
                </a:path>
              </a:pathLst>
            </a:custGeom>
            <a:solidFill>
              <a:srgbClr val="F4D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95"/>
            <p:cNvSpPr>
              <a:spLocks/>
            </p:cNvSpPr>
            <p:nvPr/>
          </p:nvSpPr>
          <p:spPr bwMode="auto">
            <a:xfrm>
              <a:off x="2594034" y="3715151"/>
              <a:ext cx="621960" cy="695174"/>
            </a:xfrm>
            <a:custGeom>
              <a:avLst/>
              <a:gdLst>
                <a:gd name="T0" fmla="*/ 2147483646 w 1518"/>
                <a:gd name="T1" fmla="*/ 2147483646 h 1696"/>
                <a:gd name="T2" fmla="*/ 2147483646 w 1518"/>
                <a:gd name="T3" fmla="*/ 2147483646 h 1696"/>
                <a:gd name="T4" fmla="*/ 2147483646 w 1518"/>
                <a:gd name="T5" fmla="*/ 2147483646 h 1696"/>
                <a:gd name="T6" fmla="*/ 2147483646 w 1518"/>
                <a:gd name="T7" fmla="*/ 2147483646 h 1696"/>
                <a:gd name="T8" fmla="*/ 2147483646 w 1518"/>
                <a:gd name="T9" fmla="*/ 2147483646 h 1696"/>
                <a:gd name="T10" fmla="*/ 2147483646 w 1518"/>
                <a:gd name="T11" fmla="*/ 2147483646 h 1696"/>
                <a:gd name="T12" fmla="*/ 2147483646 w 1518"/>
                <a:gd name="T13" fmla="*/ 2147483646 h 1696"/>
                <a:gd name="T14" fmla="*/ 2147483646 w 1518"/>
                <a:gd name="T15" fmla="*/ 2147483646 h 1696"/>
                <a:gd name="T16" fmla="*/ 2147483646 w 1518"/>
                <a:gd name="T17" fmla="*/ 2147483646 h 1696"/>
                <a:gd name="T18" fmla="*/ 2147483646 w 1518"/>
                <a:gd name="T19" fmla="*/ 2147483646 h 1696"/>
                <a:gd name="T20" fmla="*/ 2147483646 w 1518"/>
                <a:gd name="T21" fmla="*/ 2147483646 h 1696"/>
                <a:gd name="T22" fmla="*/ 2147483646 w 1518"/>
                <a:gd name="T23" fmla="*/ 2147483646 h 1696"/>
                <a:gd name="T24" fmla="*/ 2147483646 w 1518"/>
                <a:gd name="T25" fmla="*/ 2147483646 h 1696"/>
                <a:gd name="T26" fmla="*/ 2147483646 w 1518"/>
                <a:gd name="T27" fmla="*/ 2147483646 h 1696"/>
                <a:gd name="T28" fmla="*/ 2147483646 w 1518"/>
                <a:gd name="T29" fmla="*/ 2147483646 h 1696"/>
                <a:gd name="T30" fmla="*/ 2147483646 w 1518"/>
                <a:gd name="T31" fmla="*/ 2147483646 h 1696"/>
                <a:gd name="T32" fmla="*/ 2147483646 w 1518"/>
                <a:gd name="T33" fmla="*/ 2147483646 h 1696"/>
                <a:gd name="T34" fmla="*/ 2147483646 w 1518"/>
                <a:gd name="T35" fmla="*/ 2147483646 h 1696"/>
                <a:gd name="T36" fmla="*/ 2147483646 w 1518"/>
                <a:gd name="T37" fmla="*/ 2147483646 h 1696"/>
                <a:gd name="T38" fmla="*/ 2147483646 w 1518"/>
                <a:gd name="T39" fmla="*/ 2147483646 h 1696"/>
                <a:gd name="T40" fmla="*/ 2147483646 w 1518"/>
                <a:gd name="T41" fmla="*/ 2147483646 h 1696"/>
                <a:gd name="T42" fmla="*/ 2147483646 w 1518"/>
                <a:gd name="T43" fmla="*/ 2147483646 h 1696"/>
                <a:gd name="T44" fmla="*/ 2147483646 w 1518"/>
                <a:gd name="T45" fmla="*/ 2147483646 h 16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18"/>
                <a:gd name="T70" fmla="*/ 0 h 1696"/>
                <a:gd name="T71" fmla="*/ 1518 w 1518"/>
                <a:gd name="T72" fmla="*/ 1696 h 169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18" h="1696">
                  <a:moveTo>
                    <a:pt x="568" y="110"/>
                  </a:moveTo>
                  <a:cubicBezTo>
                    <a:pt x="491" y="130"/>
                    <a:pt x="436" y="199"/>
                    <a:pt x="365" y="239"/>
                  </a:cubicBezTo>
                  <a:cubicBezTo>
                    <a:pt x="303" y="273"/>
                    <a:pt x="246" y="311"/>
                    <a:pt x="185" y="357"/>
                  </a:cubicBezTo>
                  <a:cubicBezTo>
                    <a:pt x="127" y="401"/>
                    <a:pt x="49" y="492"/>
                    <a:pt x="67" y="567"/>
                  </a:cubicBezTo>
                  <a:cubicBezTo>
                    <a:pt x="79" y="619"/>
                    <a:pt x="85" y="626"/>
                    <a:pt x="74" y="680"/>
                  </a:cubicBezTo>
                  <a:cubicBezTo>
                    <a:pt x="65" y="726"/>
                    <a:pt x="69" y="773"/>
                    <a:pt x="62" y="820"/>
                  </a:cubicBezTo>
                  <a:cubicBezTo>
                    <a:pt x="52" y="884"/>
                    <a:pt x="11" y="945"/>
                    <a:pt x="5" y="1011"/>
                  </a:cubicBezTo>
                  <a:cubicBezTo>
                    <a:pt x="0" y="1079"/>
                    <a:pt x="9" y="1168"/>
                    <a:pt x="16" y="1237"/>
                  </a:cubicBezTo>
                  <a:cubicBezTo>
                    <a:pt x="22" y="1288"/>
                    <a:pt x="46" y="1388"/>
                    <a:pt x="101" y="1406"/>
                  </a:cubicBezTo>
                  <a:cubicBezTo>
                    <a:pt x="173" y="1429"/>
                    <a:pt x="202" y="1362"/>
                    <a:pt x="264" y="1417"/>
                  </a:cubicBezTo>
                  <a:cubicBezTo>
                    <a:pt x="255" y="1448"/>
                    <a:pt x="169" y="1479"/>
                    <a:pt x="276" y="1591"/>
                  </a:cubicBezTo>
                  <a:cubicBezTo>
                    <a:pt x="319" y="1637"/>
                    <a:pt x="670" y="1696"/>
                    <a:pt x="731" y="1681"/>
                  </a:cubicBezTo>
                  <a:cubicBezTo>
                    <a:pt x="804" y="1663"/>
                    <a:pt x="915" y="1665"/>
                    <a:pt x="968" y="1655"/>
                  </a:cubicBezTo>
                  <a:cubicBezTo>
                    <a:pt x="1014" y="1646"/>
                    <a:pt x="1154" y="1630"/>
                    <a:pt x="1154" y="1631"/>
                  </a:cubicBezTo>
                  <a:cubicBezTo>
                    <a:pt x="1151" y="1611"/>
                    <a:pt x="1278" y="1590"/>
                    <a:pt x="1283" y="1569"/>
                  </a:cubicBezTo>
                  <a:cubicBezTo>
                    <a:pt x="1362" y="1451"/>
                    <a:pt x="1355" y="1386"/>
                    <a:pt x="1447" y="1147"/>
                  </a:cubicBezTo>
                  <a:cubicBezTo>
                    <a:pt x="1509" y="985"/>
                    <a:pt x="1518" y="806"/>
                    <a:pt x="1509" y="617"/>
                  </a:cubicBezTo>
                  <a:cubicBezTo>
                    <a:pt x="1505" y="543"/>
                    <a:pt x="1492" y="476"/>
                    <a:pt x="1492" y="398"/>
                  </a:cubicBezTo>
                  <a:cubicBezTo>
                    <a:pt x="1492" y="311"/>
                    <a:pt x="1485" y="256"/>
                    <a:pt x="1417" y="202"/>
                  </a:cubicBezTo>
                  <a:cubicBezTo>
                    <a:pt x="1308" y="115"/>
                    <a:pt x="1156" y="67"/>
                    <a:pt x="1014" y="53"/>
                  </a:cubicBezTo>
                  <a:cubicBezTo>
                    <a:pt x="988" y="0"/>
                    <a:pt x="813" y="250"/>
                    <a:pt x="745" y="222"/>
                  </a:cubicBezTo>
                  <a:cubicBezTo>
                    <a:pt x="667" y="189"/>
                    <a:pt x="574" y="100"/>
                    <a:pt x="608" y="70"/>
                  </a:cubicBezTo>
                  <a:cubicBezTo>
                    <a:pt x="588" y="98"/>
                    <a:pt x="551" y="100"/>
                    <a:pt x="535" y="133"/>
                  </a:cubicBezTo>
                </a:path>
              </a:pathLst>
            </a:custGeom>
            <a:solidFill>
              <a:srgbClr val="DAE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2953852" y="3737010"/>
              <a:ext cx="146599" cy="93685"/>
            </a:xfrm>
            <a:custGeom>
              <a:avLst/>
              <a:gdLst>
                <a:gd name="T0" fmla="*/ 2147483646 w 358"/>
                <a:gd name="T1" fmla="*/ 0 h 229"/>
                <a:gd name="T2" fmla="*/ 2147483646 w 358"/>
                <a:gd name="T3" fmla="*/ 2147483646 h 229"/>
                <a:gd name="T4" fmla="*/ 2147483646 w 358"/>
                <a:gd name="T5" fmla="*/ 2147483646 h 229"/>
                <a:gd name="T6" fmla="*/ 2147483646 w 358"/>
                <a:gd name="T7" fmla="*/ 2147483646 h 229"/>
                <a:gd name="T8" fmla="*/ 2147483646 w 358"/>
                <a:gd name="T9" fmla="*/ 2147483646 h 229"/>
                <a:gd name="T10" fmla="*/ 2147483646 w 358"/>
                <a:gd name="T11" fmla="*/ 2147483646 h 229"/>
                <a:gd name="T12" fmla="*/ 2147483646 w 358"/>
                <a:gd name="T13" fmla="*/ 2147483646 h 229"/>
                <a:gd name="T14" fmla="*/ 2147483646 w 358"/>
                <a:gd name="T15" fmla="*/ 2147483646 h 2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8"/>
                <a:gd name="T25" fmla="*/ 0 h 229"/>
                <a:gd name="T26" fmla="*/ 358 w 358"/>
                <a:gd name="T27" fmla="*/ 229 h 2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8" h="229">
                  <a:moveTo>
                    <a:pt x="97" y="0"/>
                  </a:moveTo>
                  <a:cubicBezTo>
                    <a:pt x="155" y="28"/>
                    <a:pt x="241" y="50"/>
                    <a:pt x="303" y="60"/>
                  </a:cubicBezTo>
                  <a:cubicBezTo>
                    <a:pt x="315" y="77"/>
                    <a:pt x="339" y="97"/>
                    <a:pt x="358" y="106"/>
                  </a:cubicBezTo>
                  <a:cubicBezTo>
                    <a:pt x="309" y="97"/>
                    <a:pt x="254" y="70"/>
                    <a:pt x="203" y="76"/>
                  </a:cubicBezTo>
                  <a:cubicBezTo>
                    <a:pt x="136" y="84"/>
                    <a:pt x="190" y="147"/>
                    <a:pt x="136" y="173"/>
                  </a:cubicBezTo>
                  <a:cubicBezTo>
                    <a:pt x="106" y="119"/>
                    <a:pt x="62" y="229"/>
                    <a:pt x="21" y="223"/>
                  </a:cubicBezTo>
                  <a:cubicBezTo>
                    <a:pt x="0" y="173"/>
                    <a:pt x="31" y="144"/>
                    <a:pt x="58" y="105"/>
                  </a:cubicBezTo>
                  <a:cubicBezTo>
                    <a:pt x="76" y="79"/>
                    <a:pt x="92" y="8"/>
                    <a:pt x="131" y="13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97"/>
            <p:cNvSpPr>
              <a:spLocks/>
            </p:cNvSpPr>
            <p:nvPr/>
          </p:nvSpPr>
          <p:spPr bwMode="auto">
            <a:xfrm>
              <a:off x="2881680" y="4084858"/>
              <a:ext cx="42678" cy="92991"/>
            </a:xfrm>
            <a:custGeom>
              <a:avLst/>
              <a:gdLst>
                <a:gd name="T0" fmla="*/ 2147483646 w 104"/>
                <a:gd name="T1" fmla="*/ 2147483646 h 227"/>
                <a:gd name="T2" fmla="*/ 2147483646 w 104"/>
                <a:gd name="T3" fmla="*/ 2147483646 h 227"/>
                <a:gd name="T4" fmla="*/ 2147483646 w 104"/>
                <a:gd name="T5" fmla="*/ 2147483646 h 227"/>
                <a:gd name="T6" fmla="*/ 2147483646 w 104"/>
                <a:gd name="T7" fmla="*/ 2147483646 h 227"/>
                <a:gd name="T8" fmla="*/ 2147483646 w 104"/>
                <a:gd name="T9" fmla="*/ 0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27"/>
                <a:gd name="T17" fmla="*/ 104 w 104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27">
                  <a:moveTo>
                    <a:pt x="79" y="17"/>
                  </a:moveTo>
                  <a:cubicBezTo>
                    <a:pt x="44" y="66"/>
                    <a:pt x="6" y="63"/>
                    <a:pt x="3" y="131"/>
                  </a:cubicBezTo>
                  <a:cubicBezTo>
                    <a:pt x="0" y="185"/>
                    <a:pt x="11" y="194"/>
                    <a:pt x="45" y="227"/>
                  </a:cubicBezTo>
                  <a:cubicBezTo>
                    <a:pt x="42" y="170"/>
                    <a:pt x="3" y="39"/>
                    <a:pt x="99" y="21"/>
                  </a:cubicBezTo>
                  <a:cubicBezTo>
                    <a:pt x="104" y="6"/>
                    <a:pt x="97" y="5"/>
                    <a:pt x="87" y="0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2630467" y="3977467"/>
              <a:ext cx="80673" cy="53782"/>
            </a:xfrm>
            <a:custGeom>
              <a:avLst/>
              <a:gdLst>
                <a:gd name="T0" fmla="*/ 2147483646 w 197"/>
                <a:gd name="T1" fmla="*/ 0 h 131"/>
                <a:gd name="T2" fmla="*/ 2147483646 w 197"/>
                <a:gd name="T3" fmla="*/ 2147483646 h 131"/>
                <a:gd name="T4" fmla="*/ 2147483646 w 197"/>
                <a:gd name="T5" fmla="*/ 2147483646 h 131"/>
                <a:gd name="T6" fmla="*/ 2147483646 w 197"/>
                <a:gd name="T7" fmla="*/ 2147483646 h 131"/>
                <a:gd name="T8" fmla="*/ 2147483646 w 197"/>
                <a:gd name="T9" fmla="*/ 2147483646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131"/>
                <a:gd name="T17" fmla="*/ 197 w 197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131">
                  <a:moveTo>
                    <a:pt x="12" y="0"/>
                  </a:moveTo>
                  <a:cubicBezTo>
                    <a:pt x="72" y="19"/>
                    <a:pt x="176" y="59"/>
                    <a:pt x="197" y="131"/>
                  </a:cubicBezTo>
                  <a:cubicBezTo>
                    <a:pt x="156" y="116"/>
                    <a:pt x="123" y="90"/>
                    <a:pt x="84" y="73"/>
                  </a:cubicBezTo>
                  <a:cubicBezTo>
                    <a:pt x="54" y="61"/>
                    <a:pt x="0" y="51"/>
                    <a:pt x="12" y="5"/>
                  </a:cubicBezTo>
                  <a:cubicBezTo>
                    <a:pt x="21" y="4"/>
                    <a:pt x="33" y="2"/>
                    <a:pt x="41" y="5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99"/>
            <p:cNvSpPr>
              <a:spLocks/>
            </p:cNvSpPr>
            <p:nvPr/>
          </p:nvSpPr>
          <p:spPr bwMode="auto">
            <a:xfrm>
              <a:off x="2710272" y="4359839"/>
              <a:ext cx="413946" cy="90215"/>
            </a:xfrm>
            <a:custGeom>
              <a:avLst/>
              <a:gdLst>
                <a:gd name="T0" fmla="*/ 2147483646 w 1010"/>
                <a:gd name="T1" fmla="*/ 2147483646 h 220"/>
                <a:gd name="T2" fmla="*/ 2147483646 w 1010"/>
                <a:gd name="T3" fmla="*/ 2147483646 h 220"/>
                <a:gd name="T4" fmla="*/ 2147483646 w 1010"/>
                <a:gd name="T5" fmla="*/ 2147483646 h 220"/>
                <a:gd name="T6" fmla="*/ 2147483646 w 1010"/>
                <a:gd name="T7" fmla="*/ 2147483646 h 220"/>
                <a:gd name="T8" fmla="*/ 2147483646 w 1010"/>
                <a:gd name="T9" fmla="*/ 2147483646 h 220"/>
                <a:gd name="T10" fmla="*/ 2147483646 w 1010"/>
                <a:gd name="T11" fmla="*/ 2147483646 h 220"/>
                <a:gd name="T12" fmla="*/ 2147483646 w 1010"/>
                <a:gd name="T13" fmla="*/ 2147483646 h 220"/>
                <a:gd name="T14" fmla="*/ 2147483646 w 1010"/>
                <a:gd name="T15" fmla="*/ 2147483646 h 220"/>
                <a:gd name="T16" fmla="*/ 2147483646 w 1010"/>
                <a:gd name="T17" fmla="*/ 2147483646 h 220"/>
                <a:gd name="T18" fmla="*/ 2147483646 w 1010"/>
                <a:gd name="T19" fmla="*/ 2147483646 h 220"/>
                <a:gd name="T20" fmla="*/ 2147483646 w 1010"/>
                <a:gd name="T21" fmla="*/ 2147483646 h 220"/>
                <a:gd name="T22" fmla="*/ 2147483646 w 1010"/>
                <a:gd name="T23" fmla="*/ 2147483646 h 220"/>
                <a:gd name="T24" fmla="*/ 2147483646 w 1010"/>
                <a:gd name="T25" fmla="*/ 2147483646 h 220"/>
                <a:gd name="T26" fmla="*/ 2147483646 w 1010"/>
                <a:gd name="T27" fmla="*/ 2147483646 h 2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10"/>
                <a:gd name="T43" fmla="*/ 0 h 220"/>
                <a:gd name="T44" fmla="*/ 1010 w 1010"/>
                <a:gd name="T45" fmla="*/ 220 h 2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10" h="220">
                  <a:moveTo>
                    <a:pt x="37" y="13"/>
                  </a:moveTo>
                  <a:cubicBezTo>
                    <a:pt x="73" y="16"/>
                    <a:pt x="98" y="32"/>
                    <a:pt x="132" y="45"/>
                  </a:cubicBezTo>
                  <a:cubicBezTo>
                    <a:pt x="171" y="59"/>
                    <a:pt x="206" y="60"/>
                    <a:pt x="245" y="69"/>
                  </a:cubicBezTo>
                  <a:cubicBezTo>
                    <a:pt x="317" y="84"/>
                    <a:pt x="391" y="82"/>
                    <a:pt x="470" y="86"/>
                  </a:cubicBezTo>
                  <a:cubicBezTo>
                    <a:pt x="563" y="90"/>
                    <a:pt x="652" y="100"/>
                    <a:pt x="735" y="69"/>
                  </a:cubicBezTo>
                  <a:cubicBezTo>
                    <a:pt x="797" y="46"/>
                    <a:pt x="909" y="0"/>
                    <a:pt x="976" y="37"/>
                  </a:cubicBezTo>
                  <a:cubicBezTo>
                    <a:pt x="975" y="87"/>
                    <a:pt x="1010" y="114"/>
                    <a:pt x="986" y="148"/>
                  </a:cubicBezTo>
                  <a:cubicBezTo>
                    <a:pt x="970" y="172"/>
                    <a:pt x="869" y="180"/>
                    <a:pt x="842" y="187"/>
                  </a:cubicBezTo>
                  <a:cubicBezTo>
                    <a:pt x="756" y="211"/>
                    <a:pt x="672" y="215"/>
                    <a:pt x="577" y="215"/>
                  </a:cubicBezTo>
                  <a:cubicBezTo>
                    <a:pt x="485" y="215"/>
                    <a:pt x="395" y="220"/>
                    <a:pt x="311" y="194"/>
                  </a:cubicBezTo>
                  <a:cubicBezTo>
                    <a:pt x="267" y="180"/>
                    <a:pt x="226" y="169"/>
                    <a:pt x="183" y="159"/>
                  </a:cubicBezTo>
                  <a:cubicBezTo>
                    <a:pt x="140" y="150"/>
                    <a:pt x="67" y="141"/>
                    <a:pt x="29" y="121"/>
                  </a:cubicBezTo>
                  <a:cubicBezTo>
                    <a:pt x="18" y="115"/>
                    <a:pt x="26" y="124"/>
                    <a:pt x="14" y="120"/>
                  </a:cubicBezTo>
                  <a:cubicBezTo>
                    <a:pt x="9" y="91"/>
                    <a:pt x="0" y="52"/>
                    <a:pt x="3" y="24"/>
                  </a:cubicBezTo>
                </a:path>
              </a:pathLst>
            </a:custGeom>
            <a:solidFill>
              <a:srgbClr val="0B0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00"/>
            <p:cNvSpPr>
              <a:spLocks/>
            </p:cNvSpPr>
            <p:nvPr/>
          </p:nvSpPr>
          <p:spPr bwMode="auto">
            <a:xfrm>
              <a:off x="2822693" y="4381525"/>
              <a:ext cx="96634" cy="69743"/>
            </a:xfrm>
            <a:custGeom>
              <a:avLst/>
              <a:gdLst>
                <a:gd name="T0" fmla="*/ 2147483646 w 236"/>
                <a:gd name="T1" fmla="*/ 2147483646 h 170"/>
                <a:gd name="T2" fmla="*/ 2147483646 w 236"/>
                <a:gd name="T3" fmla="*/ 2147483646 h 170"/>
                <a:gd name="T4" fmla="*/ 2147483646 w 236"/>
                <a:gd name="T5" fmla="*/ 2147483646 h 170"/>
                <a:gd name="T6" fmla="*/ 2147483646 w 236"/>
                <a:gd name="T7" fmla="*/ 2147483646 h 170"/>
                <a:gd name="T8" fmla="*/ 2147483646 w 236"/>
                <a:gd name="T9" fmla="*/ 2147483646 h 170"/>
                <a:gd name="T10" fmla="*/ 2147483646 w 236"/>
                <a:gd name="T11" fmla="*/ 2147483646 h 170"/>
                <a:gd name="T12" fmla="*/ 2147483646 w 236"/>
                <a:gd name="T13" fmla="*/ 2147483646 h 170"/>
                <a:gd name="T14" fmla="*/ 2147483646 w 236"/>
                <a:gd name="T15" fmla="*/ 2147483646 h 170"/>
                <a:gd name="T16" fmla="*/ 2147483646 w 236"/>
                <a:gd name="T17" fmla="*/ 2147483646 h 170"/>
                <a:gd name="T18" fmla="*/ 2147483646 w 236"/>
                <a:gd name="T19" fmla="*/ 2147483646 h 170"/>
                <a:gd name="T20" fmla="*/ 2147483646 w 236"/>
                <a:gd name="T21" fmla="*/ 2147483646 h 170"/>
                <a:gd name="T22" fmla="*/ 2147483646 w 236"/>
                <a:gd name="T23" fmla="*/ 2147483646 h 1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170"/>
                <a:gd name="T38" fmla="*/ 236 w 236"/>
                <a:gd name="T39" fmla="*/ 170 h 1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170">
                  <a:moveTo>
                    <a:pt x="32" y="131"/>
                  </a:moveTo>
                  <a:cubicBezTo>
                    <a:pt x="61" y="144"/>
                    <a:pt x="154" y="156"/>
                    <a:pt x="170" y="141"/>
                  </a:cubicBezTo>
                  <a:cubicBezTo>
                    <a:pt x="171" y="124"/>
                    <a:pt x="186" y="58"/>
                    <a:pt x="184" y="39"/>
                  </a:cubicBezTo>
                  <a:cubicBezTo>
                    <a:pt x="164" y="29"/>
                    <a:pt x="137" y="52"/>
                    <a:pt x="137" y="26"/>
                  </a:cubicBezTo>
                  <a:cubicBezTo>
                    <a:pt x="137" y="2"/>
                    <a:pt x="198" y="20"/>
                    <a:pt x="206" y="20"/>
                  </a:cubicBezTo>
                  <a:cubicBezTo>
                    <a:pt x="236" y="20"/>
                    <a:pt x="202" y="124"/>
                    <a:pt x="198" y="152"/>
                  </a:cubicBezTo>
                  <a:cubicBezTo>
                    <a:pt x="195" y="170"/>
                    <a:pt x="180" y="166"/>
                    <a:pt x="156" y="168"/>
                  </a:cubicBezTo>
                  <a:cubicBezTo>
                    <a:pt x="123" y="169"/>
                    <a:pt x="46" y="162"/>
                    <a:pt x="13" y="151"/>
                  </a:cubicBezTo>
                  <a:cubicBezTo>
                    <a:pt x="0" y="147"/>
                    <a:pt x="2" y="88"/>
                    <a:pt x="12" y="40"/>
                  </a:cubicBezTo>
                  <a:cubicBezTo>
                    <a:pt x="20" y="0"/>
                    <a:pt x="123" y="20"/>
                    <a:pt x="156" y="13"/>
                  </a:cubicBezTo>
                  <a:cubicBezTo>
                    <a:pt x="172" y="10"/>
                    <a:pt x="143" y="23"/>
                    <a:pt x="141" y="37"/>
                  </a:cubicBezTo>
                  <a:cubicBezTo>
                    <a:pt x="124" y="38"/>
                    <a:pt x="30" y="30"/>
                    <a:pt x="37" y="61"/>
                  </a:cubicBezTo>
                </a:path>
              </a:pathLst>
            </a:custGeom>
            <a:solidFill>
              <a:srgbClr val="DB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101"/>
            <p:cNvSpPr>
              <a:spLocks/>
            </p:cNvSpPr>
            <p:nvPr/>
          </p:nvSpPr>
          <p:spPr bwMode="auto">
            <a:xfrm>
              <a:off x="2773422" y="3404083"/>
              <a:ext cx="253642" cy="228313"/>
            </a:xfrm>
            <a:custGeom>
              <a:avLst/>
              <a:gdLst>
                <a:gd name="T0" fmla="*/ 2147483646 w 619"/>
                <a:gd name="T1" fmla="*/ 2147483646 h 557"/>
                <a:gd name="T2" fmla="*/ 2147483646 w 619"/>
                <a:gd name="T3" fmla="*/ 2147483646 h 557"/>
                <a:gd name="T4" fmla="*/ 2147483646 w 619"/>
                <a:gd name="T5" fmla="*/ 2147483646 h 557"/>
                <a:gd name="T6" fmla="*/ 2147483646 w 619"/>
                <a:gd name="T7" fmla="*/ 2147483646 h 557"/>
                <a:gd name="T8" fmla="*/ 2147483646 w 619"/>
                <a:gd name="T9" fmla="*/ 2147483646 h 557"/>
                <a:gd name="T10" fmla="*/ 2147483646 w 619"/>
                <a:gd name="T11" fmla="*/ 2147483646 h 557"/>
                <a:gd name="T12" fmla="*/ 2147483646 w 619"/>
                <a:gd name="T13" fmla="*/ 2147483646 h 557"/>
                <a:gd name="T14" fmla="*/ 2147483646 w 619"/>
                <a:gd name="T15" fmla="*/ 2147483646 h 557"/>
                <a:gd name="T16" fmla="*/ 2147483646 w 619"/>
                <a:gd name="T17" fmla="*/ 2147483646 h 557"/>
                <a:gd name="T18" fmla="*/ 2147483646 w 619"/>
                <a:gd name="T19" fmla="*/ 2147483646 h 557"/>
                <a:gd name="T20" fmla="*/ 2147483646 w 619"/>
                <a:gd name="T21" fmla="*/ 2147483646 h 557"/>
                <a:gd name="T22" fmla="*/ 2147483646 w 619"/>
                <a:gd name="T23" fmla="*/ 2147483646 h 557"/>
                <a:gd name="T24" fmla="*/ 2147483646 w 619"/>
                <a:gd name="T25" fmla="*/ 2147483646 h 557"/>
                <a:gd name="T26" fmla="*/ 2147483646 w 619"/>
                <a:gd name="T27" fmla="*/ 2147483646 h 557"/>
                <a:gd name="T28" fmla="*/ 2147483646 w 619"/>
                <a:gd name="T29" fmla="*/ 2147483646 h 557"/>
                <a:gd name="T30" fmla="*/ 2147483646 w 619"/>
                <a:gd name="T31" fmla="*/ 2147483646 h 557"/>
                <a:gd name="T32" fmla="*/ 2147483646 w 619"/>
                <a:gd name="T33" fmla="*/ 2147483646 h 557"/>
                <a:gd name="T34" fmla="*/ 2147483646 w 619"/>
                <a:gd name="T35" fmla="*/ 2147483646 h 557"/>
                <a:gd name="T36" fmla="*/ 2147483646 w 619"/>
                <a:gd name="T37" fmla="*/ 2147483646 h 557"/>
                <a:gd name="T38" fmla="*/ 2147483646 w 619"/>
                <a:gd name="T39" fmla="*/ 2147483646 h 557"/>
                <a:gd name="T40" fmla="*/ 2147483646 w 619"/>
                <a:gd name="T41" fmla="*/ 2147483646 h 557"/>
                <a:gd name="T42" fmla="*/ 2147483646 w 619"/>
                <a:gd name="T43" fmla="*/ 2147483646 h 557"/>
                <a:gd name="T44" fmla="*/ 2147483646 w 619"/>
                <a:gd name="T45" fmla="*/ 2147483646 h 557"/>
                <a:gd name="T46" fmla="*/ 2147483646 w 619"/>
                <a:gd name="T47" fmla="*/ 2147483646 h 557"/>
                <a:gd name="T48" fmla="*/ 2147483646 w 619"/>
                <a:gd name="T49" fmla="*/ 2147483646 h 557"/>
                <a:gd name="T50" fmla="*/ 2147483646 w 619"/>
                <a:gd name="T51" fmla="*/ 2147483646 h 557"/>
                <a:gd name="T52" fmla="*/ 2147483646 w 619"/>
                <a:gd name="T53" fmla="*/ 2147483646 h 557"/>
                <a:gd name="T54" fmla="*/ 2147483646 w 619"/>
                <a:gd name="T55" fmla="*/ 2147483646 h 557"/>
                <a:gd name="T56" fmla="*/ 2147483646 w 619"/>
                <a:gd name="T57" fmla="*/ 2147483646 h 557"/>
                <a:gd name="T58" fmla="*/ 2147483646 w 619"/>
                <a:gd name="T59" fmla="*/ 2147483646 h 55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9"/>
                <a:gd name="T91" fmla="*/ 0 h 557"/>
                <a:gd name="T92" fmla="*/ 619 w 619"/>
                <a:gd name="T93" fmla="*/ 557 h 55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9" h="557">
                  <a:moveTo>
                    <a:pt x="111" y="540"/>
                  </a:moveTo>
                  <a:cubicBezTo>
                    <a:pt x="85" y="549"/>
                    <a:pt x="102" y="543"/>
                    <a:pt x="94" y="541"/>
                  </a:cubicBezTo>
                  <a:cubicBezTo>
                    <a:pt x="82" y="499"/>
                    <a:pt x="79" y="474"/>
                    <a:pt x="81" y="432"/>
                  </a:cubicBezTo>
                  <a:cubicBezTo>
                    <a:pt x="82" y="415"/>
                    <a:pt x="95" y="378"/>
                    <a:pt x="67" y="390"/>
                  </a:cubicBezTo>
                  <a:cubicBezTo>
                    <a:pt x="56" y="395"/>
                    <a:pt x="44" y="366"/>
                    <a:pt x="33" y="348"/>
                  </a:cubicBezTo>
                  <a:cubicBezTo>
                    <a:pt x="0" y="293"/>
                    <a:pt x="48" y="189"/>
                    <a:pt x="81" y="145"/>
                  </a:cubicBezTo>
                  <a:cubicBezTo>
                    <a:pt x="71" y="147"/>
                    <a:pt x="58" y="142"/>
                    <a:pt x="48" y="144"/>
                  </a:cubicBezTo>
                  <a:cubicBezTo>
                    <a:pt x="52" y="107"/>
                    <a:pt x="97" y="82"/>
                    <a:pt x="131" y="76"/>
                  </a:cubicBezTo>
                  <a:cubicBezTo>
                    <a:pt x="125" y="71"/>
                    <a:pt x="121" y="61"/>
                    <a:pt x="115" y="57"/>
                  </a:cubicBezTo>
                  <a:cubicBezTo>
                    <a:pt x="142" y="51"/>
                    <a:pt x="168" y="47"/>
                    <a:pt x="190" y="34"/>
                  </a:cubicBezTo>
                  <a:cubicBezTo>
                    <a:pt x="220" y="15"/>
                    <a:pt x="222" y="1"/>
                    <a:pt x="263" y="1"/>
                  </a:cubicBezTo>
                  <a:cubicBezTo>
                    <a:pt x="327" y="0"/>
                    <a:pt x="377" y="13"/>
                    <a:pt x="426" y="51"/>
                  </a:cubicBezTo>
                  <a:cubicBezTo>
                    <a:pt x="426" y="44"/>
                    <a:pt x="429" y="34"/>
                    <a:pt x="428" y="27"/>
                  </a:cubicBezTo>
                  <a:cubicBezTo>
                    <a:pt x="443" y="40"/>
                    <a:pt x="453" y="63"/>
                    <a:pt x="469" y="77"/>
                  </a:cubicBezTo>
                  <a:cubicBezTo>
                    <a:pt x="489" y="96"/>
                    <a:pt x="509" y="94"/>
                    <a:pt x="530" y="110"/>
                  </a:cubicBezTo>
                  <a:cubicBezTo>
                    <a:pt x="558" y="130"/>
                    <a:pt x="581" y="197"/>
                    <a:pt x="596" y="229"/>
                  </a:cubicBezTo>
                  <a:cubicBezTo>
                    <a:pt x="617" y="274"/>
                    <a:pt x="619" y="337"/>
                    <a:pt x="608" y="388"/>
                  </a:cubicBezTo>
                  <a:cubicBezTo>
                    <a:pt x="599" y="429"/>
                    <a:pt x="611" y="534"/>
                    <a:pt x="572" y="557"/>
                  </a:cubicBezTo>
                  <a:cubicBezTo>
                    <a:pt x="575" y="530"/>
                    <a:pt x="547" y="490"/>
                    <a:pt x="546" y="457"/>
                  </a:cubicBezTo>
                  <a:cubicBezTo>
                    <a:pt x="544" y="409"/>
                    <a:pt x="556" y="362"/>
                    <a:pt x="550" y="313"/>
                  </a:cubicBezTo>
                  <a:cubicBezTo>
                    <a:pt x="545" y="273"/>
                    <a:pt x="525" y="227"/>
                    <a:pt x="482" y="216"/>
                  </a:cubicBezTo>
                  <a:cubicBezTo>
                    <a:pt x="438" y="205"/>
                    <a:pt x="391" y="230"/>
                    <a:pt x="348" y="216"/>
                  </a:cubicBezTo>
                  <a:cubicBezTo>
                    <a:pt x="343" y="205"/>
                    <a:pt x="333" y="200"/>
                    <a:pt x="327" y="191"/>
                  </a:cubicBezTo>
                  <a:cubicBezTo>
                    <a:pt x="328" y="206"/>
                    <a:pt x="326" y="217"/>
                    <a:pt x="334" y="228"/>
                  </a:cubicBezTo>
                  <a:cubicBezTo>
                    <a:pt x="306" y="232"/>
                    <a:pt x="273" y="204"/>
                    <a:pt x="250" y="188"/>
                  </a:cubicBezTo>
                  <a:cubicBezTo>
                    <a:pt x="267" y="225"/>
                    <a:pt x="201" y="212"/>
                    <a:pt x="179" y="230"/>
                  </a:cubicBezTo>
                  <a:cubicBezTo>
                    <a:pt x="152" y="252"/>
                    <a:pt x="134" y="290"/>
                    <a:pt x="127" y="322"/>
                  </a:cubicBezTo>
                  <a:cubicBezTo>
                    <a:pt x="124" y="339"/>
                    <a:pt x="130" y="360"/>
                    <a:pt x="123" y="377"/>
                  </a:cubicBezTo>
                  <a:cubicBezTo>
                    <a:pt x="116" y="396"/>
                    <a:pt x="116" y="408"/>
                    <a:pt x="111" y="426"/>
                  </a:cubicBezTo>
                  <a:cubicBezTo>
                    <a:pt x="102" y="466"/>
                    <a:pt x="123" y="521"/>
                    <a:pt x="111" y="5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102"/>
            <p:cNvSpPr>
              <a:spLocks/>
            </p:cNvSpPr>
            <p:nvPr/>
          </p:nvSpPr>
          <p:spPr bwMode="auto">
            <a:xfrm>
              <a:off x="2696913" y="4221394"/>
              <a:ext cx="463911" cy="133067"/>
            </a:xfrm>
            <a:custGeom>
              <a:avLst/>
              <a:gdLst>
                <a:gd name="T0" fmla="*/ 2147483646 w 1132"/>
                <a:gd name="T1" fmla="*/ 2147483646 h 325"/>
                <a:gd name="T2" fmla="*/ 2147483646 w 1132"/>
                <a:gd name="T3" fmla="*/ 2147483646 h 325"/>
                <a:gd name="T4" fmla="*/ 2147483646 w 1132"/>
                <a:gd name="T5" fmla="*/ 2147483646 h 325"/>
                <a:gd name="T6" fmla="*/ 2147483646 w 1132"/>
                <a:gd name="T7" fmla="*/ 2147483646 h 325"/>
                <a:gd name="T8" fmla="*/ 2147483646 w 1132"/>
                <a:gd name="T9" fmla="*/ 2147483646 h 325"/>
                <a:gd name="T10" fmla="*/ 2147483646 w 1132"/>
                <a:gd name="T11" fmla="*/ 2147483646 h 325"/>
                <a:gd name="T12" fmla="*/ 2147483646 w 1132"/>
                <a:gd name="T13" fmla="*/ 2147483646 h 325"/>
                <a:gd name="T14" fmla="*/ 2147483646 w 1132"/>
                <a:gd name="T15" fmla="*/ 2147483646 h 325"/>
                <a:gd name="T16" fmla="*/ 2147483646 w 1132"/>
                <a:gd name="T17" fmla="*/ 2147483646 h 325"/>
                <a:gd name="T18" fmla="*/ 2147483646 w 1132"/>
                <a:gd name="T19" fmla="*/ 2147483646 h 325"/>
                <a:gd name="T20" fmla="*/ 2147483646 w 1132"/>
                <a:gd name="T21" fmla="*/ 2147483646 h 325"/>
                <a:gd name="T22" fmla="*/ 2147483646 w 1132"/>
                <a:gd name="T23" fmla="*/ 2147483646 h 325"/>
                <a:gd name="T24" fmla="*/ 2147483646 w 1132"/>
                <a:gd name="T25" fmla="*/ 2147483646 h 325"/>
                <a:gd name="T26" fmla="*/ 2147483646 w 1132"/>
                <a:gd name="T27" fmla="*/ 2147483646 h 325"/>
                <a:gd name="T28" fmla="*/ 2147483646 w 1132"/>
                <a:gd name="T29" fmla="*/ 2147483646 h 325"/>
                <a:gd name="T30" fmla="*/ 2147483646 w 1132"/>
                <a:gd name="T31" fmla="*/ 2147483646 h 325"/>
                <a:gd name="T32" fmla="*/ 2147483646 w 1132"/>
                <a:gd name="T33" fmla="*/ 2147483646 h 325"/>
                <a:gd name="T34" fmla="*/ 2147483646 w 1132"/>
                <a:gd name="T35" fmla="*/ 2147483646 h 325"/>
                <a:gd name="T36" fmla="*/ 2147483646 w 1132"/>
                <a:gd name="T37" fmla="*/ 2147483646 h 325"/>
                <a:gd name="T38" fmla="*/ 2147483646 w 1132"/>
                <a:gd name="T39" fmla="*/ 2147483646 h 3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32"/>
                <a:gd name="T61" fmla="*/ 0 h 325"/>
                <a:gd name="T62" fmla="*/ 1132 w 1132"/>
                <a:gd name="T63" fmla="*/ 325 h 3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32" h="325">
                  <a:moveTo>
                    <a:pt x="638" y="9"/>
                  </a:moveTo>
                  <a:cubicBezTo>
                    <a:pt x="608" y="0"/>
                    <a:pt x="87" y="112"/>
                    <a:pt x="47" y="123"/>
                  </a:cubicBezTo>
                  <a:cubicBezTo>
                    <a:pt x="1" y="135"/>
                    <a:pt x="0" y="143"/>
                    <a:pt x="2" y="190"/>
                  </a:cubicBezTo>
                  <a:cubicBezTo>
                    <a:pt x="27" y="195"/>
                    <a:pt x="45" y="213"/>
                    <a:pt x="70" y="218"/>
                  </a:cubicBezTo>
                  <a:cubicBezTo>
                    <a:pt x="93" y="222"/>
                    <a:pt x="120" y="221"/>
                    <a:pt x="146" y="221"/>
                  </a:cubicBezTo>
                  <a:cubicBezTo>
                    <a:pt x="172" y="221"/>
                    <a:pt x="185" y="215"/>
                    <a:pt x="208" y="208"/>
                  </a:cubicBezTo>
                  <a:cubicBezTo>
                    <a:pt x="230" y="201"/>
                    <a:pt x="254" y="205"/>
                    <a:pt x="275" y="196"/>
                  </a:cubicBezTo>
                  <a:cubicBezTo>
                    <a:pt x="291" y="189"/>
                    <a:pt x="304" y="174"/>
                    <a:pt x="319" y="164"/>
                  </a:cubicBezTo>
                  <a:cubicBezTo>
                    <a:pt x="348" y="144"/>
                    <a:pt x="372" y="145"/>
                    <a:pt x="408" y="142"/>
                  </a:cubicBezTo>
                  <a:cubicBezTo>
                    <a:pt x="462" y="139"/>
                    <a:pt x="503" y="113"/>
                    <a:pt x="552" y="92"/>
                  </a:cubicBezTo>
                  <a:cubicBezTo>
                    <a:pt x="576" y="82"/>
                    <a:pt x="598" y="73"/>
                    <a:pt x="630" y="77"/>
                  </a:cubicBezTo>
                  <a:cubicBezTo>
                    <a:pt x="667" y="83"/>
                    <a:pt x="672" y="100"/>
                    <a:pt x="645" y="122"/>
                  </a:cubicBezTo>
                  <a:cubicBezTo>
                    <a:pt x="695" y="127"/>
                    <a:pt x="744" y="83"/>
                    <a:pt x="794" y="120"/>
                  </a:cubicBezTo>
                  <a:cubicBezTo>
                    <a:pt x="850" y="162"/>
                    <a:pt x="786" y="184"/>
                    <a:pt x="785" y="229"/>
                  </a:cubicBezTo>
                  <a:cubicBezTo>
                    <a:pt x="815" y="220"/>
                    <a:pt x="835" y="204"/>
                    <a:pt x="869" y="199"/>
                  </a:cubicBezTo>
                  <a:cubicBezTo>
                    <a:pt x="898" y="195"/>
                    <a:pt x="958" y="201"/>
                    <a:pt x="943" y="241"/>
                  </a:cubicBezTo>
                  <a:cubicBezTo>
                    <a:pt x="987" y="214"/>
                    <a:pt x="1045" y="292"/>
                    <a:pt x="1008" y="325"/>
                  </a:cubicBezTo>
                  <a:cubicBezTo>
                    <a:pt x="1040" y="304"/>
                    <a:pt x="1072" y="267"/>
                    <a:pt x="1077" y="230"/>
                  </a:cubicBezTo>
                  <a:cubicBezTo>
                    <a:pt x="1080" y="207"/>
                    <a:pt x="1132" y="121"/>
                    <a:pt x="1107" y="121"/>
                  </a:cubicBezTo>
                  <a:cubicBezTo>
                    <a:pt x="931" y="121"/>
                    <a:pt x="680" y="24"/>
                    <a:pt x="661" y="15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103"/>
            <p:cNvSpPr>
              <a:spLocks/>
            </p:cNvSpPr>
            <p:nvPr/>
          </p:nvSpPr>
          <p:spPr bwMode="auto">
            <a:xfrm>
              <a:off x="3124739" y="4040271"/>
              <a:ext cx="77029" cy="213393"/>
            </a:xfrm>
            <a:custGeom>
              <a:avLst/>
              <a:gdLst>
                <a:gd name="T0" fmla="*/ 0 w 188"/>
                <a:gd name="T1" fmla="*/ 2147483646 h 521"/>
                <a:gd name="T2" fmla="*/ 2147483646 w 188"/>
                <a:gd name="T3" fmla="*/ 2147483646 h 521"/>
                <a:gd name="T4" fmla="*/ 2147483646 w 188"/>
                <a:gd name="T5" fmla="*/ 2147483646 h 521"/>
                <a:gd name="T6" fmla="*/ 2147483646 w 188"/>
                <a:gd name="T7" fmla="*/ 0 h 521"/>
                <a:gd name="T8" fmla="*/ 2147483646 w 188"/>
                <a:gd name="T9" fmla="*/ 2147483646 h 521"/>
                <a:gd name="T10" fmla="*/ 2147483646 w 188"/>
                <a:gd name="T11" fmla="*/ 2147483646 h 521"/>
                <a:gd name="T12" fmla="*/ 2147483646 w 188"/>
                <a:gd name="T13" fmla="*/ 2147483646 h 521"/>
                <a:gd name="T14" fmla="*/ 2147483646 w 188"/>
                <a:gd name="T15" fmla="*/ 2147483646 h 521"/>
                <a:gd name="T16" fmla="*/ 2147483646 w 188"/>
                <a:gd name="T17" fmla="*/ 2147483646 h 521"/>
                <a:gd name="T18" fmla="*/ 2147483646 w 188"/>
                <a:gd name="T19" fmla="*/ 2147483646 h 521"/>
                <a:gd name="T20" fmla="*/ 2147483646 w 188"/>
                <a:gd name="T21" fmla="*/ 2147483646 h 521"/>
                <a:gd name="T22" fmla="*/ 2147483646 w 188"/>
                <a:gd name="T23" fmla="*/ 2147483646 h 521"/>
                <a:gd name="T24" fmla="*/ 2147483646 w 188"/>
                <a:gd name="T25" fmla="*/ 2147483646 h 5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8"/>
                <a:gd name="T40" fmla="*/ 0 h 521"/>
                <a:gd name="T41" fmla="*/ 188 w 188"/>
                <a:gd name="T42" fmla="*/ 521 h 5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8" h="521">
                  <a:moveTo>
                    <a:pt x="0" y="387"/>
                  </a:moveTo>
                  <a:cubicBezTo>
                    <a:pt x="3" y="405"/>
                    <a:pt x="5" y="416"/>
                    <a:pt x="27" y="416"/>
                  </a:cubicBezTo>
                  <a:cubicBezTo>
                    <a:pt x="65" y="521"/>
                    <a:pt x="154" y="307"/>
                    <a:pt x="159" y="275"/>
                  </a:cubicBezTo>
                  <a:cubicBezTo>
                    <a:pt x="172" y="182"/>
                    <a:pt x="185" y="98"/>
                    <a:pt x="185" y="0"/>
                  </a:cubicBezTo>
                  <a:cubicBezTo>
                    <a:pt x="188" y="10"/>
                    <a:pt x="185" y="22"/>
                    <a:pt x="184" y="32"/>
                  </a:cubicBezTo>
                  <a:cubicBezTo>
                    <a:pt x="152" y="49"/>
                    <a:pt x="115" y="43"/>
                    <a:pt x="79" y="45"/>
                  </a:cubicBezTo>
                  <a:cubicBezTo>
                    <a:pt x="72" y="81"/>
                    <a:pt x="114" y="101"/>
                    <a:pt x="145" y="101"/>
                  </a:cubicBezTo>
                  <a:cubicBezTo>
                    <a:pt x="156" y="149"/>
                    <a:pt x="126" y="176"/>
                    <a:pt x="79" y="167"/>
                  </a:cubicBezTo>
                  <a:cubicBezTo>
                    <a:pt x="78" y="160"/>
                    <a:pt x="78" y="154"/>
                    <a:pt x="78" y="147"/>
                  </a:cubicBezTo>
                  <a:cubicBezTo>
                    <a:pt x="84" y="180"/>
                    <a:pt x="120" y="198"/>
                    <a:pt x="123" y="229"/>
                  </a:cubicBezTo>
                  <a:cubicBezTo>
                    <a:pt x="86" y="236"/>
                    <a:pt x="82" y="201"/>
                    <a:pt x="45" y="208"/>
                  </a:cubicBezTo>
                  <a:cubicBezTo>
                    <a:pt x="72" y="270"/>
                    <a:pt x="99" y="239"/>
                    <a:pt x="57" y="310"/>
                  </a:cubicBezTo>
                  <a:cubicBezTo>
                    <a:pt x="37" y="345"/>
                    <a:pt x="24" y="373"/>
                    <a:pt x="39" y="415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104"/>
            <p:cNvSpPr>
              <a:spLocks/>
            </p:cNvSpPr>
            <p:nvPr/>
          </p:nvSpPr>
          <p:spPr bwMode="auto">
            <a:xfrm>
              <a:off x="2607566" y="4249673"/>
              <a:ext cx="78244" cy="49965"/>
            </a:xfrm>
            <a:custGeom>
              <a:avLst/>
              <a:gdLst>
                <a:gd name="T0" fmla="*/ 0 w 191"/>
                <a:gd name="T1" fmla="*/ 2147483646 h 122"/>
                <a:gd name="T2" fmla="*/ 2147483646 w 191"/>
                <a:gd name="T3" fmla="*/ 2147483646 h 122"/>
                <a:gd name="T4" fmla="*/ 0 w 191"/>
                <a:gd name="T5" fmla="*/ 0 h 122"/>
                <a:gd name="T6" fmla="*/ 0 60000 65536"/>
                <a:gd name="T7" fmla="*/ 0 60000 65536"/>
                <a:gd name="T8" fmla="*/ 0 60000 65536"/>
                <a:gd name="T9" fmla="*/ 0 w 191"/>
                <a:gd name="T10" fmla="*/ 0 h 122"/>
                <a:gd name="T11" fmla="*/ 191 w 191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" h="122">
                  <a:moveTo>
                    <a:pt x="0" y="6"/>
                  </a:moveTo>
                  <a:cubicBezTo>
                    <a:pt x="46" y="112"/>
                    <a:pt x="71" y="122"/>
                    <a:pt x="191" y="83"/>
                  </a:cubicBezTo>
                  <a:cubicBezTo>
                    <a:pt x="131" y="41"/>
                    <a:pt x="34" y="99"/>
                    <a:pt x="0" y="0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105"/>
            <p:cNvSpPr>
              <a:spLocks/>
            </p:cNvSpPr>
            <p:nvPr/>
          </p:nvSpPr>
          <p:spPr bwMode="auto">
            <a:xfrm>
              <a:off x="3104267" y="3814734"/>
              <a:ext cx="121269" cy="176266"/>
            </a:xfrm>
            <a:custGeom>
              <a:avLst/>
              <a:gdLst>
                <a:gd name="T0" fmla="*/ 2147483646 w 296"/>
                <a:gd name="T1" fmla="*/ 2147483646 h 430"/>
                <a:gd name="T2" fmla="*/ 2147483646 w 296"/>
                <a:gd name="T3" fmla="*/ 2147483646 h 430"/>
                <a:gd name="T4" fmla="*/ 2147483646 w 296"/>
                <a:gd name="T5" fmla="*/ 2147483646 h 430"/>
                <a:gd name="T6" fmla="*/ 2147483646 w 296"/>
                <a:gd name="T7" fmla="*/ 2147483646 h 430"/>
                <a:gd name="T8" fmla="*/ 2147483646 w 296"/>
                <a:gd name="T9" fmla="*/ 2147483646 h 430"/>
                <a:gd name="T10" fmla="*/ 2147483646 w 296"/>
                <a:gd name="T11" fmla="*/ 2147483646 h 430"/>
                <a:gd name="T12" fmla="*/ 2147483646 w 296"/>
                <a:gd name="T13" fmla="*/ 2147483646 h 430"/>
                <a:gd name="T14" fmla="*/ 0 w 296"/>
                <a:gd name="T15" fmla="*/ 2147483646 h 430"/>
                <a:gd name="T16" fmla="*/ 2147483646 w 296"/>
                <a:gd name="T17" fmla="*/ 2147483646 h 430"/>
                <a:gd name="T18" fmla="*/ 2147483646 w 296"/>
                <a:gd name="T19" fmla="*/ 2147483646 h 430"/>
                <a:gd name="T20" fmla="*/ 2147483646 w 296"/>
                <a:gd name="T21" fmla="*/ 2147483646 h 4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6"/>
                <a:gd name="T34" fmla="*/ 0 h 430"/>
                <a:gd name="T35" fmla="*/ 296 w 296"/>
                <a:gd name="T36" fmla="*/ 430 h 4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6" h="430">
                  <a:moveTo>
                    <a:pt x="241" y="346"/>
                  </a:moveTo>
                  <a:cubicBezTo>
                    <a:pt x="189" y="354"/>
                    <a:pt x="151" y="409"/>
                    <a:pt x="101" y="430"/>
                  </a:cubicBezTo>
                  <a:cubicBezTo>
                    <a:pt x="111" y="403"/>
                    <a:pt x="157" y="381"/>
                    <a:pt x="180" y="359"/>
                  </a:cubicBezTo>
                  <a:cubicBezTo>
                    <a:pt x="218" y="323"/>
                    <a:pt x="217" y="308"/>
                    <a:pt x="223" y="257"/>
                  </a:cubicBezTo>
                  <a:cubicBezTo>
                    <a:pt x="184" y="250"/>
                    <a:pt x="168" y="297"/>
                    <a:pt x="140" y="316"/>
                  </a:cubicBezTo>
                  <a:cubicBezTo>
                    <a:pt x="111" y="337"/>
                    <a:pt x="72" y="351"/>
                    <a:pt x="39" y="356"/>
                  </a:cubicBezTo>
                  <a:cubicBezTo>
                    <a:pt x="74" y="291"/>
                    <a:pt x="247" y="304"/>
                    <a:pt x="207" y="194"/>
                  </a:cubicBezTo>
                  <a:cubicBezTo>
                    <a:pt x="179" y="117"/>
                    <a:pt x="51" y="243"/>
                    <a:pt x="0" y="272"/>
                  </a:cubicBezTo>
                  <a:cubicBezTo>
                    <a:pt x="44" y="228"/>
                    <a:pt x="97" y="189"/>
                    <a:pt x="151" y="156"/>
                  </a:cubicBezTo>
                  <a:cubicBezTo>
                    <a:pt x="234" y="106"/>
                    <a:pt x="185" y="93"/>
                    <a:pt x="169" y="20"/>
                  </a:cubicBezTo>
                  <a:cubicBezTo>
                    <a:pt x="266" y="0"/>
                    <a:pt x="296" y="307"/>
                    <a:pt x="235" y="352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106"/>
            <p:cNvSpPr>
              <a:spLocks/>
            </p:cNvSpPr>
            <p:nvPr/>
          </p:nvSpPr>
          <p:spPr bwMode="auto">
            <a:xfrm>
              <a:off x="2773943" y="4151651"/>
              <a:ext cx="209402" cy="107737"/>
            </a:xfrm>
            <a:custGeom>
              <a:avLst/>
              <a:gdLst>
                <a:gd name="T0" fmla="*/ 2147483646 w 511"/>
                <a:gd name="T1" fmla="*/ 2147483646 h 263"/>
                <a:gd name="T2" fmla="*/ 2147483646 w 511"/>
                <a:gd name="T3" fmla="*/ 2147483646 h 263"/>
                <a:gd name="T4" fmla="*/ 2147483646 w 511"/>
                <a:gd name="T5" fmla="*/ 2147483646 h 263"/>
                <a:gd name="T6" fmla="*/ 2147483646 w 511"/>
                <a:gd name="T7" fmla="*/ 2147483646 h 263"/>
                <a:gd name="T8" fmla="*/ 2147483646 w 511"/>
                <a:gd name="T9" fmla="*/ 2147483646 h 263"/>
                <a:gd name="T10" fmla="*/ 0 w 511"/>
                <a:gd name="T11" fmla="*/ 2147483646 h 2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1"/>
                <a:gd name="T19" fmla="*/ 0 h 263"/>
                <a:gd name="T20" fmla="*/ 511 w 511"/>
                <a:gd name="T21" fmla="*/ 263 h 2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1" h="263">
                  <a:moveTo>
                    <a:pt x="45" y="8"/>
                  </a:moveTo>
                  <a:cubicBezTo>
                    <a:pt x="120" y="0"/>
                    <a:pt x="186" y="70"/>
                    <a:pt x="249" y="97"/>
                  </a:cubicBezTo>
                  <a:cubicBezTo>
                    <a:pt x="327" y="130"/>
                    <a:pt x="427" y="177"/>
                    <a:pt x="511" y="195"/>
                  </a:cubicBezTo>
                  <a:cubicBezTo>
                    <a:pt x="494" y="263"/>
                    <a:pt x="420" y="190"/>
                    <a:pt x="394" y="176"/>
                  </a:cubicBezTo>
                  <a:cubicBezTo>
                    <a:pt x="349" y="152"/>
                    <a:pt x="299" y="136"/>
                    <a:pt x="252" y="117"/>
                  </a:cubicBezTo>
                  <a:cubicBezTo>
                    <a:pt x="166" y="82"/>
                    <a:pt x="61" y="69"/>
                    <a:pt x="0" y="3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07"/>
            <p:cNvSpPr>
              <a:spLocks/>
            </p:cNvSpPr>
            <p:nvPr/>
          </p:nvSpPr>
          <p:spPr bwMode="auto">
            <a:xfrm>
              <a:off x="2832409" y="3784026"/>
              <a:ext cx="175919" cy="85704"/>
            </a:xfrm>
            <a:custGeom>
              <a:avLst/>
              <a:gdLst>
                <a:gd name="T0" fmla="*/ 2147483646 w 429"/>
                <a:gd name="T1" fmla="*/ 2147483646 h 209"/>
                <a:gd name="T2" fmla="*/ 2147483646 w 429"/>
                <a:gd name="T3" fmla="*/ 2147483646 h 209"/>
                <a:gd name="T4" fmla="*/ 2147483646 w 429"/>
                <a:gd name="T5" fmla="*/ 2147483646 h 209"/>
                <a:gd name="T6" fmla="*/ 2147483646 w 429"/>
                <a:gd name="T7" fmla="*/ 2147483646 h 209"/>
                <a:gd name="T8" fmla="*/ 2147483646 w 429"/>
                <a:gd name="T9" fmla="*/ 2147483646 h 209"/>
                <a:gd name="T10" fmla="*/ 2147483646 w 429"/>
                <a:gd name="T11" fmla="*/ 2147483646 h 209"/>
                <a:gd name="T12" fmla="*/ 2147483646 w 429"/>
                <a:gd name="T13" fmla="*/ 2147483646 h 209"/>
                <a:gd name="T14" fmla="*/ 2147483646 w 429"/>
                <a:gd name="T15" fmla="*/ 2147483646 h 209"/>
                <a:gd name="T16" fmla="*/ 2147483646 w 429"/>
                <a:gd name="T17" fmla="*/ 2147483646 h 209"/>
                <a:gd name="T18" fmla="*/ 2147483646 w 429"/>
                <a:gd name="T19" fmla="*/ 2147483646 h 209"/>
                <a:gd name="T20" fmla="*/ 2147483646 w 429"/>
                <a:gd name="T21" fmla="*/ 2147483646 h 209"/>
                <a:gd name="T22" fmla="*/ 2147483646 w 429"/>
                <a:gd name="T23" fmla="*/ 2147483646 h 209"/>
                <a:gd name="T24" fmla="*/ 2147483646 w 429"/>
                <a:gd name="T25" fmla="*/ 2147483646 h 2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9"/>
                <a:gd name="T40" fmla="*/ 0 h 209"/>
                <a:gd name="T41" fmla="*/ 429 w 429"/>
                <a:gd name="T42" fmla="*/ 209 h 2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9" h="209">
                  <a:moveTo>
                    <a:pt x="51" y="147"/>
                  </a:moveTo>
                  <a:cubicBezTo>
                    <a:pt x="51" y="168"/>
                    <a:pt x="52" y="189"/>
                    <a:pt x="46" y="209"/>
                  </a:cubicBezTo>
                  <a:cubicBezTo>
                    <a:pt x="56" y="199"/>
                    <a:pt x="91" y="163"/>
                    <a:pt x="103" y="160"/>
                  </a:cubicBezTo>
                  <a:cubicBezTo>
                    <a:pt x="123" y="156"/>
                    <a:pt x="152" y="177"/>
                    <a:pt x="178" y="177"/>
                  </a:cubicBezTo>
                  <a:cubicBezTo>
                    <a:pt x="193" y="177"/>
                    <a:pt x="206" y="175"/>
                    <a:pt x="220" y="172"/>
                  </a:cubicBezTo>
                  <a:cubicBezTo>
                    <a:pt x="224" y="172"/>
                    <a:pt x="260" y="161"/>
                    <a:pt x="254" y="161"/>
                  </a:cubicBezTo>
                  <a:cubicBezTo>
                    <a:pt x="281" y="162"/>
                    <a:pt x="280" y="184"/>
                    <a:pt x="309" y="192"/>
                  </a:cubicBezTo>
                  <a:cubicBezTo>
                    <a:pt x="308" y="169"/>
                    <a:pt x="308" y="145"/>
                    <a:pt x="309" y="122"/>
                  </a:cubicBezTo>
                  <a:cubicBezTo>
                    <a:pt x="341" y="127"/>
                    <a:pt x="429" y="56"/>
                    <a:pt x="394" y="23"/>
                  </a:cubicBezTo>
                  <a:cubicBezTo>
                    <a:pt x="369" y="0"/>
                    <a:pt x="289" y="64"/>
                    <a:pt x="262" y="71"/>
                  </a:cubicBezTo>
                  <a:cubicBezTo>
                    <a:pt x="212" y="84"/>
                    <a:pt x="153" y="86"/>
                    <a:pt x="106" y="63"/>
                  </a:cubicBezTo>
                  <a:cubicBezTo>
                    <a:pt x="86" y="53"/>
                    <a:pt x="32" y="18"/>
                    <a:pt x="14" y="54"/>
                  </a:cubicBezTo>
                  <a:cubicBezTo>
                    <a:pt x="0" y="81"/>
                    <a:pt x="33" y="99"/>
                    <a:pt x="47" y="109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08"/>
            <p:cNvSpPr>
              <a:spLocks/>
            </p:cNvSpPr>
            <p:nvPr/>
          </p:nvSpPr>
          <p:spPr bwMode="auto">
            <a:xfrm>
              <a:off x="2857044" y="3841104"/>
              <a:ext cx="83969" cy="253642"/>
            </a:xfrm>
            <a:custGeom>
              <a:avLst/>
              <a:gdLst>
                <a:gd name="T0" fmla="*/ 2147483646 w 205"/>
                <a:gd name="T1" fmla="*/ 2147483646 h 619"/>
                <a:gd name="T2" fmla="*/ 2147483646 w 205"/>
                <a:gd name="T3" fmla="*/ 2147483646 h 619"/>
                <a:gd name="T4" fmla="*/ 2147483646 w 205"/>
                <a:gd name="T5" fmla="*/ 2147483646 h 619"/>
                <a:gd name="T6" fmla="*/ 2147483646 w 205"/>
                <a:gd name="T7" fmla="*/ 2147483646 h 619"/>
                <a:gd name="T8" fmla="*/ 2147483646 w 205"/>
                <a:gd name="T9" fmla="*/ 2147483646 h 619"/>
                <a:gd name="T10" fmla="*/ 2147483646 w 205"/>
                <a:gd name="T11" fmla="*/ 2147483646 h 619"/>
                <a:gd name="T12" fmla="*/ 2147483646 w 205"/>
                <a:gd name="T13" fmla="*/ 2147483646 h 619"/>
                <a:gd name="T14" fmla="*/ 2147483646 w 205"/>
                <a:gd name="T15" fmla="*/ 0 h 6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5"/>
                <a:gd name="T25" fmla="*/ 0 h 619"/>
                <a:gd name="T26" fmla="*/ 205 w 205"/>
                <a:gd name="T27" fmla="*/ 619 h 6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5" h="619">
                  <a:moveTo>
                    <a:pt x="181" y="8"/>
                  </a:moveTo>
                  <a:cubicBezTo>
                    <a:pt x="205" y="54"/>
                    <a:pt x="155" y="85"/>
                    <a:pt x="160" y="135"/>
                  </a:cubicBezTo>
                  <a:cubicBezTo>
                    <a:pt x="164" y="182"/>
                    <a:pt x="179" y="232"/>
                    <a:pt x="184" y="283"/>
                  </a:cubicBezTo>
                  <a:cubicBezTo>
                    <a:pt x="194" y="382"/>
                    <a:pt x="205" y="514"/>
                    <a:pt x="177" y="607"/>
                  </a:cubicBezTo>
                  <a:cubicBezTo>
                    <a:pt x="200" y="619"/>
                    <a:pt x="122" y="584"/>
                    <a:pt x="89" y="578"/>
                  </a:cubicBezTo>
                  <a:cubicBezTo>
                    <a:pt x="0" y="563"/>
                    <a:pt x="72" y="442"/>
                    <a:pt x="80" y="359"/>
                  </a:cubicBezTo>
                  <a:cubicBezTo>
                    <a:pt x="86" y="286"/>
                    <a:pt x="78" y="214"/>
                    <a:pt x="89" y="142"/>
                  </a:cubicBezTo>
                  <a:cubicBezTo>
                    <a:pt x="96" y="92"/>
                    <a:pt x="103" y="15"/>
                    <a:pt x="160" y="0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109"/>
            <p:cNvSpPr>
              <a:spLocks/>
            </p:cNvSpPr>
            <p:nvPr/>
          </p:nvSpPr>
          <p:spPr bwMode="auto">
            <a:xfrm>
              <a:off x="2834144" y="4245856"/>
              <a:ext cx="104441" cy="132893"/>
            </a:xfrm>
            <a:custGeom>
              <a:avLst/>
              <a:gdLst>
                <a:gd name="T0" fmla="*/ 2147483646 w 255"/>
                <a:gd name="T1" fmla="*/ 2147483646 h 324"/>
                <a:gd name="T2" fmla="*/ 2147483646 w 255"/>
                <a:gd name="T3" fmla="*/ 2147483646 h 324"/>
                <a:gd name="T4" fmla="*/ 2147483646 w 255"/>
                <a:gd name="T5" fmla="*/ 2147483646 h 324"/>
                <a:gd name="T6" fmla="*/ 2147483646 w 255"/>
                <a:gd name="T7" fmla="*/ 2147483646 h 324"/>
                <a:gd name="T8" fmla="*/ 2147483646 w 255"/>
                <a:gd name="T9" fmla="*/ 2147483646 h 324"/>
                <a:gd name="T10" fmla="*/ 2147483646 w 255"/>
                <a:gd name="T11" fmla="*/ 2147483646 h 324"/>
                <a:gd name="T12" fmla="*/ 0 w 255"/>
                <a:gd name="T13" fmla="*/ 2147483646 h 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5"/>
                <a:gd name="T22" fmla="*/ 0 h 324"/>
                <a:gd name="T23" fmla="*/ 255 w 255"/>
                <a:gd name="T24" fmla="*/ 324 h 3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5" h="324">
                  <a:moveTo>
                    <a:pt x="26" y="291"/>
                  </a:moveTo>
                  <a:cubicBezTo>
                    <a:pt x="22" y="301"/>
                    <a:pt x="23" y="314"/>
                    <a:pt x="22" y="324"/>
                  </a:cubicBezTo>
                  <a:cubicBezTo>
                    <a:pt x="74" y="321"/>
                    <a:pt x="165" y="255"/>
                    <a:pt x="203" y="218"/>
                  </a:cubicBezTo>
                  <a:cubicBezTo>
                    <a:pt x="237" y="187"/>
                    <a:pt x="239" y="163"/>
                    <a:pt x="241" y="118"/>
                  </a:cubicBezTo>
                  <a:cubicBezTo>
                    <a:pt x="243" y="81"/>
                    <a:pt x="255" y="36"/>
                    <a:pt x="249" y="1"/>
                  </a:cubicBezTo>
                  <a:cubicBezTo>
                    <a:pt x="195" y="0"/>
                    <a:pt x="144" y="111"/>
                    <a:pt x="119" y="151"/>
                  </a:cubicBezTo>
                  <a:cubicBezTo>
                    <a:pt x="83" y="207"/>
                    <a:pt x="30" y="254"/>
                    <a:pt x="0" y="308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10"/>
            <p:cNvSpPr>
              <a:spLocks/>
            </p:cNvSpPr>
            <p:nvPr/>
          </p:nvSpPr>
          <p:spPr bwMode="auto">
            <a:xfrm>
              <a:off x="2952117" y="3954913"/>
              <a:ext cx="62803" cy="139312"/>
            </a:xfrm>
            <a:custGeom>
              <a:avLst/>
              <a:gdLst>
                <a:gd name="T0" fmla="*/ 2147483646 w 153"/>
                <a:gd name="T1" fmla="*/ 2147483646 h 340"/>
                <a:gd name="T2" fmla="*/ 2147483646 w 153"/>
                <a:gd name="T3" fmla="*/ 2147483646 h 340"/>
                <a:gd name="T4" fmla="*/ 2147483646 w 153"/>
                <a:gd name="T5" fmla="*/ 2147483646 h 340"/>
                <a:gd name="T6" fmla="*/ 2147483646 w 153"/>
                <a:gd name="T7" fmla="*/ 0 h 340"/>
                <a:gd name="T8" fmla="*/ 2147483646 w 153"/>
                <a:gd name="T9" fmla="*/ 2147483646 h 340"/>
                <a:gd name="T10" fmla="*/ 2147483646 w 153"/>
                <a:gd name="T11" fmla="*/ 2147483646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"/>
                <a:gd name="T19" fmla="*/ 0 h 340"/>
                <a:gd name="T20" fmla="*/ 153 w 153"/>
                <a:gd name="T21" fmla="*/ 340 h 3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" h="340">
                  <a:moveTo>
                    <a:pt x="101" y="300"/>
                  </a:moveTo>
                  <a:cubicBezTo>
                    <a:pt x="98" y="233"/>
                    <a:pt x="153" y="169"/>
                    <a:pt x="152" y="103"/>
                  </a:cubicBezTo>
                  <a:cubicBezTo>
                    <a:pt x="119" y="151"/>
                    <a:pt x="76" y="194"/>
                    <a:pt x="59" y="250"/>
                  </a:cubicBezTo>
                  <a:cubicBezTo>
                    <a:pt x="59" y="196"/>
                    <a:pt x="68" y="55"/>
                    <a:pt x="84" y="0"/>
                  </a:cubicBezTo>
                  <a:cubicBezTo>
                    <a:pt x="43" y="50"/>
                    <a:pt x="0" y="290"/>
                    <a:pt x="5" y="332"/>
                  </a:cubicBezTo>
                  <a:cubicBezTo>
                    <a:pt x="52" y="340"/>
                    <a:pt x="44" y="336"/>
                    <a:pt x="93" y="334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11"/>
            <p:cNvSpPr>
              <a:spLocks/>
            </p:cNvSpPr>
            <p:nvPr/>
          </p:nvSpPr>
          <p:spPr bwMode="auto">
            <a:xfrm>
              <a:off x="2818183" y="3798773"/>
              <a:ext cx="137577" cy="294759"/>
            </a:xfrm>
            <a:custGeom>
              <a:avLst/>
              <a:gdLst>
                <a:gd name="T0" fmla="*/ 2147483646 w 336"/>
                <a:gd name="T1" fmla="*/ 2147483646 h 719"/>
                <a:gd name="T2" fmla="*/ 2147483646 w 336"/>
                <a:gd name="T3" fmla="*/ 2147483646 h 719"/>
                <a:gd name="T4" fmla="*/ 2147483646 w 336"/>
                <a:gd name="T5" fmla="*/ 2147483646 h 719"/>
                <a:gd name="T6" fmla="*/ 2147483646 w 336"/>
                <a:gd name="T7" fmla="*/ 2147483646 h 719"/>
                <a:gd name="T8" fmla="*/ 2147483646 w 336"/>
                <a:gd name="T9" fmla="*/ 2147483646 h 719"/>
                <a:gd name="T10" fmla="*/ 2147483646 w 336"/>
                <a:gd name="T11" fmla="*/ 2147483646 h 719"/>
                <a:gd name="T12" fmla="*/ 2147483646 w 336"/>
                <a:gd name="T13" fmla="*/ 2147483646 h 719"/>
                <a:gd name="T14" fmla="*/ 2147483646 w 336"/>
                <a:gd name="T15" fmla="*/ 2147483646 h 719"/>
                <a:gd name="T16" fmla="*/ 2147483646 w 336"/>
                <a:gd name="T17" fmla="*/ 2147483646 h 719"/>
                <a:gd name="T18" fmla="*/ 2147483646 w 336"/>
                <a:gd name="T19" fmla="*/ 2147483646 h 719"/>
                <a:gd name="T20" fmla="*/ 2147483646 w 336"/>
                <a:gd name="T21" fmla="*/ 2147483646 h 7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6"/>
                <a:gd name="T34" fmla="*/ 0 h 719"/>
                <a:gd name="T35" fmla="*/ 336 w 336"/>
                <a:gd name="T36" fmla="*/ 719 h 7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6" h="719">
                  <a:moveTo>
                    <a:pt x="173" y="120"/>
                  </a:moveTo>
                  <a:cubicBezTo>
                    <a:pt x="153" y="99"/>
                    <a:pt x="142" y="70"/>
                    <a:pt x="146" y="37"/>
                  </a:cubicBezTo>
                  <a:cubicBezTo>
                    <a:pt x="218" y="0"/>
                    <a:pt x="336" y="3"/>
                    <a:pt x="287" y="110"/>
                  </a:cubicBezTo>
                  <a:cubicBezTo>
                    <a:pt x="268" y="154"/>
                    <a:pt x="242" y="168"/>
                    <a:pt x="246" y="222"/>
                  </a:cubicBezTo>
                  <a:cubicBezTo>
                    <a:pt x="249" y="265"/>
                    <a:pt x="263" y="304"/>
                    <a:pt x="263" y="351"/>
                  </a:cubicBezTo>
                  <a:cubicBezTo>
                    <a:pt x="263" y="452"/>
                    <a:pt x="269" y="550"/>
                    <a:pt x="269" y="650"/>
                  </a:cubicBezTo>
                  <a:cubicBezTo>
                    <a:pt x="269" y="716"/>
                    <a:pt x="265" y="719"/>
                    <a:pt x="207" y="701"/>
                  </a:cubicBezTo>
                  <a:cubicBezTo>
                    <a:pt x="168" y="688"/>
                    <a:pt x="130" y="681"/>
                    <a:pt x="89" y="672"/>
                  </a:cubicBezTo>
                  <a:cubicBezTo>
                    <a:pt x="61" y="666"/>
                    <a:pt x="34" y="663"/>
                    <a:pt x="5" y="660"/>
                  </a:cubicBezTo>
                  <a:cubicBezTo>
                    <a:pt x="0" y="563"/>
                    <a:pt x="10" y="449"/>
                    <a:pt x="44" y="362"/>
                  </a:cubicBezTo>
                  <a:cubicBezTo>
                    <a:pt x="72" y="289"/>
                    <a:pt x="189" y="204"/>
                    <a:pt x="173" y="120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112"/>
            <p:cNvSpPr>
              <a:spLocks/>
            </p:cNvSpPr>
            <p:nvPr/>
          </p:nvSpPr>
          <p:spPr bwMode="auto">
            <a:xfrm>
              <a:off x="2784873" y="4228681"/>
              <a:ext cx="146425" cy="149201"/>
            </a:xfrm>
            <a:custGeom>
              <a:avLst/>
              <a:gdLst>
                <a:gd name="T0" fmla="*/ 2147483646 w 357"/>
                <a:gd name="T1" fmla="*/ 2147483646 h 364"/>
                <a:gd name="T2" fmla="*/ 2147483646 w 357"/>
                <a:gd name="T3" fmla="*/ 2147483646 h 364"/>
                <a:gd name="T4" fmla="*/ 2147483646 w 357"/>
                <a:gd name="T5" fmla="*/ 2147483646 h 364"/>
                <a:gd name="T6" fmla="*/ 2147483646 w 357"/>
                <a:gd name="T7" fmla="*/ 2147483646 h 364"/>
                <a:gd name="T8" fmla="*/ 2147483646 w 357"/>
                <a:gd name="T9" fmla="*/ 0 h 364"/>
                <a:gd name="T10" fmla="*/ 2147483646 w 357"/>
                <a:gd name="T11" fmla="*/ 2147483646 h 3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7"/>
                <a:gd name="T19" fmla="*/ 0 h 364"/>
                <a:gd name="T20" fmla="*/ 357 w 357"/>
                <a:gd name="T21" fmla="*/ 364 h 3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7" h="364">
                  <a:moveTo>
                    <a:pt x="66" y="53"/>
                  </a:moveTo>
                  <a:cubicBezTo>
                    <a:pt x="73" y="113"/>
                    <a:pt x="0" y="234"/>
                    <a:pt x="28" y="270"/>
                  </a:cubicBezTo>
                  <a:cubicBezTo>
                    <a:pt x="56" y="307"/>
                    <a:pt x="103" y="349"/>
                    <a:pt x="121" y="364"/>
                  </a:cubicBezTo>
                  <a:cubicBezTo>
                    <a:pt x="121" y="364"/>
                    <a:pt x="302" y="256"/>
                    <a:pt x="323" y="227"/>
                  </a:cubicBezTo>
                  <a:cubicBezTo>
                    <a:pt x="357" y="182"/>
                    <a:pt x="346" y="58"/>
                    <a:pt x="343" y="0"/>
                  </a:cubicBezTo>
                  <a:cubicBezTo>
                    <a:pt x="241" y="17"/>
                    <a:pt x="183" y="36"/>
                    <a:pt x="66" y="53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113"/>
            <p:cNvSpPr>
              <a:spLocks/>
            </p:cNvSpPr>
            <p:nvPr/>
          </p:nvSpPr>
          <p:spPr bwMode="auto">
            <a:xfrm>
              <a:off x="2825122" y="3735275"/>
              <a:ext cx="69222" cy="133240"/>
            </a:xfrm>
            <a:custGeom>
              <a:avLst/>
              <a:gdLst>
                <a:gd name="T0" fmla="*/ 2147483646 w 169"/>
                <a:gd name="T1" fmla="*/ 0 h 325"/>
                <a:gd name="T2" fmla="*/ 2147483646 w 169"/>
                <a:gd name="T3" fmla="*/ 2147483646 h 325"/>
                <a:gd name="T4" fmla="*/ 2147483646 w 169"/>
                <a:gd name="T5" fmla="*/ 2147483646 h 325"/>
                <a:gd name="T6" fmla="*/ 2147483646 w 169"/>
                <a:gd name="T7" fmla="*/ 2147483646 h 325"/>
                <a:gd name="T8" fmla="*/ 2147483646 w 169"/>
                <a:gd name="T9" fmla="*/ 0 h 3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325"/>
                <a:gd name="T17" fmla="*/ 169 w 169"/>
                <a:gd name="T18" fmla="*/ 325 h 3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325">
                  <a:moveTo>
                    <a:pt x="62" y="0"/>
                  </a:moveTo>
                  <a:cubicBezTo>
                    <a:pt x="66" y="35"/>
                    <a:pt x="73" y="58"/>
                    <a:pt x="95" y="84"/>
                  </a:cubicBezTo>
                  <a:cubicBezTo>
                    <a:pt x="105" y="97"/>
                    <a:pt x="169" y="155"/>
                    <a:pt x="167" y="164"/>
                  </a:cubicBezTo>
                  <a:cubicBezTo>
                    <a:pt x="161" y="183"/>
                    <a:pt x="63" y="289"/>
                    <a:pt x="42" y="325"/>
                  </a:cubicBezTo>
                  <a:cubicBezTo>
                    <a:pt x="0" y="295"/>
                    <a:pt x="10" y="21"/>
                    <a:pt x="62" y="0"/>
                  </a:cubicBezTo>
                </a:path>
              </a:pathLst>
            </a:custGeom>
            <a:solidFill>
              <a:srgbClr val="E4E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114"/>
            <p:cNvSpPr>
              <a:spLocks/>
            </p:cNvSpPr>
            <p:nvPr/>
          </p:nvSpPr>
          <p:spPr bwMode="auto">
            <a:xfrm>
              <a:off x="2905448" y="3717579"/>
              <a:ext cx="112248" cy="130464"/>
            </a:xfrm>
            <a:custGeom>
              <a:avLst/>
              <a:gdLst>
                <a:gd name="T0" fmla="*/ 0 w 274"/>
                <a:gd name="T1" fmla="*/ 2147483646 h 318"/>
                <a:gd name="T2" fmla="*/ 2147483646 w 274"/>
                <a:gd name="T3" fmla="*/ 2147483646 h 318"/>
                <a:gd name="T4" fmla="*/ 2147483646 w 274"/>
                <a:gd name="T5" fmla="*/ 2147483646 h 318"/>
                <a:gd name="T6" fmla="*/ 2147483646 w 274"/>
                <a:gd name="T7" fmla="*/ 0 h 318"/>
                <a:gd name="T8" fmla="*/ 0 w 274"/>
                <a:gd name="T9" fmla="*/ 2147483646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4"/>
                <a:gd name="T16" fmla="*/ 0 h 318"/>
                <a:gd name="T17" fmla="*/ 274 w 274"/>
                <a:gd name="T18" fmla="*/ 318 h 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4" h="318">
                  <a:moveTo>
                    <a:pt x="0" y="206"/>
                  </a:moveTo>
                  <a:cubicBezTo>
                    <a:pt x="43" y="235"/>
                    <a:pt x="108" y="288"/>
                    <a:pt x="152" y="318"/>
                  </a:cubicBezTo>
                  <a:cubicBezTo>
                    <a:pt x="181" y="255"/>
                    <a:pt x="222" y="196"/>
                    <a:pt x="246" y="132"/>
                  </a:cubicBezTo>
                  <a:cubicBezTo>
                    <a:pt x="273" y="61"/>
                    <a:pt x="274" y="51"/>
                    <a:pt x="206" y="0"/>
                  </a:cubicBezTo>
                  <a:cubicBezTo>
                    <a:pt x="166" y="79"/>
                    <a:pt x="89" y="176"/>
                    <a:pt x="0" y="206"/>
                  </a:cubicBezTo>
                </a:path>
              </a:pathLst>
            </a:custGeom>
            <a:solidFill>
              <a:srgbClr val="E4E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15"/>
            <p:cNvSpPr>
              <a:spLocks/>
            </p:cNvSpPr>
            <p:nvPr/>
          </p:nvSpPr>
          <p:spPr bwMode="auto">
            <a:xfrm>
              <a:off x="2723110" y="3926635"/>
              <a:ext cx="35218" cy="202116"/>
            </a:xfrm>
            <a:custGeom>
              <a:avLst/>
              <a:gdLst>
                <a:gd name="T0" fmla="*/ 2147483646 w 86"/>
                <a:gd name="T1" fmla="*/ 2147483646 h 493"/>
                <a:gd name="T2" fmla="*/ 2147483646 w 86"/>
                <a:gd name="T3" fmla="*/ 2147483646 h 493"/>
                <a:gd name="T4" fmla="*/ 2147483646 w 86"/>
                <a:gd name="T5" fmla="*/ 2147483646 h 493"/>
                <a:gd name="T6" fmla="*/ 2147483646 w 86"/>
                <a:gd name="T7" fmla="*/ 0 h 493"/>
                <a:gd name="T8" fmla="*/ 2147483646 w 86"/>
                <a:gd name="T9" fmla="*/ 2147483646 h 493"/>
                <a:gd name="T10" fmla="*/ 2147483646 w 86"/>
                <a:gd name="T11" fmla="*/ 2147483646 h 493"/>
                <a:gd name="T12" fmla="*/ 2147483646 w 86"/>
                <a:gd name="T13" fmla="*/ 2147483646 h 4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6"/>
                <a:gd name="T22" fmla="*/ 0 h 493"/>
                <a:gd name="T23" fmla="*/ 86 w 86"/>
                <a:gd name="T24" fmla="*/ 493 h 4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6" h="493">
                  <a:moveTo>
                    <a:pt x="84" y="355"/>
                  </a:moveTo>
                  <a:cubicBezTo>
                    <a:pt x="86" y="322"/>
                    <a:pt x="68" y="310"/>
                    <a:pt x="62" y="283"/>
                  </a:cubicBezTo>
                  <a:cubicBezTo>
                    <a:pt x="57" y="259"/>
                    <a:pt x="58" y="217"/>
                    <a:pt x="56" y="186"/>
                  </a:cubicBezTo>
                  <a:cubicBezTo>
                    <a:pt x="54" y="132"/>
                    <a:pt x="72" y="37"/>
                    <a:pt x="39" y="0"/>
                  </a:cubicBezTo>
                  <a:cubicBezTo>
                    <a:pt x="6" y="91"/>
                    <a:pt x="23" y="203"/>
                    <a:pt x="28" y="298"/>
                  </a:cubicBezTo>
                  <a:cubicBezTo>
                    <a:pt x="30" y="331"/>
                    <a:pt x="0" y="422"/>
                    <a:pt x="22" y="446"/>
                  </a:cubicBezTo>
                  <a:cubicBezTo>
                    <a:pt x="64" y="493"/>
                    <a:pt x="83" y="381"/>
                    <a:pt x="79" y="349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16"/>
            <p:cNvSpPr>
              <a:spLocks/>
            </p:cNvSpPr>
            <p:nvPr/>
          </p:nvSpPr>
          <p:spPr bwMode="auto">
            <a:xfrm>
              <a:off x="3023074" y="3874241"/>
              <a:ext cx="81193" cy="192921"/>
            </a:xfrm>
            <a:custGeom>
              <a:avLst/>
              <a:gdLst>
                <a:gd name="T0" fmla="*/ 2147483646 w 198"/>
                <a:gd name="T1" fmla="*/ 2147483646 h 471"/>
                <a:gd name="T2" fmla="*/ 2147483646 w 198"/>
                <a:gd name="T3" fmla="*/ 2147483646 h 471"/>
                <a:gd name="T4" fmla="*/ 2147483646 w 198"/>
                <a:gd name="T5" fmla="*/ 0 h 471"/>
                <a:gd name="T6" fmla="*/ 2147483646 w 198"/>
                <a:gd name="T7" fmla="*/ 2147483646 h 471"/>
                <a:gd name="T8" fmla="*/ 2147483646 w 198"/>
                <a:gd name="T9" fmla="*/ 2147483646 h 471"/>
                <a:gd name="T10" fmla="*/ 2147483646 w 198"/>
                <a:gd name="T11" fmla="*/ 2147483646 h 4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471"/>
                <a:gd name="T20" fmla="*/ 198 w 198"/>
                <a:gd name="T21" fmla="*/ 471 h 4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471">
                  <a:moveTo>
                    <a:pt x="51" y="415"/>
                  </a:moveTo>
                  <a:cubicBezTo>
                    <a:pt x="95" y="346"/>
                    <a:pt x="66" y="265"/>
                    <a:pt x="101" y="195"/>
                  </a:cubicBezTo>
                  <a:cubicBezTo>
                    <a:pt x="135" y="128"/>
                    <a:pt x="176" y="73"/>
                    <a:pt x="198" y="0"/>
                  </a:cubicBezTo>
                  <a:cubicBezTo>
                    <a:pt x="139" y="59"/>
                    <a:pt x="110" y="125"/>
                    <a:pt x="84" y="201"/>
                  </a:cubicBezTo>
                  <a:cubicBezTo>
                    <a:pt x="64" y="262"/>
                    <a:pt x="0" y="357"/>
                    <a:pt x="12" y="420"/>
                  </a:cubicBezTo>
                  <a:cubicBezTo>
                    <a:pt x="34" y="430"/>
                    <a:pt x="65" y="471"/>
                    <a:pt x="73" y="426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17"/>
            <p:cNvSpPr>
              <a:spLocks/>
            </p:cNvSpPr>
            <p:nvPr/>
          </p:nvSpPr>
          <p:spPr bwMode="auto">
            <a:xfrm>
              <a:off x="2707149" y="4062304"/>
              <a:ext cx="100798" cy="93858"/>
            </a:xfrm>
            <a:custGeom>
              <a:avLst/>
              <a:gdLst>
                <a:gd name="T0" fmla="*/ 2147483646 w 246"/>
                <a:gd name="T1" fmla="*/ 2147483646 h 229"/>
                <a:gd name="T2" fmla="*/ 2147483646 w 246"/>
                <a:gd name="T3" fmla="*/ 2147483646 h 229"/>
                <a:gd name="T4" fmla="*/ 2147483646 w 246"/>
                <a:gd name="T5" fmla="*/ 2147483646 h 229"/>
                <a:gd name="T6" fmla="*/ 2147483646 w 246"/>
                <a:gd name="T7" fmla="*/ 2147483646 h 229"/>
                <a:gd name="T8" fmla="*/ 2147483646 w 246"/>
                <a:gd name="T9" fmla="*/ 2147483646 h 229"/>
                <a:gd name="T10" fmla="*/ 2147483646 w 246"/>
                <a:gd name="T11" fmla="*/ 2147483646 h 2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6"/>
                <a:gd name="T19" fmla="*/ 0 h 229"/>
                <a:gd name="T20" fmla="*/ 246 w 246"/>
                <a:gd name="T21" fmla="*/ 229 h 2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6" h="229">
                  <a:moveTo>
                    <a:pt x="191" y="226"/>
                  </a:moveTo>
                  <a:cubicBezTo>
                    <a:pt x="186" y="181"/>
                    <a:pt x="206" y="61"/>
                    <a:pt x="246" y="45"/>
                  </a:cubicBezTo>
                  <a:cubicBezTo>
                    <a:pt x="243" y="3"/>
                    <a:pt x="105" y="0"/>
                    <a:pt x="94" y="51"/>
                  </a:cubicBezTo>
                  <a:cubicBezTo>
                    <a:pt x="29" y="52"/>
                    <a:pt x="54" y="92"/>
                    <a:pt x="55" y="135"/>
                  </a:cubicBezTo>
                  <a:cubicBezTo>
                    <a:pt x="0" y="149"/>
                    <a:pt x="26" y="194"/>
                    <a:pt x="60" y="211"/>
                  </a:cubicBezTo>
                  <a:cubicBezTo>
                    <a:pt x="97" y="229"/>
                    <a:pt x="153" y="221"/>
                    <a:pt x="197" y="221"/>
                  </a:cubicBezTo>
                </a:path>
              </a:pathLst>
            </a:custGeom>
            <a:solidFill>
              <a:srgbClr val="F4D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118"/>
            <p:cNvSpPr>
              <a:spLocks/>
            </p:cNvSpPr>
            <p:nvPr/>
          </p:nvSpPr>
          <p:spPr bwMode="auto">
            <a:xfrm>
              <a:off x="2974670" y="4043914"/>
              <a:ext cx="70957" cy="49098"/>
            </a:xfrm>
            <a:custGeom>
              <a:avLst/>
              <a:gdLst>
                <a:gd name="T0" fmla="*/ 2147483646 w 173"/>
                <a:gd name="T1" fmla="*/ 2147483646 h 120"/>
                <a:gd name="T2" fmla="*/ 2147483646 w 173"/>
                <a:gd name="T3" fmla="*/ 2147483646 h 120"/>
                <a:gd name="T4" fmla="*/ 2147483646 w 173"/>
                <a:gd name="T5" fmla="*/ 2147483646 h 120"/>
                <a:gd name="T6" fmla="*/ 2147483646 w 173"/>
                <a:gd name="T7" fmla="*/ 2147483646 h 120"/>
                <a:gd name="T8" fmla="*/ 0 w 173"/>
                <a:gd name="T9" fmla="*/ 2147483646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120"/>
                <a:gd name="T17" fmla="*/ 173 w 173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120">
                  <a:moveTo>
                    <a:pt x="17" y="119"/>
                  </a:moveTo>
                  <a:cubicBezTo>
                    <a:pt x="67" y="120"/>
                    <a:pt x="119" y="104"/>
                    <a:pt x="173" y="102"/>
                  </a:cubicBezTo>
                  <a:cubicBezTo>
                    <a:pt x="170" y="72"/>
                    <a:pt x="171" y="37"/>
                    <a:pt x="162" y="7"/>
                  </a:cubicBezTo>
                  <a:cubicBezTo>
                    <a:pt x="108" y="3"/>
                    <a:pt x="110" y="0"/>
                    <a:pt x="74" y="36"/>
                  </a:cubicBezTo>
                  <a:cubicBezTo>
                    <a:pt x="53" y="57"/>
                    <a:pt x="19" y="88"/>
                    <a:pt x="0" y="114"/>
                  </a:cubicBezTo>
                </a:path>
              </a:pathLst>
            </a:custGeom>
            <a:solidFill>
              <a:srgbClr val="F4D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119"/>
            <p:cNvSpPr>
              <a:spLocks/>
            </p:cNvSpPr>
            <p:nvPr/>
          </p:nvSpPr>
          <p:spPr bwMode="auto">
            <a:xfrm>
              <a:off x="2711140" y="4120596"/>
              <a:ext cx="81193" cy="38862"/>
            </a:xfrm>
            <a:custGeom>
              <a:avLst/>
              <a:gdLst>
                <a:gd name="T0" fmla="*/ 2147483646 w 198"/>
                <a:gd name="T1" fmla="*/ 0 h 95"/>
                <a:gd name="T2" fmla="*/ 2147483646 w 198"/>
                <a:gd name="T3" fmla="*/ 2147483646 h 95"/>
                <a:gd name="T4" fmla="*/ 2147483646 w 198"/>
                <a:gd name="T5" fmla="*/ 2147483646 h 95"/>
                <a:gd name="T6" fmla="*/ 2147483646 w 198"/>
                <a:gd name="T7" fmla="*/ 2147483646 h 95"/>
                <a:gd name="T8" fmla="*/ 2147483646 w 198"/>
                <a:gd name="T9" fmla="*/ 2147483646 h 95"/>
                <a:gd name="T10" fmla="*/ 2147483646 w 198"/>
                <a:gd name="T11" fmla="*/ 2147483646 h 95"/>
                <a:gd name="T12" fmla="*/ 2147483646 w 198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8"/>
                <a:gd name="T22" fmla="*/ 0 h 95"/>
                <a:gd name="T23" fmla="*/ 198 w 198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8" h="95">
                  <a:moveTo>
                    <a:pt x="27" y="0"/>
                  </a:moveTo>
                  <a:cubicBezTo>
                    <a:pt x="14" y="38"/>
                    <a:pt x="64" y="59"/>
                    <a:pt x="95" y="65"/>
                  </a:cubicBezTo>
                  <a:cubicBezTo>
                    <a:pt x="111" y="67"/>
                    <a:pt x="147" y="70"/>
                    <a:pt x="162" y="65"/>
                  </a:cubicBezTo>
                  <a:cubicBezTo>
                    <a:pt x="179" y="58"/>
                    <a:pt x="180" y="41"/>
                    <a:pt x="183" y="26"/>
                  </a:cubicBezTo>
                  <a:cubicBezTo>
                    <a:pt x="185" y="52"/>
                    <a:pt x="198" y="77"/>
                    <a:pt x="177" y="86"/>
                  </a:cubicBezTo>
                  <a:cubicBezTo>
                    <a:pt x="157" y="95"/>
                    <a:pt x="55" y="79"/>
                    <a:pt x="32" y="59"/>
                  </a:cubicBezTo>
                  <a:cubicBezTo>
                    <a:pt x="18" y="45"/>
                    <a:pt x="0" y="16"/>
                    <a:pt x="27" y="0"/>
                  </a:cubicBezTo>
                </a:path>
              </a:pathLst>
            </a:custGeom>
            <a:solidFill>
              <a:srgbClr val="E2C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120"/>
            <p:cNvSpPr>
              <a:spLocks/>
            </p:cNvSpPr>
            <p:nvPr/>
          </p:nvSpPr>
          <p:spPr bwMode="auto">
            <a:xfrm>
              <a:off x="2983692" y="4050507"/>
              <a:ext cx="63497" cy="48751"/>
            </a:xfrm>
            <a:custGeom>
              <a:avLst/>
              <a:gdLst>
                <a:gd name="T0" fmla="*/ 2147483646 w 155"/>
                <a:gd name="T1" fmla="*/ 0 h 119"/>
                <a:gd name="T2" fmla="*/ 2147483646 w 155"/>
                <a:gd name="T3" fmla="*/ 2147483646 h 119"/>
                <a:gd name="T4" fmla="*/ 0 w 155"/>
                <a:gd name="T5" fmla="*/ 2147483646 h 119"/>
                <a:gd name="T6" fmla="*/ 2147483646 w 155"/>
                <a:gd name="T7" fmla="*/ 2147483646 h 119"/>
                <a:gd name="T8" fmla="*/ 2147483646 w 155"/>
                <a:gd name="T9" fmla="*/ 2147483646 h 119"/>
                <a:gd name="T10" fmla="*/ 2147483646 w 155"/>
                <a:gd name="T11" fmla="*/ 2147483646 h 119"/>
                <a:gd name="T12" fmla="*/ 2147483646 w 155"/>
                <a:gd name="T13" fmla="*/ 0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19"/>
                <a:gd name="T23" fmla="*/ 155 w 155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19">
                  <a:moveTo>
                    <a:pt x="134" y="0"/>
                  </a:moveTo>
                  <a:cubicBezTo>
                    <a:pt x="134" y="41"/>
                    <a:pt x="139" y="64"/>
                    <a:pt x="97" y="79"/>
                  </a:cubicBezTo>
                  <a:cubicBezTo>
                    <a:pt x="68" y="88"/>
                    <a:pt x="23" y="82"/>
                    <a:pt x="0" y="106"/>
                  </a:cubicBezTo>
                  <a:cubicBezTo>
                    <a:pt x="16" y="119"/>
                    <a:pt x="48" y="113"/>
                    <a:pt x="66" y="107"/>
                  </a:cubicBezTo>
                  <a:cubicBezTo>
                    <a:pt x="88" y="101"/>
                    <a:pt x="102" y="99"/>
                    <a:pt x="125" y="95"/>
                  </a:cubicBezTo>
                  <a:cubicBezTo>
                    <a:pt x="155" y="91"/>
                    <a:pt x="154" y="85"/>
                    <a:pt x="151" y="56"/>
                  </a:cubicBezTo>
                  <a:cubicBezTo>
                    <a:pt x="149" y="37"/>
                    <a:pt x="149" y="13"/>
                    <a:pt x="139" y="0"/>
                  </a:cubicBezTo>
                </a:path>
              </a:pathLst>
            </a:custGeom>
            <a:solidFill>
              <a:srgbClr val="E2CE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21"/>
            <p:cNvSpPr>
              <a:spLocks/>
            </p:cNvSpPr>
            <p:nvPr/>
          </p:nvSpPr>
          <p:spPr bwMode="auto">
            <a:xfrm>
              <a:off x="2811243" y="4228681"/>
              <a:ext cx="114330" cy="35219"/>
            </a:xfrm>
            <a:custGeom>
              <a:avLst/>
              <a:gdLst>
                <a:gd name="T0" fmla="*/ 2147483646 w 279"/>
                <a:gd name="T1" fmla="*/ 2147483646 h 86"/>
                <a:gd name="T2" fmla="*/ 0 w 279"/>
                <a:gd name="T3" fmla="*/ 2147483646 h 86"/>
                <a:gd name="T4" fmla="*/ 2147483646 w 279"/>
                <a:gd name="T5" fmla="*/ 2147483646 h 86"/>
                <a:gd name="T6" fmla="*/ 2147483646 w 279"/>
                <a:gd name="T7" fmla="*/ 2147483646 h 86"/>
                <a:gd name="T8" fmla="*/ 2147483646 w 279"/>
                <a:gd name="T9" fmla="*/ 2147483646 h 86"/>
                <a:gd name="T10" fmla="*/ 2147483646 w 279"/>
                <a:gd name="T11" fmla="*/ 2147483646 h 86"/>
                <a:gd name="T12" fmla="*/ 0 w 279"/>
                <a:gd name="T13" fmla="*/ 2147483646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9"/>
                <a:gd name="T22" fmla="*/ 0 h 86"/>
                <a:gd name="T23" fmla="*/ 279 w 279"/>
                <a:gd name="T24" fmla="*/ 86 h 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9" h="86">
                  <a:moveTo>
                    <a:pt x="3" y="53"/>
                  </a:moveTo>
                  <a:cubicBezTo>
                    <a:pt x="4" y="64"/>
                    <a:pt x="2" y="75"/>
                    <a:pt x="0" y="84"/>
                  </a:cubicBezTo>
                  <a:cubicBezTo>
                    <a:pt x="53" y="86"/>
                    <a:pt x="113" y="82"/>
                    <a:pt x="160" y="64"/>
                  </a:cubicBezTo>
                  <a:cubicBezTo>
                    <a:pt x="187" y="53"/>
                    <a:pt x="208" y="55"/>
                    <a:pt x="239" y="50"/>
                  </a:cubicBezTo>
                  <a:cubicBezTo>
                    <a:pt x="274" y="45"/>
                    <a:pt x="279" y="39"/>
                    <a:pt x="278" y="3"/>
                  </a:cubicBezTo>
                  <a:cubicBezTo>
                    <a:pt x="229" y="0"/>
                    <a:pt x="186" y="13"/>
                    <a:pt x="141" y="22"/>
                  </a:cubicBezTo>
                  <a:cubicBezTo>
                    <a:pt x="95" y="32"/>
                    <a:pt x="46" y="37"/>
                    <a:pt x="0" y="48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122"/>
            <p:cNvSpPr>
              <a:spLocks/>
            </p:cNvSpPr>
            <p:nvPr/>
          </p:nvSpPr>
          <p:spPr bwMode="auto">
            <a:xfrm>
              <a:off x="2831715" y="4688949"/>
              <a:ext cx="232650" cy="370054"/>
            </a:xfrm>
            <a:custGeom>
              <a:avLst/>
              <a:gdLst>
                <a:gd name="T0" fmla="*/ 2147483646 w 568"/>
                <a:gd name="T1" fmla="*/ 2147483646 h 903"/>
                <a:gd name="T2" fmla="*/ 2147483646 w 568"/>
                <a:gd name="T3" fmla="*/ 2147483646 h 903"/>
                <a:gd name="T4" fmla="*/ 2147483646 w 568"/>
                <a:gd name="T5" fmla="*/ 2147483646 h 903"/>
                <a:gd name="T6" fmla="*/ 2147483646 w 568"/>
                <a:gd name="T7" fmla="*/ 2147483646 h 903"/>
                <a:gd name="T8" fmla="*/ 2147483646 w 568"/>
                <a:gd name="T9" fmla="*/ 2147483646 h 903"/>
                <a:gd name="T10" fmla="*/ 2147483646 w 568"/>
                <a:gd name="T11" fmla="*/ 2147483646 h 903"/>
                <a:gd name="T12" fmla="*/ 2147483646 w 568"/>
                <a:gd name="T13" fmla="*/ 2147483646 h 903"/>
                <a:gd name="T14" fmla="*/ 2147483646 w 568"/>
                <a:gd name="T15" fmla="*/ 2147483646 h 903"/>
                <a:gd name="T16" fmla="*/ 2147483646 w 568"/>
                <a:gd name="T17" fmla="*/ 2147483646 h 903"/>
                <a:gd name="T18" fmla="*/ 2147483646 w 568"/>
                <a:gd name="T19" fmla="*/ 2147483646 h 903"/>
                <a:gd name="T20" fmla="*/ 2147483646 w 568"/>
                <a:gd name="T21" fmla="*/ 2147483646 h 903"/>
                <a:gd name="T22" fmla="*/ 2147483646 w 568"/>
                <a:gd name="T23" fmla="*/ 2147483646 h 903"/>
                <a:gd name="T24" fmla="*/ 2147483646 w 568"/>
                <a:gd name="T25" fmla="*/ 2147483646 h 903"/>
                <a:gd name="T26" fmla="*/ 2147483646 w 568"/>
                <a:gd name="T27" fmla="*/ 2147483646 h 903"/>
                <a:gd name="T28" fmla="*/ 2147483646 w 568"/>
                <a:gd name="T29" fmla="*/ 2147483646 h 903"/>
                <a:gd name="T30" fmla="*/ 2147483646 w 568"/>
                <a:gd name="T31" fmla="*/ 2147483646 h 903"/>
                <a:gd name="T32" fmla="*/ 2147483646 w 568"/>
                <a:gd name="T33" fmla="*/ 2147483646 h 903"/>
                <a:gd name="T34" fmla="*/ 2147483646 w 568"/>
                <a:gd name="T35" fmla="*/ 2147483646 h 903"/>
                <a:gd name="T36" fmla="*/ 2147483646 w 568"/>
                <a:gd name="T37" fmla="*/ 2147483646 h 903"/>
                <a:gd name="T38" fmla="*/ 2147483646 w 568"/>
                <a:gd name="T39" fmla="*/ 2147483646 h 903"/>
                <a:gd name="T40" fmla="*/ 2147483646 w 568"/>
                <a:gd name="T41" fmla="*/ 2147483646 h 903"/>
                <a:gd name="T42" fmla="*/ 2147483646 w 568"/>
                <a:gd name="T43" fmla="*/ 2147483646 h 903"/>
                <a:gd name="T44" fmla="*/ 2147483646 w 568"/>
                <a:gd name="T45" fmla="*/ 2147483646 h 903"/>
                <a:gd name="T46" fmla="*/ 2147483646 w 568"/>
                <a:gd name="T47" fmla="*/ 2147483646 h 903"/>
                <a:gd name="T48" fmla="*/ 2147483646 w 568"/>
                <a:gd name="T49" fmla="*/ 2147483646 h 903"/>
                <a:gd name="T50" fmla="*/ 2147483646 w 568"/>
                <a:gd name="T51" fmla="*/ 2147483646 h 903"/>
                <a:gd name="T52" fmla="*/ 2147483646 w 568"/>
                <a:gd name="T53" fmla="*/ 2147483646 h 903"/>
                <a:gd name="T54" fmla="*/ 2147483646 w 568"/>
                <a:gd name="T55" fmla="*/ 0 h 903"/>
                <a:gd name="T56" fmla="*/ 2147483646 w 568"/>
                <a:gd name="T57" fmla="*/ 2147483646 h 90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68"/>
                <a:gd name="T88" fmla="*/ 0 h 903"/>
                <a:gd name="T89" fmla="*/ 568 w 568"/>
                <a:gd name="T90" fmla="*/ 903 h 90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68" h="903">
                  <a:moveTo>
                    <a:pt x="133" y="38"/>
                  </a:moveTo>
                  <a:cubicBezTo>
                    <a:pt x="146" y="122"/>
                    <a:pt x="232" y="241"/>
                    <a:pt x="301" y="292"/>
                  </a:cubicBezTo>
                  <a:cubicBezTo>
                    <a:pt x="401" y="367"/>
                    <a:pt x="496" y="440"/>
                    <a:pt x="568" y="540"/>
                  </a:cubicBezTo>
                  <a:cubicBezTo>
                    <a:pt x="537" y="529"/>
                    <a:pt x="530" y="512"/>
                    <a:pt x="508" y="490"/>
                  </a:cubicBezTo>
                  <a:cubicBezTo>
                    <a:pt x="486" y="467"/>
                    <a:pt x="454" y="454"/>
                    <a:pt x="430" y="429"/>
                  </a:cubicBezTo>
                  <a:cubicBezTo>
                    <a:pt x="415" y="414"/>
                    <a:pt x="325" y="293"/>
                    <a:pt x="319" y="372"/>
                  </a:cubicBezTo>
                  <a:cubicBezTo>
                    <a:pt x="316" y="408"/>
                    <a:pt x="352" y="428"/>
                    <a:pt x="373" y="448"/>
                  </a:cubicBezTo>
                  <a:cubicBezTo>
                    <a:pt x="394" y="468"/>
                    <a:pt x="400" y="487"/>
                    <a:pt x="415" y="515"/>
                  </a:cubicBezTo>
                  <a:cubicBezTo>
                    <a:pt x="439" y="560"/>
                    <a:pt x="478" y="604"/>
                    <a:pt x="513" y="648"/>
                  </a:cubicBezTo>
                  <a:cubicBezTo>
                    <a:pt x="464" y="628"/>
                    <a:pt x="411" y="567"/>
                    <a:pt x="375" y="524"/>
                  </a:cubicBezTo>
                  <a:cubicBezTo>
                    <a:pt x="370" y="573"/>
                    <a:pt x="407" y="615"/>
                    <a:pt x="430" y="653"/>
                  </a:cubicBezTo>
                  <a:cubicBezTo>
                    <a:pt x="452" y="690"/>
                    <a:pt x="456" y="733"/>
                    <a:pt x="478" y="768"/>
                  </a:cubicBezTo>
                  <a:cubicBezTo>
                    <a:pt x="430" y="762"/>
                    <a:pt x="407" y="682"/>
                    <a:pt x="388" y="646"/>
                  </a:cubicBezTo>
                  <a:cubicBezTo>
                    <a:pt x="365" y="606"/>
                    <a:pt x="341" y="586"/>
                    <a:pt x="332" y="541"/>
                  </a:cubicBezTo>
                  <a:cubicBezTo>
                    <a:pt x="313" y="451"/>
                    <a:pt x="310" y="365"/>
                    <a:pt x="252" y="296"/>
                  </a:cubicBezTo>
                  <a:cubicBezTo>
                    <a:pt x="268" y="402"/>
                    <a:pt x="308" y="535"/>
                    <a:pt x="257" y="642"/>
                  </a:cubicBezTo>
                  <a:cubicBezTo>
                    <a:pt x="242" y="672"/>
                    <a:pt x="229" y="692"/>
                    <a:pt x="208" y="718"/>
                  </a:cubicBezTo>
                  <a:cubicBezTo>
                    <a:pt x="189" y="742"/>
                    <a:pt x="189" y="756"/>
                    <a:pt x="175" y="781"/>
                  </a:cubicBezTo>
                  <a:cubicBezTo>
                    <a:pt x="156" y="818"/>
                    <a:pt x="83" y="902"/>
                    <a:pt x="41" y="903"/>
                  </a:cubicBezTo>
                  <a:cubicBezTo>
                    <a:pt x="55" y="863"/>
                    <a:pt x="107" y="862"/>
                    <a:pt x="99" y="803"/>
                  </a:cubicBezTo>
                  <a:cubicBezTo>
                    <a:pt x="61" y="803"/>
                    <a:pt x="17" y="776"/>
                    <a:pt x="10" y="736"/>
                  </a:cubicBezTo>
                  <a:cubicBezTo>
                    <a:pt x="0" y="684"/>
                    <a:pt x="63" y="680"/>
                    <a:pt x="87" y="642"/>
                  </a:cubicBezTo>
                  <a:cubicBezTo>
                    <a:pt x="115" y="596"/>
                    <a:pt x="88" y="545"/>
                    <a:pt x="71" y="498"/>
                  </a:cubicBezTo>
                  <a:cubicBezTo>
                    <a:pt x="51" y="445"/>
                    <a:pt x="50" y="392"/>
                    <a:pt x="54" y="334"/>
                  </a:cubicBezTo>
                  <a:cubicBezTo>
                    <a:pt x="95" y="325"/>
                    <a:pt x="87" y="460"/>
                    <a:pt x="112" y="489"/>
                  </a:cubicBezTo>
                  <a:cubicBezTo>
                    <a:pt x="166" y="551"/>
                    <a:pt x="167" y="403"/>
                    <a:pt x="167" y="363"/>
                  </a:cubicBezTo>
                  <a:cubicBezTo>
                    <a:pt x="168" y="296"/>
                    <a:pt x="170" y="232"/>
                    <a:pt x="151" y="172"/>
                  </a:cubicBezTo>
                  <a:cubicBezTo>
                    <a:pt x="134" y="120"/>
                    <a:pt x="115" y="56"/>
                    <a:pt x="117" y="0"/>
                  </a:cubicBezTo>
                  <a:cubicBezTo>
                    <a:pt x="121" y="11"/>
                    <a:pt x="126" y="29"/>
                    <a:pt x="129" y="42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123"/>
            <p:cNvSpPr>
              <a:spLocks/>
            </p:cNvSpPr>
            <p:nvPr/>
          </p:nvSpPr>
          <p:spPr bwMode="auto">
            <a:xfrm>
              <a:off x="2829286" y="5435650"/>
              <a:ext cx="93337" cy="71651"/>
            </a:xfrm>
            <a:custGeom>
              <a:avLst/>
              <a:gdLst>
                <a:gd name="T0" fmla="*/ 2147483646 w 228"/>
                <a:gd name="T1" fmla="*/ 2147483646 h 175"/>
                <a:gd name="T2" fmla="*/ 2147483646 w 228"/>
                <a:gd name="T3" fmla="*/ 2147483646 h 175"/>
                <a:gd name="T4" fmla="*/ 0 w 228"/>
                <a:gd name="T5" fmla="*/ 0 h 175"/>
                <a:gd name="T6" fmla="*/ 2147483646 w 228"/>
                <a:gd name="T7" fmla="*/ 2147483646 h 175"/>
                <a:gd name="T8" fmla="*/ 2147483646 w 228"/>
                <a:gd name="T9" fmla="*/ 2147483646 h 175"/>
                <a:gd name="T10" fmla="*/ 2147483646 w 228"/>
                <a:gd name="T11" fmla="*/ 2147483646 h 175"/>
                <a:gd name="T12" fmla="*/ 2147483646 w 228"/>
                <a:gd name="T13" fmla="*/ 2147483646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175"/>
                <a:gd name="T23" fmla="*/ 228 w 228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175">
                  <a:moveTo>
                    <a:pt x="228" y="175"/>
                  </a:moveTo>
                  <a:cubicBezTo>
                    <a:pt x="209" y="136"/>
                    <a:pt x="165" y="105"/>
                    <a:pt x="130" y="75"/>
                  </a:cubicBezTo>
                  <a:cubicBezTo>
                    <a:pt x="90" y="42"/>
                    <a:pt x="34" y="30"/>
                    <a:pt x="0" y="0"/>
                  </a:cubicBezTo>
                  <a:cubicBezTo>
                    <a:pt x="4" y="32"/>
                    <a:pt x="37" y="32"/>
                    <a:pt x="54" y="54"/>
                  </a:cubicBezTo>
                  <a:cubicBezTo>
                    <a:pt x="72" y="77"/>
                    <a:pt x="70" y="113"/>
                    <a:pt x="60" y="137"/>
                  </a:cubicBezTo>
                  <a:cubicBezTo>
                    <a:pt x="90" y="149"/>
                    <a:pt x="120" y="134"/>
                    <a:pt x="152" y="137"/>
                  </a:cubicBezTo>
                  <a:cubicBezTo>
                    <a:pt x="180" y="141"/>
                    <a:pt x="203" y="157"/>
                    <a:pt x="228" y="167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124"/>
            <p:cNvSpPr>
              <a:spLocks/>
            </p:cNvSpPr>
            <p:nvPr/>
          </p:nvSpPr>
          <p:spPr bwMode="auto">
            <a:xfrm>
              <a:off x="3007460" y="5488391"/>
              <a:ext cx="142956" cy="62456"/>
            </a:xfrm>
            <a:custGeom>
              <a:avLst/>
              <a:gdLst>
                <a:gd name="T0" fmla="*/ 2147483646 w 349"/>
                <a:gd name="T1" fmla="*/ 2147483646 h 152"/>
                <a:gd name="T2" fmla="*/ 2147483646 w 349"/>
                <a:gd name="T3" fmla="*/ 0 h 152"/>
                <a:gd name="T4" fmla="*/ 2147483646 w 349"/>
                <a:gd name="T5" fmla="*/ 2147483646 h 152"/>
                <a:gd name="T6" fmla="*/ 2147483646 w 349"/>
                <a:gd name="T7" fmla="*/ 2147483646 h 152"/>
                <a:gd name="T8" fmla="*/ 2147483646 w 349"/>
                <a:gd name="T9" fmla="*/ 2147483646 h 152"/>
                <a:gd name="T10" fmla="*/ 2147483646 w 349"/>
                <a:gd name="T11" fmla="*/ 2147483646 h 152"/>
                <a:gd name="T12" fmla="*/ 2147483646 w 349"/>
                <a:gd name="T13" fmla="*/ 2147483646 h 152"/>
                <a:gd name="T14" fmla="*/ 0 w 349"/>
                <a:gd name="T15" fmla="*/ 2147483646 h 1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9"/>
                <a:gd name="T25" fmla="*/ 0 h 152"/>
                <a:gd name="T26" fmla="*/ 349 w 349"/>
                <a:gd name="T27" fmla="*/ 152 h 1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9" h="152">
                  <a:moveTo>
                    <a:pt x="42" y="122"/>
                  </a:moveTo>
                  <a:cubicBezTo>
                    <a:pt x="99" y="79"/>
                    <a:pt x="159" y="0"/>
                    <a:pt x="232" y="0"/>
                  </a:cubicBezTo>
                  <a:cubicBezTo>
                    <a:pt x="263" y="0"/>
                    <a:pt x="304" y="17"/>
                    <a:pt x="324" y="43"/>
                  </a:cubicBezTo>
                  <a:cubicBezTo>
                    <a:pt x="344" y="70"/>
                    <a:pt x="349" y="138"/>
                    <a:pt x="309" y="147"/>
                  </a:cubicBezTo>
                  <a:cubicBezTo>
                    <a:pt x="303" y="117"/>
                    <a:pt x="295" y="86"/>
                    <a:pt x="271" y="66"/>
                  </a:cubicBezTo>
                  <a:cubicBezTo>
                    <a:pt x="239" y="41"/>
                    <a:pt x="220" y="47"/>
                    <a:pt x="186" y="56"/>
                  </a:cubicBezTo>
                  <a:cubicBezTo>
                    <a:pt x="152" y="65"/>
                    <a:pt x="122" y="71"/>
                    <a:pt x="93" y="89"/>
                  </a:cubicBezTo>
                  <a:cubicBezTo>
                    <a:pt x="62" y="107"/>
                    <a:pt x="34" y="141"/>
                    <a:pt x="0" y="152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125"/>
            <p:cNvSpPr>
              <a:spLocks/>
            </p:cNvSpPr>
            <p:nvPr/>
          </p:nvSpPr>
          <p:spPr bwMode="auto">
            <a:xfrm>
              <a:off x="2743582" y="4855326"/>
              <a:ext cx="228659" cy="541289"/>
            </a:xfrm>
            <a:custGeom>
              <a:avLst/>
              <a:gdLst>
                <a:gd name="T0" fmla="*/ 2147483646 w 558"/>
                <a:gd name="T1" fmla="*/ 2147483646 h 1321"/>
                <a:gd name="T2" fmla="*/ 2147483646 w 558"/>
                <a:gd name="T3" fmla="*/ 2147483646 h 1321"/>
                <a:gd name="T4" fmla="*/ 2147483646 w 558"/>
                <a:gd name="T5" fmla="*/ 2147483646 h 1321"/>
                <a:gd name="T6" fmla="*/ 2147483646 w 558"/>
                <a:gd name="T7" fmla="*/ 2147483646 h 1321"/>
                <a:gd name="T8" fmla="*/ 2147483646 w 558"/>
                <a:gd name="T9" fmla="*/ 2147483646 h 1321"/>
                <a:gd name="T10" fmla="*/ 2147483646 w 558"/>
                <a:gd name="T11" fmla="*/ 2147483646 h 1321"/>
                <a:gd name="T12" fmla="*/ 2147483646 w 558"/>
                <a:gd name="T13" fmla="*/ 2147483646 h 1321"/>
                <a:gd name="T14" fmla="*/ 2147483646 w 558"/>
                <a:gd name="T15" fmla="*/ 2147483646 h 1321"/>
                <a:gd name="T16" fmla="*/ 2147483646 w 558"/>
                <a:gd name="T17" fmla="*/ 2147483646 h 1321"/>
                <a:gd name="T18" fmla="*/ 2147483646 w 558"/>
                <a:gd name="T19" fmla="*/ 0 h 1321"/>
                <a:gd name="T20" fmla="*/ 2147483646 w 558"/>
                <a:gd name="T21" fmla="*/ 2147483646 h 1321"/>
                <a:gd name="T22" fmla="*/ 2147483646 w 558"/>
                <a:gd name="T23" fmla="*/ 2147483646 h 1321"/>
                <a:gd name="T24" fmla="*/ 2147483646 w 558"/>
                <a:gd name="T25" fmla="*/ 2147483646 h 1321"/>
                <a:gd name="T26" fmla="*/ 2147483646 w 558"/>
                <a:gd name="T27" fmla="*/ 2147483646 h 1321"/>
                <a:gd name="T28" fmla="*/ 2147483646 w 558"/>
                <a:gd name="T29" fmla="*/ 2147483646 h 1321"/>
                <a:gd name="T30" fmla="*/ 2147483646 w 558"/>
                <a:gd name="T31" fmla="*/ 2147483646 h 1321"/>
                <a:gd name="T32" fmla="*/ 2147483646 w 558"/>
                <a:gd name="T33" fmla="*/ 2147483646 h 13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8"/>
                <a:gd name="T52" fmla="*/ 0 h 1321"/>
                <a:gd name="T53" fmla="*/ 558 w 558"/>
                <a:gd name="T54" fmla="*/ 1321 h 13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8" h="1321">
                  <a:moveTo>
                    <a:pt x="542" y="1169"/>
                  </a:moveTo>
                  <a:cubicBezTo>
                    <a:pt x="558" y="1191"/>
                    <a:pt x="555" y="1242"/>
                    <a:pt x="541" y="1266"/>
                  </a:cubicBezTo>
                  <a:cubicBezTo>
                    <a:pt x="530" y="1287"/>
                    <a:pt x="479" y="1321"/>
                    <a:pt x="455" y="1312"/>
                  </a:cubicBezTo>
                  <a:cubicBezTo>
                    <a:pt x="444" y="1308"/>
                    <a:pt x="405" y="1254"/>
                    <a:pt x="398" y="1245"/>
                  </a:cubicBezTo>
                  <a:cubicBezTo>
                    <a:pt x="377" y="1220"/>
                    <a:pt x="353" y="1189"/>
                    <a:pt x="336" y="1160"/>
                  </a:cubicBezTo>
                  <a:cubicBezTo>
                    <a:pt x="303" y="1104"/>
                    <a:pt x="260" y="1050"/>
                    <a:pt x="233" y="990"/>
                  </a:cubicBezTo>
                  <a:cubicBezTo>
                    <a:pt x="205" y="927"/>
                    <a:pt x="177" y="855"/>
                    <a:pt x="155" y="793"/>
                  </a:cubicBezTo>
                  <a:cubicBezTo>
                    <a:pt x="111" y="667"/>
                    <a:pt x="41" y="541"/>
                    <a:pt x="27" y="404"/>
                  </a:cubicBezTo>
                  <a:cubicBezTo>
                    <a:pt x="20" y="326"/>
                    <a:pt x="43" y="261"/>
                    <a:pt x="23" y="185"/>
                  </a:cubicBezTo>
                  <a:cubicBezTo>
                    <a:pt x="6" y="123"/>
                    <a:pt x="0" y="66"/>
                    <a:pt x="6" y="0"/>
                  </a:cubicBezTo>
                  <a:cubicBezTo>
                    <a:pt x="6" y="58"/>
                    <a:pt x="11" y="114"/>
                    <a:pt x="10" y="170"/>
                  </a:cubicBezTo>
                  <a:cubicBezTo>
                    <a:pt x="10" y="236"/>
                    <a:pt x="29" y="286"/>
                    <a:pt x="44" y="346"/>
                  </a:cubicBezTo>
                  <a:cubicBezTo>
                    <a:pt x="65" y="427"/>
                    <a:pt x="79" y="511"/>
                    <a:pt x="106" y="591"/>
                  </a:cubicBezTo>
                  <a:cubicBezTo>
                    <a:pt x="157" y="739"/>
                    <a:pt x="225" y="885"/>
                    <a:pt x="276" y="1025"/>
                  </a:cubicBezTo>
                  <a:cubicBezTo>
                    <a:pt x="306" y="1106"/>
                    <a:pt x="317" y="1165"/>
                    <a:pt x="386" y="1213"/>
                  </a:cubicBezTo>
                  <a:cubicBezTo>
                    <a:pt x="412" y="1230"/>
                    <a:pt x="449" y="1254"/>
                    <a:pt x="482" y="1240"/>
                  </a:cubicBezTo>
                  <a:cubicBezTo>
                    <a:pt x="523" y="1224"/>
                    <a:pt x="518" y="1182"/>
                    <a:pt x="530" y="1148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126"/>
            <p:cNvSpPr>
              <a:spLocks/>
            </p:cNvSpPr>
            <p:nvPr/>
          </p:nvSpPr>
          <p:spPr bwMode="auto">
            <a:xfrm>
              <a:off x="2856697" y="5396615"/>
              <a:ext cx="93337" cy="75815"/>
            </a:xfrm>
            <a:custGeom>
              <a:avLst/>
              <a:gdLst>
                <a:gd name="T0" fmla="*/ 2147483646 w 228"/>
                <a:gd name="T1" fmla="*/ 2147483646 h 185"/>
                <a:gd name="T2" fmla="*/ 2147483646 w 228"/>
                <a:gd name="T3" fmla="*/ 2147483646 h 185"/>
                <a:gd name="T4" fmla="*/ 0 w 228"/>
                <a:gd name="T5" fmla="*/ 0 h 185"/>
                <a:gd name="T6" fmla="*/ 0 60000 65536"/>
                <a:gd name="T7" fmla="*/ 0 60000 65536"/>
                <a:gd name="T8" fmla="*/ 0 60000 65536"/>
                <a:gd name="T9" fmla="*/ 0 w 228"/>
                <a:gd name="T10" fmla="*/ 0 h 185"/>
                <a:gd name="T11" fmla="*/ 228 w 228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" h="185">
                  <a:moveTo>
                    <a:pt x="13" y="30"/>
                  </a:moveTo>
                  <a:cubicBezTo>
                    <a:pt x="80" y="65"/>
                    <a:pt x="145" y="185"/>
                    <a:pt x="228" y="181"/>
                  </a:cubicBezTo>
                  <a:cubicBezTo>
                    <a:pt x="216" y="68"/>
                    <a:pt x="79" y="39"/>
                    <a:pt x="0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127"/>
            <p:cNvSpPr>
              <a:spLocks/>
            </p:cNvSpPr>
            <p:nvPr/>
          </p:nvSpPr>
          <p:spPr bwMode="auto">
            <a:xfrm>
              <a:off x="2900070" y="4692246"/>
              <a:ext cx="143823" cy="70784"/>
            </a:xfrm>
            <a:custGeom>
              <a:avLst/>
              <a:gdLst>
                <a:gd name="T0" fmla="*/ 2147483646 w 351"/>
                <a:gd name="T1" fmla="*/ 0 h 173"/>
                <a:gd name="T2" fmla="*/ 2147483646 w 351"/>
                <a:gd name="T3" fmla="*/ 2147483646 h 173"/>
                <a:gd name="T4" fmla="*/ 2147483646 w 351"/>
                <a:gd name="T5" fmla="*/ 2147483646 h 173"/>
                <a:gd name="T6" fmla="*/ 0 w 351"/>
                <a:gd name="T7" fmla="*/ 0 h 1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1"/>
                <a:gd name="T13" fmla="*/ 0 h 173"/>
                <a:gd name="T14" fmla="*/ 351 w 351"/>
                <a:gd name="T15" fmla="*/ 173 h 1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1" h="173">
                  <a:moveTo>
                    <a:pt x="4" y="0"/>
                  </a:moveTo>
                  <a:cubicBezTo>
                    <a:pt x="61" y="17"/>
                    <a:pt x="98" y="62"/>
                    <a:pt x="156" y="77"/>
                  </a:cubicBezTo>
                  <a:cubicBezTo>
                    <a:pt x="212" y="92"/>
                    <a:pt x="304" y="90"/>
                    <a:pt x="351" y="123"/>
                  </a:cubicBezTo>
                  <a:cubicBezTo>
                    <a:pt x="231" y="173"/>
                    <a:pt x="90" y="60"/>
                    <a:pt x="0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128"/>
            <p:cNvSpPr>
              <a:spLocks/>
            </p:cNvSpPr>
            <p:nvPr/>
          </p:nvSpPr>
          <p:spPr bwMode="auto">
            <a:xfrm>
              <a:off x="3019431" y="5360529"/>
              <a:ext cx="48230" cy="68529"/>
            </a:xfrm>
            <a:custGeom>
              <a:avLst/>
              <a:gdLst>
                <a:gd name="T0" fmla="*/ 2147483646 w 118"/>
                <a:gd name="T1" fmla="*/ 2147483646 h 167"/>
                <a:gd name="T2" fmla="*/ 2147483646 w 118"/>
                <a:gd name="T3" fmla="*/ 2147483646 h 167"/>
                <a:gd name="T4" fmla="*/ 2147483646 w 118"/>
                <a:gd name="T5" fmla="*/ 2147483646 h 167"/>
                <a:gd name="T6" fmla="*/ 2147483646 w 118"/>
                <a:gd name="T7" fmla="*/ 2147483646 h 167"/>
                <a:gd name="T8" fmla="*/ 0 w 118"/>
                <a:gd name="T9" fmla="*/ 2147483646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167"/>
                <a:gd name="T17" fmla="*/ 118 w 118"/>
                <a:gd name="T18" fmla="*/ 167 h 1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167">
                  <a:moveTo>
                    <a:pt x="5" y="71"/>
                  </a:moveTo>
                  <a:cubicBezTo>
                    <a:pt x="22" y="46"/>
                    <a:pt x="63" y="0"/>
                    <a:pt x="97" y="4"/>
                  </a:cubicBezTo>
                  <a:cubicBezTo>
                    <a:pt x="118" y="70"/>
                    <a:pt x="64" y="119"/>
                    <a:pt x="25" y="167"/>
                  </a:cubicBezTo>
                  <a:cubicBezTo>
                    <a:pt x="38" y="136"/>
                    <a:pt x="85" y="96"/>
                    <a:pt x="46" y="64"/>
                  </a:cubicBezTo>
                  <a:cubicBezTo>
                    <a:pt x="27" y="58"/>
                    <a:pt x="9" y="63"/>
                    <a:pt x="0" y="8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129"/>
            <p:cNvSpPr>
              <a:spLocks/>
            </p:cNvSpPr>
            <p:nvPr/>
          </p:nvSpPr>
          <p:spPr bwMode="auto">
            <a:xfrm>
              <a:off x="3123004" y="5113132"/>
              <a:ext cx="33310" cy="244968"/>
            </a:xfrm>
            <a:custGeom>
              <a:avLst/>
              <a:gdLst>
                <a:gd name="T0" fmla="*/ 2147483646 w 81"/>
                <a:gd name="T1" fmla="*/ 2147483646 h 598"/>
                <a:gd name="T2" fmla="*/ 2147483646 w 81"/>
                <a:gd name="T3" fmla="*/ 2147483646 h 598"/>
                <a:gd name="T4" fmla="*/ 2147483646 w 81"/>
                <a:gd name="T5" fmla="*/ 2147483646 h 598"/>
                <a:gd name="T6" fmla="*/ 2147483646 w 81"/>
                <a:gd name="T7" fmla="*/ 2147483646 h 598"/>
                <a:gd name="T8" fmla="*/ 2147483646 w 81"/>
                <a:gd name="T9" fmla="*/ 2147483646 h 598"/>
                <a:gd name="T10" fmla="*/ 2147483646 w 81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598"/>
                <a:gd name="T20" fmla="*/ 81 w 81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598">
                  <a:moveTo>
                    <a:pt x="26" y="17"/>
                  </a:moveTo>
                  <a:cubicBezTo>
                    <a:pt x="26" y="112"/>
                    <a:pt x="0" y="198"/>
                    <a:pt x="5" y="295"/>
                  </a:cubicBezTo>
                  <a:cubicBezTo>
                    <a:pt x="8" y="348"/>
                    <a:pt x="4" y="406"/>
                    <a:pt x="9" y="460"/>
                  </a:cubicBezTo>
                  <a:cubicBezTo>
                    <a:pt x="13" y="505"/>
                    <a:pt x="31" y="551"/>
                    <a:pt x="18" y="598"/>
                  </a:cubicBezTo>
                  <a:cubicBezTo>
                    <a:pt x="81" y="529"/>
                    <a:pt x="65" y="399"/>
                    <a:pt x="64" y="309"/>
                  </a:cubicBezTo>
                  <a:cubicBezTo>
                    <a:pt x="63" y="204"/>
                    <a:pt x="15" y="103"/>
                    <a:pt x="26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130"/>
            <p:cNvSpPr>
              <a:spLocks/>
            </p:cNvSpPr>
            <p:nvPr/>
          </p:nvSpPr>
          <p:spPr bwMode="auto">
            <a:xfrm>
              <a:off x="3094378" y="4663099"/>
              <a:ext cx="54823" cy="385668"/>
            </a:xfrm>
            <a:custGeom>
              <a:avLst/>
              <a:gdLst>
                <a:gd name="T0" fmla="*/ 2147483646 w 134"/>
                <a:gd name="T1" fmla="*/ 2147483646 h 941"/>
                <a:gd name="T2" fmla="*/ 0 w 134"/>
                <a:gd name="T3" fmla="*/ 2147483646 h 941"/>
                <a:gd name="T4" fmla="*/ 2147483646 w 134"/>
                <a:gd name="T5" fmla="*/ 2147483646 h 941"/>
                <a:gd name="T6" fmla="*/ 2147483646 w 134"/>
                <a:gd name="T7" fmla="*/ 2147483646 h 941"/>
                <a:gd name="T8" fmla="*/ 2147483646 w 134"/>
                <a:gd name="T9" fmla="*/ 2147483646 h 941"/>
                <a:gd name="T10" fmla="*/ 2147483646 w 134"/>
                <a:gd name="T11" fmla="*/ 2147483646 h 941"/>
                <a:gd name="T12" fmla="*/ 2147483646 w 134"/>
                <a:gd name="T13" fmla="*/ 2147483646 h 941"/>
                <a:gd name="T14" fmla="*/ 2147483646 w 134"/>
                <a:gd name="T15" fmla="*/ 2147483646 h 941"/>
                <a:gd name="T16" fmla="*/ 2147483646 w 134"/>
                <a:gd name="T17" fmla="*/ 2147483646 h 941"/>
                <a:gd name="T18" fmla="*/ 2147483646 w 134"/>
                <a:gd name="T19" fmla="*/ 0 h 9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"/>
                <a:gd name="T31" fmla="*/ 0 h 941"/>
                <a:gd name="T32" fmla="*/ 134 w 134"/>
                <a:gd name="T33" fmla="*/ 941 h 9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" h="941">
                  <a:moveTo>
                    <a:pt x="134" y="67"/>
                  </a:moveTo>
                  <a:cubicBezTo>
                    <a:pt x="99" y="118"/>
                    <a:pt x="41" y="139"/>
                    <a:pt x="0" y="182"/>
                  </a:cubicBezTo>
                  <a:cubicBezTo>
                    <a:pt x="74" y="171"/>
                    <a:pt x="105" y="277"/>
                    <a:pt x="104" y="333"/>
                  </a:cubicBezTo>
                  <a:cubicBezTo>
                    <a:pt x="104" y="412"/>
                    <a:pt x="83" y="473"/>
                    <a:pt x="66" y="544"/>
                  </a:cubicBezTo>
                  <a:cubicBezTo>
                    <a:pt x="49" y="619"/>
                    <a:pt x="82" y="689"/>
                    <a:pt x="92" y="760"/>
                  </a:cubicBezTo>
                  <a:cubicBezTo>
                    <a:pt x="96" y="789"/>
                    <a:pt x="103" y="828"/>
                    <a:pt x="100" y="857"/>
                  </a:cubicBezTo>
                  <a:cubicBezTo>
                    <a:pt x="96" y="902"/>
                    <a:pt x="66" y="902"/>
                    <a:pt x="46" y="941"/>
                  </a:cubicBezTo>
                  <a:cubicBezTo>
                    <a:pt x="123" y="926"/>
                    <a:pt x="133" y="817"/>
                    <a:pt x="130" y="751"/>
                  </a:cubicBezTo>
                  <a:cubicBezTo>
                    <a:pt x="126" y="669"/>
                    <a:pt x="126" y="582"/>
                    <a:pt x="126" y="498"/>
                  </a:cubicBezTo>
                  <a:cubicBezTo>
                    <a:pt x="126" y="332"/>
                    <a:pt x="126" y="166"/>
                    <a:pt x="126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31"/>
            <p:cNvSpPr>
              <a:spLocks/>
            </p:cNvSpPr>
            <p:nvPr/>
          </p:nvSpPr>
          <p:spPr bwMode="auto">
            <a:xfrm>
              <a:off x="3038688" y="4425765"/>
              <a:ext cx="114330" cy="198472"/>
            </a:xfrm>
            <a:custGeom>
              <a:avLst/>
              <a:gdLst>
                <a:gd name="T0" fmla="*/ 2147483646 w 279"/>
                <a:gd name="T1" fmla="*/ 2147483646 h 484"/>
                <a:gd name="T2" fmla="*/ 2147483646 w 279"/>
                <a:gd name="T3" fmla="*/ 2147483646 h 484"/>
                <a:gd name="T4" fmla="*/ 0 w 279"/>
                <a:gd name="T5" fmla="*/ 2147483646 h 484"/>
                <a:gd name="T6" fmla="*/ 2147483646 w 279"/>
                <a:gd name="T7" fmla="*/ 2147483646 h 484"/>
                <a:gd name="T8" fmla="*/ 2147483646 w 279"/>
                <a:gd name="T9" fmla="*/ 2147483646 h 484"/>
                <a:gd name="T10" fmla="*/ 2147483646 w 279"/>
                <a:gd name="T11" fmla="*/ 2147483646 h 484"/>
                <a:gd name="T12" fmla="*/ 2147483646 w 279"/>
                <a:gd name="T13" fmla="*/ 2147483646 h 484"/>
                <a:gd name="T14" fmla="*/ 2147483646 w 279"/>
                <a:gd name="T15" fmla="*/ 2147483646 h 484"/>
                <a:gd name="T16" fmla="*/ 2147483646 w 279"/>
                <a:gd name="T17" fmla="*/ 2147483646 h 484"/>
                <a:gd name="T18" fmla="*/ 2147483646 w 279"/>
                <a:gd name="T19" fmla="*/ 2147483646 h 484"/>
                <a:gd name="T20" fmla="*/ 2147483646 w 279"/>
                <a:gd name="T21" fmla="*/ 2147483646 h 484"/>
                <a:gd name="T22" fmla="*/ 2147483646 w 279"/>
                <a:gd name="T23" fmla="*/ 2147483646 h 484"/>
                <a:gd name="T24" fmla="*/ 2147483646 w 279"/>
                <a:gd name="T25" fmla="*/ 2147483646 h 484"/>
                <a:gd name="T26" fmla="*/ 2147483646 w 279"/>
                <a:gd name="T27" fmla="*/ 0 h 4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9"/>
                <a:gd name="T43" fmla="*/ 0 h 484"/>
                <a:gd name="T44" fmla="*/ 279 w 279"/>
                <a:gd name="T45" fmla="*/ 484 h 4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9" h="484">
                  <a:moveTo>
                    <a:pt x="160" y="42"/>
                  </a:moveTo>
                  <a:cubicBezTo>
                    <a:pt x="137" y="59"/>
                    <a:pt x="123" y="82"/>
                    <a:pt x="98" y="97"/>
                  </a:cubicBezTo>
                  <a:cubicBezTo>
                    <a:pt x="67" y="115"/>
                    <a:pt x="23" y="110"/>
                    <a:pt x="0" y="135"/>
                  </a:cubicBezTo>
                  <a:cubicBezTo>
                    <a:pt x="27" y="146"/>
                    <a:pt x="84" y="151"/>
                    <a:pt x="113" y="136"/>
                  </a:cubicBezTo>
                  <a:cubicBezTo>
                    <a:pt x="109" y="175"/>
                    <a:pt x="67" y="217"/>
                    <a:pt x="38" y="244"/>
                  </a:cubicBezTo>
                  <a:cubicBezTo>
                    <a:pt x="71" y="268"/>
                    <a:pt x="117" y="259"/>
                    <a:pt x="152" y="244"/>
                  </a:cubicBezTo>
                  <a:cubicBezTo>
                    <a:pt x="168" y="277"/>
                    <a:pt x="184" y="320"/>
                    <a:pt x="173" y="358"/>
                  </a:cubicBezTo>
                  <a:cubicBezTo>
                    <a:pt x="163" y="391"/>
                    <a:pt x="129" y="404"/>
                    <a:pt x="106" y="430"/>
                  </a:cubicBezTo>
                  <a:cubicBezTo>
                    <a:pt x="142" y="433"/>
                    <a:pt x="162" y="428"/>
                    <a:pt x="186" y="448"/>
                  </a:cubicBezTo>
                  <a:cubicBezTo>
                    <a:pt x="197" y="457"/>
                    <a:pt x="188" y="467"/>
                    <a:pt x="207" y="477"/>
                  </a:cubicBezTo>
                  <a:cubicBezTo>
                    <a:pt x="220" y="484"/>
                    <a:pt x="242" y="483"/>
                    <a:pt x="257" y="481"/>
                  </a:cubicBezTo>
                  <a:cubicBezTo>
                    <a:pt x="279" y="401"/>
                    <a:pt x="265" y="309"/>
                    <a:pt x="236" y="233"/>
                  </a:cubicBezTo>
                  <a:cubicBezTo>
                    <a:pt x="223" y="198"/>
                    <a:pt x="203" y="165"/>
                    <a:pt x="194" y="131"/>
                  </a:cubicBezTo>
                  <a:cubicBezTo>
                    <a:pt x="183" y="88"/>
                    <a:pt x="190" y="41"/>
                    <a:pt x="173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132"/>
            <p:cNvSpPr>
              <a:spLocks/>
            </p:cNvSpPr>
            <p:nvPr/>
          </p:nvSpPr>
          <p:spPr bwMode="auto">
            <a:xfrm>
              <a:off x="2806212" y="4462372"/>
              <a:ext cx="75468" cy="215821"/>
            </a:xfrm>
            <a:custGeom>
              <a:avLst/>
              <a:gdLst>
                <a:gd name="T0" fmla="*/ 2147483646 w 184"/>
                <a:gd name="T1" fmla="*/ 2147483646 h 527"/>
                <a:gd name="T2" fmla="*/ 2147483646 w 184"/>
                <a:gd name="T3" fmla="*/ 2147483646 h 527"/>
                <a:gd name="T4" fmla="*/ 2147483646 w 184"/>
                <a:gd name="T5" fmla="*/ 2147483646 h 527"/>
                <a:gd name="T6" fmla="*/ 2147483646 w 184"/>
                <a:gd name="T7" fmla="*/ 2147483646 h 527"/>
                <a:gd name="T8" fmla="*/ 2147483646 w 184"/>
                <a:gd name="T9" fmla="*/ 2147483646 h 527"/>
                <a:gd name="T10" fmla="*/ 0 w 184"/>
                <a:gd name="T11" fmla="*/ 2147483646 h 527"/>
                <a:gd name="T12" fmla="*/ 2147483646 w 184"/>
                <a:gd name="T13" fmla="*/ 2147483646 h 527"/>
                <a:gd name="T14" fmla="*/ 2147483646 w 184"/>
                <a:gd name="T15" fmla="*/ 2147483646 h 527"/>
                <a:gd name="T16" fmla="*/ 2147483646 w 184"/>
                <a:gd name="T17" fmla="*/ 2147483646 h 527"/>
                <a:gd name="T18" fmla="*/ 2147483646 w 184"/>
                <a:gd name="T19" fmla="*/ 2147483646 h 527"/>
                <a:gd name="T20" fmla="*/ 2147483646 w 184"/>
                <a:gd name="T21" fmla="*/ 0 h 5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4"/>
                <a:gd name="T34" fmla="*/ 0 h 527"/>
                <a:gd name="T35" fmla="*/ 184 w 184"/>
                <a:gd name="T36" fmla="*/ 527 h 5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4" h="527">
                  <a:moveTo>
                    <a:pt x="153" y="21"/>
                  </a:moveTo>
                  <a:cubicBezTo>
                    <a:pt x="184" y="90"/>
                    <a:pt x="153" y="230"/>
                    <a:pt x="149" y="307"/>
                  </a:cubicBezTo>
                  <a:cubicBezTo>
                    <a:pt x="147" y="346"/>
                    <a:pt x="141" y="385"/>
                    <a:pt x="148" y="423"/>
                  </a:cubicBezTo>
                  <a:cubicBezTo>
                    <a:pt x="156" y="460"/>
                    <a:pt x="180" y="487"/>
                    <a:pt x="173" y="527"/>
                  </a:cubicBezTo>
                  <a:cubicBezTo>
                    <a:pt x="136" y="491"/>
                    <a:pt x="143" y="384"/>
                    <a:pt x="127" y="334"/>
                  </a:cubicBezTo>
                  <a:cubicBezTo>
                    <a:pt x="112" y="284"/>
                    <a:pt x="51" y="241"/>
                    <a:pt x="0" y="219"/>
                  </a:cubicBezTo>
                  <a:cubicBezTo>
                    <a:pt x="34" y="218"/>
                    <a:pt x="84" y="248"/>
                    <a:pt x="111" y="219"/>
                  </a:cubicBezTo>
                  <a:cubicBezTo>
                    <a:pt x="121" y="208"/>
                    <a:pt x="131" y="174"/>
                    <a:pt x="128" y="159"/>
                  </a:cubicBezTo>
                  <a:cubicBezTo>
                    <a:pt x="120" y="128"/>
                    <a:pt x="97" y="140"/>
                    <a:pt x="76" y="118"/>
                  </a:cubicBezTo>
                  <a:cubicBezTo>
                    <a:pt x="93" y="93"/>
                    <a:pt x="125" y="108"/>
                    <a:pt x="146" y="89"/>
                  </a:cubicBezTo>
                  <a:cubicBezTo>
                    <a:pt x="165" y="70"/>
                    <a:pt x="168" y="25"/>
                    <a:pt x="166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133"/>
            <p:cNvSpPr>
              <a:spLocks/>
            </p:cNvSpPr>
            <p:nvPr/>
          </p:nvSpPr>
          <p:spPr bwMode="auto">
            <a:xfrm>
              <a:off x="2687892" y="4445023"/>
              <a:ext cx="52741" cy="55343"/>
            </a:xfrm>
            <a:custGeom>
              <a:avLst/>
              <a:gdLst>
                <a:gd name="T0" fmla="*/ 2147483646 w 129"/>
                <a:gd name="T1" fmla="*/ 0 h 135"/>
                <a:gd name="T2" fmla="*/ 2147483646 w 129"/>
                <a:gd name="T3" fmla="*/ 2147483646 h 135"/>
                <a:gd name="T4" fmla="*/ 2147483646 w 129"/>
                <a:gd name="T5" fmla="*/ 2147483646 h 135"/>
                <a:gd name="T6" fmla="*/ 2147483646 w 129"/>
                <a:gd name="T7" fmla="*/ 2147483646 h 135"/>
                <a:gd name="T8" fmla="*/ 2147483646 w 129"/>
                <a:gd name="T9" fmla="*/ 2147483646 h 135"/>
                <a:gd name="T10" fmla="*/ 2147483646 w 129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135"/>
                <a:gd name="T20" fmla="*/ 129 w 129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135">
                  <a:moveTo>
                    <a:pt x="53" y="0"/>
                  </a:moveTo>
                  <a:cubicBezTo>
                    <a:pt x="72" y="15"/>
                    <a:pt x="106" y="33"/>
                    <a:pt x="129" y="34"/>
                  </a:cubicBezTo>
                  <a:cubicBezTo>
                    <a:pt x="125" y="56"/>
                    <a:pt x="88" y="55"/>
                    <a:pt x="67" y="59"/>
                  </a:cubicBezTo>
                  <a:cubicBezTo>
                    <a:pt x="59" y="85"/>
                    <a:pt x="72" y="107"/>
                    <a:pt x="101" y="105"/>
                  </a:cubicBezTo>
                  <a:cubicBezTo>
                    <a:pt x="76" y="109"/>
                    <a:pt x="36" y="135"/>
                    <a:pt x="8" y="130"/>
                  </a:cubicBezTo>
                  <a:cubicBezTo>
                    <a:pt x="0" y="92"/>
                    <a:pt x="19" y="27"/>
                    <a:pt x="49" y="4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134"/>
            <p:cNvSpPr>
              <a:spLocks/>
            </p:cNvSpPr>
            <p:nvPr/>
          </p:nvSpPr>
          <p:spPr bwMode="auto">
            <a:xfrm>
              <a:off x="2943963" y="5446754"/>
              <a:ext cx="56558" cy="145038"/>
            </a:xfrm>
            <a:custGeom>
              <a:avLst/>
              <a:gdLst>
                <a:gd name="T0" fmla="*/ 2147483646 w 138"/>
                <a:gd name="T1" fmla="*/ 2147483646 h 354"/>
                <a:gd name="T2" fmla="*/ 2147483646 w 138"/>
                <a:gd name="T3" fmla="*/ 0 h 354"/>
                <a:gd name="T4" fmla="*/ 2147483646 w 138"/>
                <a:gd name="T5" fmla="*/ 2147483646 h 354"/>
                <a:gd name="T6" fmla="*/ 2147483646 w 138"/>
                <a:gd name="T7" fmla="*/ 2147483646 h 354"/>
                <a:gd name="T8" fmla="*/ 2147483646 w 138"/>
                <a:gd name="T9" fmla="*/ 2147483646 h 354"/>
                <a:gd name="T10" fmla="*/ 2147483646 w 138"/>
                <a:gd name="T11" fmla="*/ 2147483646 h 354"/>
                <a:gd name="T12" fmla="*/ 2147483646 w 138"/>
                <a:gd name="T13" fmla="*/ 2147483646 h 354"/>
                <a:gd name="T14" fmla="*/ 2147483646 w 138"/>
                <a:gd name="T15" fmla="*/ 2147483646 h 3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354"/>
                <a:gd name="T26" fmla="*/ 138 w 138"/>
                <a:gd name="T27" fmla="*/ 354 h 3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354">
                  <a:moveTo>
                    <a:pt x="113" y="220"/>
                  </a:moveTo>
                  <a:cubicBezTo>
                    <a:pt x="84" y="153"/>
                    <a:pt x="83" y="76"/>
                    <a:pt x="83" y="0"/>
                  </a:cubicBezTo>
                  <a:cubicBezTo>
                    <a:pt x="71" y="48"/>
                    <a:pt x="22" y="132"/>
                    <a:pt x="29" y="190"/>
                  </a:cubicBezTo>
                  <a:cubicBezTo>
                    <a:pt x="67" y="202"/>
                    <a:pt x="68" y="259"/>
                    <a:pt x="20" y="250"/>
                  </a:cubicBezTo>
                  <a:cubicBezTo>
                    <a:pt x="18" y="269"/>
                    <a:pt x="25" y="283"/>
                    <a:pt x="27" y="300"/>
                  </a:cubicBezTo>
                  <a:cubicBezTo>
                    <a:pt x="20" y="301"/>
                    <a:pt x="16" y="305"/>
                    <a:pt x="8" y="305"/>
                  </a:cubicBezTo>
                  <a:cubicBezTo>
                    <a:pt x="0" y="345"/>
                    <a:pt x="83" y="354"/>
                    <a:pt x="112" y="351"/>
                  </a:cubicBezTo>
                  <a:cubicBezTo>
                    <a:pt x="114" y="306"/>
                    <a:pt x="138" y="244"/>
                    <a:pt x="121" y="203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135"/>
            <p:cNvSpPr>
              <a:spLocks/>
            </p:cNvSpPr>
            <p:nvPr/>
          </p:nvSpPr>
          <p:spPr bwMode="auto">
            <a:xfrm>
              <a:off x="2950902" y="5338149"/>
              <a:ext cx="52394" cy="157355"/>
            </a:xfrm>
            <a:custGeom>
              <a:avLst/>
              <a:gdLst>
                <a:gd name="T0" fmla="*/ 2147483646 w 128"/>
                <a:gd name="T1" fmla="*/ 2147483646 h 384"/>
                <a:gd name="T2" fmla="*/ 2147483646 w 128"/>
                <a:gd name="T3" fmla="*/ 2147483646 h 384"/>
                <a:gd name="T4" fmla="*/ 2147483646 w 128"/>
                <a:gd name="T5" fmla="*/ 2147483646 h 384"/>
                <a:gd name="T6" fmla="*/ 2147483646 w 128"/>
                <a:gd name="T7" fmla="*/ 2147483646 h 384"/>
                <a:gd name="T8" fmla="*/ 2147483646 w 128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384"/>
                <a:gd name="T17" fmla="*/ 128 w 12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384">
                  <a:moveTo>
                    <a:pt x="24" y="4"/>
                  </a:moveTo>
                  <a:cubicBezTo>
                    <a:pt x="0" y="68"/>
                    <a:pt x="31" y="173"/>
                    <a:pt x="44" y="237"/>
                  </a:cubicBezTo>
                  <a:cubicBezTo>
                    <a:pt x="49" y="263"/>
                    <a:pt x="60" y="384"/>
                    <a:pt x="104" y="313"/>
                  </a:cubicBezTo>
                  <a:cubicBezTo>
                    <a:pt x="128" y="274"/>
                    <a:pt x="104" y="160"/>
                    <a:pt x="87" y="122"/>
                  </a:cubicBezTo>
                  <a:cubicBezTo>
                    <a:pt x="67" y="76"/>
                    <a:pt x="36" y="50"/>
                    <a:pt x="28" y="0"/>
                  </a:cubicBezTo>
                </a:path>
              </a:pathLst>
            </a:custGeom>
            <a:solidFill>
              <a:srgbClr val="3B3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136"/>
            <p:cNvSpPr>
              <a:spLocks/>
            </p:cNvSpPr>
            <p:nvPr/>
          </p:nvSpPr>
          <p:spPr bwMode="auto">
            <a:xfrm>
              <a:off x="2737337" y="4223823"/>
              <a:ext cx="114330" cy="34004"/>
            </a:xfrm>
            <a:custGeom>
              <a:avLst/>
              <a:gdLst>
                <a:gd name="T0" fmla="*/ 2147483646 w 279"/>
                <a:gd name="T1" fmla="*/ 2147483646 h 83"/>
                <a:gd name="T2" fmla="*/ 2147483646 w 279"/>
                <a:gd name="T3" fmla="*/ 2147483646 h 83"/>
                <a:gd name="T4" fmla="*/ 0 w 279"/>
                <a:gd name="T5" fmla="*/ 2147483646 h 83"/>
                <a:gd name="T6" fmla="*/ 2147483646 w 279"/>
                <a:gd name="T7" fmla="*/ 2147483646 h 83"/>
                <a:gd name="T8" fmla="*/ 2147483646 w 279"/>
                <a:gd name="T9" fmla="*/ 2147483646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"/>
                <a:gd name="T16" fmla="*/ 0 h 83"/>
                <a:gd name="T17" fmla="*/ 279 w 279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" h="83">
                  <a:moveTo>
                    <a:pt x="258" y="20"/>
                  </a:moveTo>
                  <a:cubicBezTo>
                    <a:pt x="206" y="20"/>
                    <a:pt x="162" y="0"/>
                    <a:pt x="110" y="7"/>
                  </a:cubicBezTo>
                  <a:cubicBezTo>
                    <a:pt x="77" y="12"/>
                    <a:pt x="7" y="47"/>
                    <a:pt x="0" y="83"/>
                  </a:cubicBezTo>
                  <a:cubicBezTo>
                    <a:pt x="44" y="75"/>
                    <a:pt x="78" y="45"/>
                    <a:pt x="122" y="41"/>
                  </a:cubicBezTo>
                  <a:cubicBezTo>
                    <a:pt x="168" y="37"/>
                    <a:pt x="243" y="51"/>
                    <a:pt x="279" y="20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137"/>
            <p:cNvSpPr>
              <a:spLocks/>
            </p:cNvSpPr>
            <p:nvPr/>
          </p:nvSpPr>
          <p:spPr bwMode="auto">
            <a:xfrm>
              <a:off x="2659613" y="4201616"/>
              <a:ext cx="65579" cy="49618"/>
            </a:xfrm>
            <a:custGeom>
              <a:avLst/>
              <a:gdLst>
                <a:gd name="T0" fmla="*/ 2147483646 w 160"/>
                <a:gd name="T1" fmla="*/ 2147483646 h 121"/>
                <a:gd name="T2" fmla="*/ 2147483646 w 160"/>
                <a:gd name="T3" fmla="*/ 0 h 121"/>
                <a:gd name="T4" fmla="*/ 0 w 160"/>
                <a:gd name="T5" fmla="*/ 2147483646 h 121"/>
                <a:gd name="T6" fmla="*/ 0 60000 65536"/>
                <a:gd name="T7" fmla="*/ 0 60000 65536"/>
                <a:gd name="T8" fmla="*/ 0 60000 65536"/>
                <a:gd name="T9" fmla="*/ 0 w 160"/>
                <a:gd name="T10" fmla="*/ 0 h 121"/>
                <a:gd name="T11" fmla="*/ 160 w 160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121">
                  <a:moveTo>
                    <a:pt x="4" y="116"/>
                  </a:moveTo>
                  <a:cubicBezTo>
                    <a:pt x="36" y="75"/>
                    <a:pt x="109" y="19"/>
                    <a:pt x="160" y="0"/>
                  </a:cubicBezTo>
                  <a:cubicBezTo>
                    <a:pt x="136" y="36"/>
                    <a:pt x="44" y="115"/>
                    <a:pt x="0" y="121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138"/>
            <p:cNvSpPr>
              <a:spLocks/>
            </p:cNvSpPr>
            <p:nvPr/>
          </p:nvSpPr>
          <p:spPr bwMode="auto">
            <a:xfrm>
              <a:off x="2611209" y="4095440"/>
              <a:ext cx="103226" cy="81540"/>
            </a:xfrm>
            <a:custGeom>
              <a:avLst/>
              <a:gdLst>
                <a:gd name="T0" fmla="*/ 2147483646 w 252"/>
                <a:gd name="T1" fmla="*/ 2147483646 h 199"/>
                <a:gd name="T2" fmla="*/ 2147483646 w 252"/>
                <a:gd name="T3" fmla="*/ 0 h 199"/>
                <a:gd name="T4" fmla="*/ 2147483646 w 252"/>
                <a:gd name="T5" fmla="*/ 2147483646 h 199"/>
                <a:gd name="T6" fmla="*/ 0 w 252"/>
                <a:gd name="T7" fmla="*/ 2147483646 h 199"/>
                <a:gd name="T8" fmla="*/ 2147483646 w 252"/>
                <a:gd name="T9" fmla="*/ 2147483646 h 199"/>
                <a:gd name="T10" fmla="*/ 2147483646 w 252"/>
                <a:gd name="T11" fmla="*/ 2147483646 h 199"/>
                <a:gd name="T12" fmla="*/ 2147483646 w 252"/>
                <a:gd name="T13" fmla="*/ 2147483646 h 1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2"/>
                <a:gd name="T22" fmla="*/ 0 h 199"/>
                <a:gd name="T23" fmla="*/ 252 w 252"/>
                <a:gd name="T24" fmla="*/ 199 h 1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2" h="199">
                  <a:moveTo>
                    <a:pt x="207" y="101"/>
                  </a:moveTo>
                  <a:cubicBezTo>
                    <a:pt x="131" y="101"/>
                    <a:pt x="92" y="34"/>
                    <a:pt x="30" y="0"/>
                  </a:cubicBezTo>
                  <a:cubicBezTo>
                    <a:pt x="40" y="43"/>
                    <a:pt x="84" y="73"/>
                    <a:pt x="101" y="114"/>
                  </a:cubicBezTo>
                  <a:cubicBezTo>
                    <a:pt x="70" y="130"/>
                    <a:pt x="38" y="157"/>
                    <a:pt x="0" y="152"/>
                  </a:cubicBezTo>
                  <a:cubicBezTo>
                    <a:pt x="11" y="199"/>
                    <a:pt x="102" y="157"/>
                    <a:pt x="126" y="138"/>
                  </a:cubicBezTo>
                  <a:cubicBezTo>
                    <a:pt x="175" y="100"/>
                    <a:pt x="199" y="115"/>
                    <a:pt x="252" y="126"/>
                  </a:cubicBezTo>
                  <a:cubicBezTo>
                    <a:pt x="250" y="111"/>
                    <a:pt x="236" y="100"/>
                    <a:pt x="223" y="92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139"/>
            <p:cNvSpPr>
              <a:spLocks/>
            </p:cNvSpPr>
            <p:nvPr/>
          </p:nvSpPr>
          <p:spPr bwMode="auto">
            <a:xfrm>
              <a:off x="2650939" y="3906510"/>
              <a:ext cx="54476" cy="54129"/>
            </a:xfrm>
            <a:custGeom>
              <a:avLst/>
              <a:gdLst>
                <a:gd name="T0" fmla="*/ 0 w 133"/>
                <a:gd name="T1" fmla="*/ 2147483646 h 132"/>
                <a:gd name="T2" fmla="*/ 2147483646 w 133"/>
                <a:gd name="T3" fmla="*/ 2147483646 h 132"/>
                <a:gd name="T4" fmla="*/ 2147483646 w 133"/>
                <a:gd name="T5" fmla="*/ 2147483646 h 132"/>
                <a:gd name="T6" fmla="*/ 2147483646 w 133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3"/>
                <a:gd name="T13" fmla="*/ 0 h 132"/>
                <a:gd name="T14" fmla="*/ 133 w 133"/>
                <a:gd name="T15" fmla="*/ 132 h 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3" h="132">
                  <a:moveTo>
                    <a:pt x="0" y="13"/>
                  </a:moveTo>
                  <a:cubicBezTo>
                    <a:pt x="26" y="71"/>
                    <a:pt x="52" y="132"/>
                    <a:pt x="126" y="126"/>
                  </a:cubicBezTo>
                  <a:cubicBezTo>
                    <a:pt x="133" y="95"/>
                    <a:pt x="87" y="89"/>
                    <a:pt x="66" y="77"/>
                  </a:cubicBezTo>
                  <a:cubicBezTo>
                    <a:pt x="34" y="59"/>
                    <a:pt x="12" y="43"/>
                    <a:pt x="12" y="0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140"/>
            <p:cNvSpPr>
              <a:spLocks/>
            </p:cNvSpPr>
            <p:nvPr/>
          </p:nvSpPr>
          <p:spPr bwMode="auto">
            <a:xfrm>
              <a:off x="2685290" y="4294260"/>
              <a:ext cx="33310" cy="65579"/>
            </a:xfrm>
            <a:custGeom>
              <a:avLst/>
              <a:gdLst>
                <a:gd name="T0" fmla="*/ 2147483646 w 81"/>
                <a:gd name="T1" fmla="*/ 2147483646 h 160"/>
                <a:gd name="T2" fmla="*/ 2147483646 w 81"/>
                <a:gd name="T3" fmla="*/ 2147483646 h 160"/>
                <a:gd name="T4" fmla="*/ 2147483646 w 81"/>
                <a:gd name="T5" fmla="*/ 2147483646 h 160"/>
                <a:gd name="T6" fmla="*/ 2147483646 w 81"/>
                <a:gd name="T7" fmla="*/ 2147483646 h 1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160"/>
                <a:gd name="T14" fmla="*/ 81 w 81"/>
                <a:gd name="T15" fmla="*/ 160 h 1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160">
                  <a:moveTo>
                    <a:pt x="72" y="55"/>
                  </a:moveTo>
                  <a:cubicBezTo>
                    <a:pt x="61" y="108"/>
                    <a:pt x="27" y="104"/>
                    <a:pt x="76" y="151"/>
                  </a:cubicBezTo>
                  <a:cubicBezTo>
                    <a:pt x="37" y="160"/>
                    <a:pt x="0" y="117"/>
                    <a:pt x="4" y="80"/>
                  </a:cubicBezTo>
                  <a:cubicBezTo>
                    <a:pt x="10" y="31"/>
                    <a:pt x="81" y="0"/>
                    <a:pt x="68" y="68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141"/>
            <p:cNvSpPr>
              <a:spLocks/>
            </p:cNvSpPr>
            <p:nvPr/>
          </p:nvSpPr>
          <p:spPr bwMode="auto">
            <a:xfrm>
              <a:off x="2888620" y="3843880"/>
              <a:ext cx="46322" cy="18910"/>
            </a:xfrm>
            <a:custGeom>
              <a:avLst/>
              <a:gdLst>
                <a:gd name="T0" fmla="*/ 2147483646 w 113"/>
                <a:gd name="T1" fmla="*/ 2147483646 h 46"/>
                <a:gd name="T2" fmla="*/ 2147483646 w 113"/>
                <a:gd name="T3" fmla="*/ 0 h 46"/>
                <a:gd name="T4" fmla="*/ 2147483646 w 113"/>
                <a:gd name="T5" fmla="*/ 2147483646 h 46"/>
                <a:gd name="T6" fmla="*/ 2147483646 w 113"/>
                <a:gd name="T7" fmla="*/ 2147483646 h 46"/>
                <a:gd name="T8" fmla="*/ 2147483646 w 113"/>
                <a:gd name="T9" fmla="*/ 2147483646 h 46"/>
                <a:gd name="T10" fmla="*/ 2147483646 w 113"/>
                <a:gd name="T11" fmla="*/ 2147483646 h 46"/>
                <a:gd name="T12" fmla="*/ 0 w 113"/>
                <a:gd name="T13" fmla="*/ 2147483646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46"/>
                <a:gd name="T23" fmla="*/ 113 w 113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46">
                  <a:moveTo>
                    <a:pt x="5" y="13"/>
                  </a:moveTo>
                  <a:cubicBezTo>
                    <a:pt x="41" y="29"/>
                    <a:pt x="80" y="18"/>
                    <a:pt x="113" y="0"/>
                  </a:cubicBezTo>
                  <a:cubicBezTo>
                    <a:pt x="107" y="10"/>
                    <a:pt x="102" y="26"/>
                    <a:pt x="92" y="32"/>
                  </a:cubicBezTo>
                  <a:cubicBezTo>
                    <a:pt x="84" y="37"/>
                    <a:pt x="66" y="46"/>
                    <a:pt x="56" y="45"/>
                  </a:cubicBezTo>
                  <a:cubicBezTo>
                    <a:pt x="50" y="45"/>
                    <a:pt x="47" y="42"/>
                    <a:pt x="42" y="40"/>
                  </a:cubicBezTo>
                  <a:cubicBezTo>
                    <a:pt x="35" y="38"/>
                    <a:pt x="27" y="39"/>
                    <a:pt x="20" y="37"/>
                  </a:cubicBezTo>
                  <a:cubicBezTo>
                    <a:pt x="11" y="34"/>
                    <a:pt x="3" y="21"/>
                    <a:pt x="0" y="12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142"/>
            <p:cNvSpPr>
              <a:spLocks/>
            </p:cNvSpPr>
            <p:nvPr/>
          </p:nvSpPr>
          <p:spPr bwMode="auto">
            <a:xfrm>
              <a:off x="2880812" y="4329999"/>
              <a:ext cx="207320" cy="67141"/>
            </a:xfrm>
            <a:custGeom>
              <a:avLst/>
              <a:gdLst>
                <a:gd name="T0" fmla="*/ 2147483646 w 506"/>
                <a:gd name="T1" fmla="*/ 0 h 164"/>
                <a:gd name="T2" fmla="*/ 2147483646 w 506"/>
                <a:gd name="T3" fmla="*/ 2147483646 h 164"/>
                <a:gd name="T4" fmla="*/ 2147483646 w 506"/>
                <a:gd name="T5" fmla="*/ 2147483646 h 164"/>
                <a:gd name="T6" fmla="*/ 2147483646 w 506"/>
                <a:gd name="T7" fmla="*/ 2147483646 h 164"/>
                <a:gd name="T8" fmla="*/ 2147483646 w 506"/>
                <a:gd name="T9" fmla="*/ 2147483646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6"/>
                <a:gd name="T16" fmla="*/ 0 h 164"/>
                <a:gd name="T17" fmla="*/ 506 w 506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6" h="164">
                  <a:moveTo>
                    <a:pt x="433" y="0"/>
                  </a:moveTo>
                  <a:cubicBezTo>
                    <a:pt x="506" y="50"/>
                    <a:pt x="358" y="108"/>
                    <a:pt x="331" y="121"/>
                  </a:cubicBezTo>
                  <a:cubicBezTo>
                    <a:pt x="253" y="160"/>
                    <a:pt x="212" y="126"/>
                    <a:pt x="135" y="122"/>
                  </a:cubicBezTo>
                  <a:cubicBezTo>
                    <a:pt x="91" y="119"/>
                    <a:pt x="0" y="164"/>
                    <a:pt x="17" y="73"/>
                  </a:cubicBezTo>
                  <a:cubicBezTo>
                    <a:pt x="48" y="50"/>
                    <a:pt x="76" y="69"/>
                    <a:pt x="95" y="95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143"/>
            <p:cNvSpPr>
              <a:spLocks/>
            </p:cNvSpPr>
            <p:nvPr/>
          </p:nvSpPr>
          <p:spPr bwMode="auto">
            <a:xfrm>
              <a:off x="2926787" y="4339714"/>
              <a:ext cx="64712" cy="22207"/>
            </a:xfrm>
            <a:custGeom>
              <a:avLst/>
              <a:gdLst>
                <a:gd name="T0" fmla="*/ 0 w 158"/>
                <a:gd name="T1" fmla="*/ 2147483646 h 54"/>
                <a:gd name="T2" fmla="*/ 2147483646 w 158"/>
                <a:gd name="T3" fmla="*/ 0 h 54"/>
                <a:gd name="T4" fmla="*/ 2147483646 w 158"/>
                <a:gd name="T5" fmla="*/ 2147483646 h 54"/>
                <a:gd name="T6" fmla="*/ 2147483646 w 158"/>
                <a:gd name="T7" fmla="*/ 2147483646 h 54"/>
                <a:gd name="T8" fmla="*/ 2147483646 w 158"/>
                <a:gd name="T9" fmla="*/ 214748364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54"/>
                <a:gd name="T17" fmla="*/ 158 w 15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54">
                  <a:moveTo>
                    <a:pt x="0" y="54"/>
                  </a:moveTo>
                  <a:cubicBezTo>
                    <a:pt x="44" y="50"/>
                    <a:pt x="68" y="17"/>
                    <a:pt x="106" y="0"/>
                  </a:cubicBezTo>
                  <a:cubicBezTo>
                    <a:pt x="100" y="16"/>
                    <a:pt x="103" y="28"/>
                    <a:pt x="90" y="42"/>
                  </a:cubicBezTo>
                  <a:cubicBezTo>
                    <a:pt x="115" y="37"/>
                    <a:pt x="136" y="19"/>
                    <a:pt x="156" y="5"/>
                  </a:cubicBezTo>
                  <a:cubicBezTo>
                    <a:pt x="157" y="11"/>
                    <a:pt x="158" y="18"/>
                    <a:pt x="158" y="25"/>
                  </a:cubicBezTo>
                </a:path>
              </a:pathLst>
            </a:custGeom>
            <a:solidFill>
              <a:srgbClr val="C3D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144"/>
            <p:cNvSpPr>
              <a:spLocks/>
            </p:cNvSpPr>
            <p:nvPr/>
          </p:nvSpPr>
          <p:spPr bwMode="auto">
            <a:xfrm>
              <a:off x="2971374" y="3442598"/>
              <a:ext cx="19778" cy="53435"/>
            </a:xfrm>
            <a:custGeom>
              <a:avLst/>
              <a:gdLst>
                <a:gd name="T0" fmla="*/ 2147483646 w 48"/>
                <a:gd name="T1" fmla="*/ 0 h 130"/>
                <a:gd name="T2" fmla="*/ 2147483646 w 48"/>
                <a:gd name="T3" fmla="*/ 2147483646 h 130"/>
                <a:gd name="T4" fmla="*/ 2147483646 w 48"/>
                <a:gd name="T5" fmla="*/ 2147483646 h 130"/>
                <a:gd name="T6" fmla="*/ 2147483646 w 48"/>
                <a:gd name="T7" fmla="*/ 2147483646 h 130"/>
                <a:gd name="T8" fmla="*/ 2147483646 w 48"/>
                <a:gd name="T9" fmla="*/ 2147483646 h 130"/>
                <a:gd name="T10" fmla="*/ 2147483646 w 48"/>
                <a:gd name="T11" fmla="*/ 2147483646 h 130"/>
                <a:gd name="T12" fmla="*/ 2147483646 w 48"/>
                <a:gd name="T13" fmla="*/ 2147483646 h 130"/>
                <a:gd name="T14" fmla="*/ 2147483646 w 48"/>
                <a:gd name="T15" fmla="*/ 2147483646 h 130"/>
                <a:gd name="T16" fmla="*/ 2147483646 w 48"/>
                <a:gd name="T17" fmla="*/ 2147483646 h 130"/>
                <a:gd name="T18" fmla="*/ 2147483646 w 48"/>
                <a:gd name="T19" fmla="*/ 2147483646 h 130"/>
                <a:gd name="T20" fmla="*/ 2147483646 w 48"/>
                <a:gd name="T21" fmla="*/ 2147483646 h 130"/>
                <a:gd name="T22" fmla="*/ 2147483646 w 48"/>
                <a:gd name="T23" fmla="*/ 2147483646 h 130"/>
                <a:gd name="T24" fmla="*/ 2147483646 w 48"/>
                <a:gd name="T25" fmla="*/ 2147483646 h 130"/>
                <a:gd name="T26" fmla="*/ 2147483646 w 48"/>
                <a:gd name="T27" fmla="*/ 2147483646 h 130"/>
                <a:gd name="T28" fmla="*/ 2147483646 w 48"/>
                <a:gd name="T29" fmla="*/ 2147483646 h 130"/>
                <a:gd name="T30" fmla="*/ 2147483646 w 48"/>
                <a:gd name="T31" fmla="*/ 2147483646 h 130"/>
                <a:gd name="T32" fmla="*/ 2147483646 w 48"/>
                <a:gd name="T33" fmla="*/ 2147483646 h 130"/>
                <a:gd name="T34" fmla="*/ 2147483646 w 48"/>
                <a:gd name="T35" fmla="*/ 2147483646 h 130"/>
                <a:gd name="T36" fmla="*/ 2147483646 w 48"/>
                <a:gd name="T37" fmla="*/ 2147483646 h 130"/>
                <a:gd name="T38" fmla="*/ 2147483646 w 48"/>
                <a:gd name="T39" fmla="*/ 2147483646 h 130"/>
                <a:gd name="T40" fmla="*/ 2147483646 w 48"/>
                <a:gd name="T41" fmla="*/ 2147483646 h 130"/>
                <a:gd name="T42" fmla="*/ 2147483646 w 48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130"/>
                <a:gd name="T68" fmla="*/ 48 w 48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130">
                  <a:moveTo>
                    <a:pt x="12" y="0"/>
                  </a:moveTo>
                  <a:cubicBezTo>
                    <a:pt x="22" y="7"/>
                    <a:pt x="21" y="18"/>
                    <a:pt x="21" y="30"/>
                  </a:cubicBezTo>
                  <a:cubicBezTo>
                    <a:pt x="19" y="29"/>
                    <a:pt x="17" y="28"/>
                    <a:pt x="15" y="26"/>
                  </a:cubicBezTo>
                  <a:cubicBezTo>
                    <a:pt x="14" y="30"/>
                    <a:pt x="20" y="66"/>
                    <a:pt x="6" y="53"/>
                  </a:cubicBezTo>
                  <a:cubicBezTo>
                    <a:pt x="6" y="61"/>
                    <a:pt x="8" y="68"/>
                    <a:pt x="12" y="75"/>
                  </a:cubicBezTo>
                  <a:cubicBezTo>
                    <a:pt x="9" y="76"/>
                    <a:pt x="7" y="74"/>
                    <a:pt x="4" y="72"/>
                  </a:cubicBezTo>
                  <a:cubicBezTo>
                    <a:pt x="3" y="84"/>
                    <a:pt x="5" y="97"/>
                    <a:pt x="7" y="108"/>
                  </a:cubicBezTo>
                  <a:cubicBezTo>
                    <a:pt x="6" y="107"/>
                    <a:pt x="5" y="107"/>
                    <a:pt x="3" y="105"/>
                  </a:cubicBezTo>
                  <a:cubicBezTo>
                    <a:pt x="3" y="113"/>
                    <a:pt x="0" y="115"/>
                    <a:pt x="1" y="122"/>
                  </a:cubicBezTo>
                  <a:cubicBezTo>
                    <a:pt x="5" y="124"/>
                    <a:pt x="11" y="127"/>
                    <a:pt x="16" y="130"/>
                  </a:cubicBezTo>
                  <a:cubicBezTo>
                    <a:pt x="16" y="125"/>
                    <a:pt x="16" y="120"/>
                    <a:pt x="16" y="114"/>
                  </a:cubicBezTo>
                  <a:cubicBezTo>
                    <a:pt x="19" y="116"/>
                    <a:pt x="22" y="119"/>
                    <a:pt x="26" y="121"/>
                  </a:cubicBezTo>
                  <a:cubicBezTo>
                    <a:pt x="26" y="114"/>
                    <a:pt x="27" y="107"/>
                    <a:pt x="27" y="100"/>
                  </a:cubicBezTo>
                  <a:cubicBezTo>
                    <a:pt x="30" y="101"/>
                    <a:pt x="32" y="103"/>
                    <a:pt x="34" y="105"/>
                  </a:cubicBezTo>
                  <a:cubicBezTo>
                    <a:pt x="39" y="97"/>
                    <a:pt x="35" y="78"/>
                    <a:pt x="34" y="69"/>
                  </a:cubicBezTo>
                  <a:cubicBezTo>
                    <a:pt x="35" y="73"/>
                    <a:pt x="44" y="76"/>
                    <a:pt x="48" y="78"/>
                  </a:cubicBezTo>
                  <a:cubicBezTo>
                    <a:pt x="48" y="68"/>
                    <a:pt x="40" y="59"/>
                    <a:pt x="39" y="48"/>
                  </a:cubicBezTo>
                  <a:cubicBezTo>
                    <a:pt x="46" y="47"/>
                    <a:pt x="38" y="28"/>
                    <a:pt x="37" y="23"/>
                  </a:cubicBezTo>
                  <a:cubicBezTo>
                    <a:pt x="38" y="23"/>
                    <a:pt x="40" y="23"/>
                    <a:pt x="42" y="23"/>
                  </a:cubicBezTo>
                  <a:cubicBezTo>
                    <a:pt x="42" y="23"/>
                    <a:pt x="40" y="14"/>
                    <a:pt x="40" y="13"/>
                  </a:cubicBezTo>
                  <a:cubicBezTo>
                    <a:pt x="38" y="11"/>
                    <a:pt x="36" y="9"/>
                    <a:pt x="33" y="8"/>
                  </a:cubicBezTo>
                  <a:cubicBezTo>
                    <a:pt x="28" y="5"/>
                    <a:pt x="17" y="1"/>
                    <a:pt x="12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145"/>
            <p:cNvSpPr>
              <a:spLocks/>
            </p:cNvSpPr>
            <p:nvPr/>
          </p:nvSpPr>
          <p:spPr bwMode="auto">
            <a:xfrm>
              <a:off x="3006593" y="3473826"/>
              <a:ext cx="20125" cy="158570"/>
            </a:xfrm>
            <a:custGeom>
              <a:avLst/>
              <a:gdLst>
                <a:gd name="T0" fmla="*/ 2147483646 w 49"/>
                <a:gd name="T1" fmla="*/ 0 h 387"/>
                <a:gd name="T2" fmla="*/ 2147483646 w 49"/>
                <a:gd name="T3" fmla="*/ 2147483646 h 387"/>
                <a:gd name="T4" fmla="*/ 2147483646 w 49"/>
                <a:gd name="T5" fmla="*/ 2147483646 h 387"/>
                <a:gd name="T6" fmla="*/ 2147483646 w 49"/>
                <a:gd name="T7" fmla="*/ 2147483646 h 387"/>
                <a:gd name="T8" fmla="*/ 2147483646 w 49"/>
                <a:gd name="T9" fmla="*/ 2147483646 h 387"/>
                <a:gd name="T10" fmla="*/ 2147483646 w 49"/>
                <a:gd name="T11" fmla="*/ 2147483646 h 387"/>
                <a:gd name="T12" fmla="*/ 2147483646 w 49"/>
                <a:gd name="T13" fmla="*/ 2147483646 h 387"/>
                <a:gd name="T14" fmla="*/ 2147483646 w 49"/>
                <a:gd name="T15" fmla="*/ 2147483646 h 387"/>
                <a:gd name="T16" fmla="*/ 2147483646 w 49"/>
                <a:gd name="T17" fmla="*/ 2147483646 h 387"/>
                <a:gd name="T18" fmla="*/ 2147483646 w 49"/>
                <a:gd name="T19" fmla="*/ 2147483646 h 387"/>
                <a:gd name="T20" fmla="*/ 2147483646 w 49"/>
                <a:gd name="T21" fmla="*/ 2147483646 h 387"/>
                <a:gd name="T22" fmla="*/ 2147483646 w 49"/>
                <a:gd name="T23" fmla="*/ 2147483646 h 387"/>
                <a:gd name="T24" fmla="*/ 2147483646 w 49"/>
                <a:gd name="T25" fmla="*/ 2147483646 h 387"/>
                <a:gd name="T26" fmla="*/ 2147483646 w 49"/>
                <a:gd name="T27" fmla="*/ 2147483646 h 387"/>
                <a:gd name="T28" fmla="*/ 2147483646 w 49"/>
                <a:gd name="T29" fmla="*/ 2147483646 h 387"/>
                <a:gd name="T30" fmla="*/ 2147483646 w 49"/>
                <a:gd name="T31" fmla="*/ 2147483646 h 387"/>
                <a:gd name="T32" fmla="*/ 2147483646 w 49"/>
                <a:gd name="T33" fmla="*/ 2147483646 h 387"/>
                <a:gd name="T34" fmla="*/ 2147483646 w 49"/>
                <a:gd name="T35" fmla="*/ 2147483646 h 387"/>
                <a:gd name="T36" fmla="*/ 2147483646 w 49"/>
                <a:gd name="T37" fmla="*/ 2147483646 h 387"/>
                <a:gd name="T38" fmla="*/ 2147483646 w 49"/>
                <a:gd name="T39" fmla="*/ 2147483646 h 387"/>
                <a:gd name="T40" fmla="*/ 2147483646 w 49"/>
                <a:gd name="T41" fmla="*/ 2147483646 h 387"/>
                <a:gd name="T42" fmla="*/ 2147483646 w 49"/>
                <a:gd name="T43" fmla="*/ 0 h 3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387"/>
                <a:gd name="T68" fmla="*/ 49 w 49"/>
                <a:gd name="T69" fmla="*/ 387 h 3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387">
                  <a:moveTo>
                    <a:pt x="1" y="0"/>
                  </a:moveTo>
                  <a:cubicBezTo>
                    <a:pt x="0" y="12"/>
                    <a:pt x="8" y="27"/>
                    <a:pt x="9" y="38"/>
                  </a:cubicBezTo>
                  <a:cubicBezTo>
                    <a:pt x="11" y="50"/>
                    <a:pt x="18" y="62"/>
                    <a:pt x="22" y="74"/>
                  </a:cubicBezTo>
                  <a:cubicBezTo>
                    <a:pt x="33" y="104"/>
                    <a:pt x="38" y="143"/>
                    <a:pt x="32" y="176"/>
                  </a:cubicBezTo>
                  <a:cubicBezTo>
                    <a:pt x="31" y="171"/>
                    <a:pt x="26" y="168"/>
                    <a:pt x="26" y="162"/>
                  </a:cubicBezTo>
                  <a:cubicBezTo>
                    <a:pt x="27" y="171"/>
                    <a:pt x="25" y="180"/>
                    <a:pt x="25" y="188"/>
                  </a:cubicBezTo>
                  <a:cubicBezTo>
                    <a:pt x="25" y="199"/>
                    <a:pt x="27" y="212"/>
                    <a:pt x="25" y="222"/>
                  </a:cubicBezTo>
                  <a:cubicBezTo>
                    <a:pt x="23" y="231"/>
                    <a:pt x="16" y="241"/>
                    <a:pt x="15" y="250"/>
                  </a:cubicBezTo>
                  <a:cubicBezTo>
                    <a:pt x="14" y="258"/>
                    <a:pt x="17" y="266"/>
                    <a:pt x="19" y="273"/>
                  </a:cubicBezTo>
                  <a:cubicBezTo>
                    <a:pt x="19" y="267"/>
                    <a:pt x="16" y="258"/>
                    <a:pt x="14" y="252"/>
                  </a:cubicBezTo>
                  <a:cubicBezTo>
                    <a:pt x="2" y="276"/>
                    <a:pt x="11" y="303"/>
                    <a:pt x="11" y="328"/>
                  </a:cubicBezTo>
                  <a:cubicBezTo>
                    <a:pt x="11" y="340"/>
                    <a:pt x="10" y="351"/>
                    <a:pt x="8" y="362"/>
                  </a:cubicBezTo>
                  <a:cubicBezTo>
                    <a:pt x="7" y="370"/>
                    <a:pt x="6" y="380"/>
                    <a:pt x="2" y="387"/>
                  </a:cubicBezTo>
                  <a:cubicBezTo>
                    <a:pt x="7" y="378"/>
                    <a:pt x="17" y="373"/>
                    <a:pt x="21" y="363"/>
                  </a:cubicBezTo>
                  <a:cubicBezTo>
                    <a:pt x="26" y="351"/>
                    <a:pt x="29" y="340"/>
                    <a:pt x="31" y="328"/>
                  </a:cubicBezTo>
                  <a:cubicBezTo>
                    <a:pt x="33" y="314"/>
                    <a:pt x="32" y="299"/>
                    <a:pt x="34" y="285"/>
                  </a:cubicBezTo>
                  <a:cubicBezTo>
                    <a:pt x="35" y="270"/>
                    <a:pt x="38" y="256"/>
                    <a:pt x="38" y="241"/>
                  </a:cubicBezTo>
                  <a:cubicBezTo>
                    <a:pt x="39" y="226"/>
                    <a:pt x="41" y="210"/>
                    <a:pt x="45" y="196"/>
                  </a:cubicBezTo>
                  <a:cubicBezTo>
                    <a:pt x="49" y="182"/>
                    <a:pt x="46" y="172"/>
                    <a:pt x="46" y="157"/>
                  </a:cubicBezTo>
                  <a:cubicBezTo>
                    <a:pt x="46" y="143"/>
                    <a:pt x="46" y="131"/>
                    <a:pt x="43" y="117"/>
                  </a:cubicBezTo>
                  <a:cubicBezTo>
                    <a:pt x="42" y="106"/>
                    <a:pt x="40" y="92"/>
                    <a:pt x="36" y="81"/>
                  </a:cubicBezTo>
                  <a:cubicBezTo>
                    <a:pt x="30" y="67"/>
                    <a:pt x="9" y="10"/>
                    <a:pt x="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146"/>
            <p:cNvSpPr>
              <a:spLocks/>
            </p:cNvSpPr>
            <p:nvPr/>
          </p:nvSpPr>
          <p:spPr bwMode="auto">
            <a:xfrm>
              <a:off x="2780882" y="3505054"/>
              <a:ext cx="24115" cy="60895"/>
            </a:xfrm>
            <a:custGeom>
              <a:avLst/>
              <a:gdLst>
                <a:gd name="T0" fmla="*/ 2147483646 w 59"/>
                <a:gd name="T1" fmla="*/ 2147483646 h 149"/>
                <a:gd name="T2" fmla="*/ 2147483646 w 59"/>
                <a:gd name="T3" fmla="*/ 2147483646 h 149"/>
                <a:gd name="T4" fmla="*/ 2147483646 w 59"/>
                <a:gd name="T5" fmla="*/ 2147483646 h 149"/>
                <a:gd name="T6" fmla="*/ 2147483646 w 59"/>
                <a:gd name="T7" fmla="*/ 2147483646 h 149"/>
                <a:gd name="T8" fmla="*/ 2147483646 w 59"/>
                <a:gd name="T9" fmla="*/ 2147483646 h 149"/>
                <a:gd name="T10" fmla="*/ 2147483646 w 59"/>
                <a:gd name="T11" fmla="*/ 2147483646 h 149"/>
                <a:gd name="T12" fmla="*/ 2147483646 w 59"/>
                <a:gd name="T13" fmla="*/ 0 h 149"/>
                <a:gd name="T14" fmla="*/ 2147483646 w 59"/>
                <a:gd name="T15" fmla="*/ 2147483646 h 149"/>
                <a:gd name="T16" fmla="*/ 2147483646 w 59"/>
                <a:gd name="T17" fmla="*/ 2147483646 h 149"/>
                <a:gd name="T18" fmla="*/ 2147483646 w 59"/>
                <a:gd name="T19" fmla="*/ 2147483646 h 149"/>
                <a:gd name="T20" fmla="*/ 2147483646 w 59"/>
                <a:gd name="T21" fmla="*/ 2147483646 h 149"/>
                <a:gd name="T22" fmla="*/ 2147483646 w 59"/>
                <a:gd name="T23" fmla="*/ 2147483646 h 149"/>
                <a:gd name="T24" fmla="*/ 2147483646 w 59"/>
                <a:gd name="T25" fmla="*/ 2147483646 h 149"/>
                <a:gd name="T26" fmla="*/ 2147483646 w 59"/>
                <a:gd name="T27" fmla="*/ 2147483646 h 149"/>
                <a:gd name="T28" fmla="*/ 2147483646 w 59"/>
                <a:gd name="T29" fmla="*/ 2147483646 h 149"/>
                <a:gd name="T30" fmla="*/ 2147483646 w 59"/>
                <a:gd name="T31" fmla="*/ 2147483646 h 1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"/>
                <a:gd name="T49" fmla="*/ 0 h 149"/>
                <a:gd name="T50" fmla="*/ 59 w 59"/>
                <a:gd name="T51" fmla="*/ 149 h 1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" h="149">
                  <a:moveTo>
                    <a:pt x="59" y="142"/>
                  </a:moveTo>
                  <a:cubicBezTo>
                    <a:pt x="57" y="132"/>
                    <a:pt x="50" y="124"/>
                    <a:pt x="50" y="113"/>
                  </a:cubicBezTo>
                  <a:cubicBezTo>
                    <a:pt x="49" y="101"/>
                    <a:pt x="52" y="90"/>
                    <a:pt x="54" y="79"/>
                  </a:cubicBezTo>
                  <a:cubicBezTo>
                    <a:pt x="46" y="78"/>
                    <a:pt x="38" y="90"/>
                    <a:pt x="39" y="97"/>
                  </a:cubicBezTo>
                  <a:cubicBezTo>
                    <a:pt x="34" y="86"/>
                    <a:pt x="31" y="73"/>
                    <a:pt x="38" y="63"/>
                  </a:cubicBezTo>
                  <a:cubicBezTo>
                    <a:pt x="29" y="59"/>
                    <a:pt x="23" y="68"/>
                    <a:pt x="18" y="73"/>
                  </a:cubicBezTo>
                  <a:cubicBezTo>
                    <a:pt x="11" y="49"/>
                    <a:pt x="16" y="24"/>
                    <a:pt x="21" y="0"/>
                  </a:cubicBezTo>
                  <a:cubicBezTo>
                    <a:pt x="9" y="4"/>
                    <a:pt x="3" y="23"/>
                    <a:pt x="2" y="34"/>
                  </a:cubicBezTo>
                  <a:cubicBezTo>
                    <a:pt x="1" y="46"/>
                    <a:pt x="0" y="61"/>
                    <a:pt x="1" y="72"/>
                  </a:cubicBezTo>
                  <a:cubicBezTo>
                    <a:pt x="3" y="85"/>
                    <a:pt x="7" y="95"/>
                    <a:pt x="14" y="106"/>
                  </a:cubicBezTo>
                  <a:cubicBezTo>
                    <a:pt x="17" y="111"/>
                    <a:pt x="20" y="117"/>
                    <a:pt x="22" y="122"/>
                  </a:cubicBezTo>
                  <a:cubicBezTo>
                    <a:pt x="25" y="127"/>
                    <a:pt x="26" y="135"/>
                    <a:pt x="29" y="140"/>
                  </a:cubicBezTo>
                  <a:cubicBezTo>
                    <a:pt x="31" y="144"/>
                    <a:pt x="34" y="146"/>
                    <a:pt x="38" y="147"/>
                  </a:cubicBezTo>
                  <a:cubicBezTo>
                    <a:pt x="38" y="148"/>
                    <a:pt x="38" y="148"/>
                    <a:pt x="38" y="149"/>
                  </a:cubicBezTo>
                  <a:cubicBezTo>
                    <a:pt x="43" y="149"/>
                    <a:pt x="45" y="146"/>
                    <a:pt x="49" y="144"/>
                  </a:cubicBezTo>
                  <a:cubicBezTo>
                    <a:pt x="52" y="143"/>
                    <a:pt x="57" y="142"/>
                    <a:pt x="59" y="142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147"/>
            <p:cNvSpPr>
              <a:spLocks/>
            </p:cNvSpPr>
            <p:nvPr/>
          </p:nvSpPr>
          <p:spPr bwMode="auto">
            <a:xfrm>
              <a:off x="2793547" y="3447109"/>
              <a:ext cx="30708" cy="19257"/>
            </a:xfrm>
            <a:custGeom>
              <a:avLst/>
              <a:gdLst>
                <a:gd name="T0" fmla="*/ 0 w 75"/>
                <a:gd name="T1" fmla="*/ 2147483646 h 47"/>
                <a:gd name="T2" fmla="*/ 2147483646 w 75"/>
                <a:gd name="T3" fmla="*/ 2147483646 h 47"/>
                <a:gd name="T4" fmla="*/ 2147483646 w 75"/>
                <a:gd name="T5" fmla="*/ 2147483646 h 47"/>
                <a:gd name="T6" fmla="*/ 2147483646 w 75"/>
                <a:gd name="T7" fmla="*/ 2147483646 h 47"/>
                <a:gd name="T8" fmla="*/ 0 w 75"/>
                <a:gd name="T9" fmla="*/ 2147483646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47"/>
                <a:gd name="T17" fmla="*/ 75 w 7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47">
                  <a:moveTo>
                    <a:pt x="0" y="38"/>
                  </a:moveTo>
                  <a:cubicBezTo>
                    <a:pt x="20" y="17"/>
                    <a:pt x="45" y="0"/>
                    <a:pt x="75" y="1"/>
                  </a:cubicBezTo>
                  <a:cubicBezTo>
                    <a:pt x="75" y="7"/>
                    <a:pt x="62" y="15"/>
                    <a:pt x="58" y="18"/>
                  </a:cubicBezTo>
                  <a:cubicBezTo>
                    <a:pt x="52" y="23"/>
                    <a:pt x="46" y="28"/>
                    <a:pt x="40" y="34"/>
                  </a:cubicBezTo>
                  <a:cubicBezTo>
                    <a:pt x="27" y="47"/>
                    <a:pt x="16" y="38"/>
                    <a:pt x="0" y="38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148"/>
            <p:cNvSpPr>
              <a:spLocks/>
            </p:cNvSpPr>
            <p:nvPr/>
          </p:nvSpPr>
          <p:spPr bwMode="auto">
            <a:xfrm>
              <a:off x="2821479" y="3423340"/>
              <a:ext cx="32269" cy="12838"/>
            </a:xfrm>
            <a:custGeom>
              <a:avLst/>
              <a:gdLst>
                <a:gd name="T0" fmla="*/ 0 w 79"/>
                <a:gd name="T1" fmla="*/ 2147483646 h 31"/>
                <a:gd name="T2" fmla="*/ 2147483646 w 79"/>
                <a:gd name="T3" fmla="*/ 2147483646 h 31"/>
                <a:gd name="T4" fmla="*/ 2147483646 w 79"/>
                <a:gd name="T5" fmla="*/ 0 h 31"/>
                <a:gd name="T6" fmla="*/ 2147483646 w 79"/>
                <a:gd name="T7" fmla="*/ 2147483646 h 31"/>
                <a:gd name="T8" fmla="*/ 2147483646 w 79"/>
                <a:gd name="T9" fmla="*/ 2147483646 h 31"/>
                <a:gd name="T10" fmla="*/ 2147483646 w 79"/>
                <a:gd name="T11" fmla="*/ 2147483646 h 31"/>
                <a:gd name="T12" fmla="*/ 0 w 79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31"/>
                <a:gd name="T23" fmla="*/ 79 w 79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31">
                  <a:moveTo>
                    <a:pt x="0" y="10"/>
                  </a:moveTo>
                  <a:cubicBezTo>
                    <a:pt x="5" y="19"/>
                    <a:pt x="31" y="17"/>
                    <a:pt x="39" y="16"/>
                  </a:cubicBezTo>
                  <a:cubicBezTo>
                    <a:pt x="53" y="13"/>
                    <a:pt x="66" y="4"/>
                    <a:pt x="79" y="0"/>
                  </a:cubicBezTo>
                  <a:cubicBezTo>
                    <a:pt x="77" y="5"/>
                    <a:pt x="61" y="11"/>
                    <a:pt x="55" y="14"/>
                  </a:cubicBezTo>
                  <a:cubicBezTo>
                    <a:pt x="51" y="17"/>
                    <a:pt x="46" y="18"/>
                    <a:pt x="41" y="20"/>
                  </a:cubicBezTo>
                  <a:cubicBezTo>
                    <a:pt x="33" y="24"/>
                    <a:pt x="23" y="31"/>
                    <a:pt x="13" y="29"/>
                  </a:cubicBezTo>
                  <a:cubicBezTo>
                    <a:pt x="10" y="22"/>
                    <a:pt x="7" y="14"/>
                    <a:pt x="0" y="11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149"/>
            <p:cNvSpPr>
              <a:spLocks/>
            </p:cNvSpPr>
            <p:nvPr/>
          </p:nvSpPr>
          <p:spPr bwMode="auto">
            <a:xfrm>
              <a:off x="2792680" y="3445200"/>
              <a:ext cx="71304" cy="77030"/>
            </a:xfrm>
            <a:custGeom>
              <a:avLst/>
              <a:gdLst>
                <a:gd name="T0" fmla="*/ 2147483646 w 174"/>
                <a:gd name="T1" fmla="*/ 2147483646 h 188"/>
                <a:gd name="T2" fmla="*/ 2147483646 w 174"/>
                <a:gd name="T3" fmla="*/ 2147483646 h 188"/>
                <a:gd name="T4" fmla="*/ 2147483646 w 174"/>
                <a:gd name="T5" fmla="*/ 2147483646 h 188"/>
                <a:gd name="T6" fmla="*/ 2147483646 w 174"/>
                <a:gd name="T7" fmla="*/ 2147483646 h 188"/>
                <a:gd name="T8" fmla="*/ 2147483646 w 174"/>
                <a:gd name="T9" fmla="*/ 2147483646 h 188"/>
                <a:gd name="T10" fmla="*/ 0 w 174"/>
                <a:gd name="T11" fmla="*/ 2147483646 h 188"/>
                <a:gd name="T12" fmla="*/ 2147483646 w 174"/>
                <a:gd name="T13" fmla="*/ 2147483646 h 188"/>
                <a:gd name="T14" fmla="*/ 2147483646 w 174"/>
                <a:gd name="T15" fmla="*/ 2147483646 h 188"/>
                <a:gd name="T16" fmla="*/ 2147483646 w 174"/>
                <a:gd name="T17" fmla="*/ 2147483646 h 1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4"/>
                <a:gd name="T28" fmla="*/ 0 h 188"/>
                <a:gd name="T29" fmla="*/ 174 w 174"/>
                <a:gd name="T30" fmla="*/ 188 h 1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4" h="188">
                  <a:moveTo>
                    <a:pt x="42" y="93"/>
                  </a:moveTo>
                  <a:cubicBezTo>
                    <a:pt x="64" y="80"/>
                    <a:pt x="71" y="52"/>
                    <a:pt x="94" y="38"/>
                  </a:cubicBezTo>
                  <a:cubicBezTo>
                    <a:pt x="120" y="21"/>
                    <a:pt x="148" y="30"/>
                    <a:pt x="174" y="20"/>
                  </a:cubicBezTo>
                  <a:cubicBezTo>
                    <a:pt x="164" y="5"/>
                    <a:pt x="134" y="6"/>
                    <a:pt x="117" y="11"/>
                  </a:cubicBezTo>
                  <a:cubicBezTo>
                    <a:pt x="128" y="11"/>
                    <a:pt x="140" y="9"/>
                    <a:pt x="152" y="7"/>
                  </a:cubicBezTo>
                  <a:cubicBezTo>
                    <a:pt x="65" y="0"/>
                    <a:pt x="0" y="79"/>
                    <a:pt x="0" y="160"/>
                  </a:cubicBezTo>
                  <a:cubicBezTo>
                    <a:pt x="2" y="148"/>
                    <a:pt x="3" y="151"/>
                    <a:pt x="11" y="142"/>
                  </a:cubicBezTo>
                  <a:cubicBezTo>
                    <a:pt x="12" y="158"/>
                    <a:pt x="4" y="174"/>
                    <a:pt x="14" y="188"/>
                  </a:cubicBezTo>
                  <a:cubicBezTo>
                    <a:pt x="24" y="154"/>
                    <a:pt x="39" y="86"/>
                    <a:pt x="76" y="74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" name="Прямоугольник 81"/>
          <p:cNvSpPr/>
          <p:nvPr/>
        </p:nvSpPr>
        <p:spPr>
          <a:xfrm>
            <a:off x="6937891" y="4167746"/>
            <a:ext cx="327426" cy="327426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Нашивка 82"/>
          <p:cNvSpPr/>
          <p:nvPr/>
        </p:nvSpPr>
        <p:spPr bwMode="auto">
          <a:xfrm rot="5400000">
            <a:off x="6960834" y="4225288"/>
            <a:ext cx="266739" cy="194241"/>
          </a:xfrm>
          <a:prstGeom prst="chevron">
            <a:avLst>
              <a:gd name="adj" fmla="val 110470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1979712" y="4585621"/>
            <a:ext cx="6768752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Ежегодная научно-практическая конференция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«Газораспределительные станции и системы газоснабжения»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67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algn="r">
          <a:defRPr sz="1600" dirty="0"/>
        </a:defPPr>
      </a:lstStyle>
    </a:tx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9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9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9694</TotalTime>
  <Words>1764</Words>
  <Application>Microsoft Office PowerPoint</Application>
  <PresentationFormat>Экран (16:9)</PresentationFormat>
  <Paragraphs>321</Paragraphs>
  <Slides>32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11_Специальное оформление</vt:lpstr>
      <vt:lpstr>5_Тема Office</vt:lpstr>
      <vt:lpstr>1_Тема Office</vt:lpstr>
      <vt:lpstr>Acrobat Document</vt:lpstr>
      <vt:lpstr>ИТОГИ РАБОТЫ И ЗАДАЧИ ПО ВОПРОСАМ ПРОВЕДЕНИЯ ЕДИНОЙ ТЕХНИЧЕСКОЙ ПОЛИТИКИ ПРИ ЭКСПЛУАТАЦИИ ГРС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Предложения по снятию ограничений подачи газа от ГРС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Gazprom JSC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ХОДЕ РАБОТ ПО РАЗВИТИЮ РЫНКА ГАЗОМОТОРНОГО ТОПЛИВА В РОССИЙСКОЙ ФЕДЕРАЦИИ</dc:title>
  <dc:creator>Пермин Александр Сергеевич</dc:creator>
  <cp:lastModifiedBy>User</cp:lastModifiedBy>
  <cp:revision>391</cp:revision>
  <cp:lastPrinted>2018-10-18T16:08:16Z</cp:lastPrinted>
  <dcterms:created xsi:type="dcterms:W3CDTF">2016-10-04T14:16:48Z</dcterms:created>
  <dcterms:modified xsi:type="dcterms:W3CDTF">2018-10-23T01:41:52Z</dcterms:modified>
</cp:coreProperties>
</file>