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89" r:id="rId4"/>
    <p:sldId id="280" r:id="rId5"/>
    <p:sldId id="259" r:id="rId6"/>
    <p:sldId id="305" r:id="rId7"/>
    <p:sldId id="306" r:id="rId8"/>
    <p:sldId id="307" r:id="rId9"/>
    <p:sldId id="308" r:id="rId10"/>
    <p:sldId id="309" r:id="rId11"/>
    <p:sldId id="278" r:id="rId12"/>
    <p:sldId id="310" r:id="rId13"/>
    <p:sldId id="282" r:id="rId14"/>
    <p:sldId id="311" r:id="rId15"/>
    <p:sldId id="283" r:id="rId16"/>
    <p:sldId id="293" r:id="rId17"/>
    <p:sldId id="261" r:id="rId18"/>
    <p:sldId id="263" r:id="rId19"/>
    <p:sldId id="292" r:id="rId20"/>
    <p:sldId id="264" r:id="rId21"/>
    <p:sldId id="269" r:id="rId22"/>
    <p:sldId id="291" r:id="rId23"/>
    <p:sldId id="290" r:id="rId24"/>
    <p:sldId id="285" r:id="rId25"/>
    <p:sldId id="286" r:id="rId26"/>
    <p:sldId id="287" r:id="rId27"/>
    <p:sldId id="262" r:id="rId28"/>
    <p:sldId id="294" r:id="rId29"/>
    <p:sldId id="295" r:id="rId30"/>
    <p:sldId id="270" r:id="rId31"/>
    <p:sldId id="296" r:id="rId32"/>
    <p:sldId id="297" r:id="rId33"/>
    <p:sldId id="302" r:id="rId34"/>
    <p:sldId id="273" r:id="rId35"/>
    <p:sldId id="301" r:id="rId36"/>
    <p:sldId id="299" r:id="rId37"/>
    <p:sldId id="300" r:id="rId38"/>
    <p:sldId id="303" r:id="rId3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81" d="100"/>
          <a:sy n="81" d="100"/>
        </p:scale>
        <p:origin x="1646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EALINES\BSPC\SIS\2017-01\Log\Free%20Span%20Statist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EALINES\BSPC\SIS\2017-01\Log\Free%20Span%20Statis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Line E1 - Free Span Comparison 2010- 2015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3711884595954685"/>
          <c:y val="0.1183787740818112"/>
          <c:w val="0.84116821523155649"/>
          <c:h val="0.7171917795989787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East1!$A$15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numRef>
              <c:f>East1!$B$24:$L$24</c:f>
              <c:numCache>
                <c:formatCode>General</c:formatCode>
                <c:ptCount val="11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75</c:v>
                </c:pt>
                <c:pt idx="10">
                  <c:v>100</c:v>
                </c:pt>
              </c:numCache>
            </c:numRef>
          </c:cat>
          <c:val>
            <c:numRef>
              <c:f>East1!$B$15:$L$15</c:f>
              <c:numCache>
                <c:formatCode>General</c:formatCode>
                <c:ptCount val="11"/>
                <c:pt idx="0">
                  <c:v>2</c:v>
                </c:pt>
                <c:pt idx="1">
                  <c:v>138</c:v>
                </c:pt>
                <c:pt idx="2">
                  <c:v>66</c:v>
                </c:pt>
                <c:pt idx="3">
                  <c:v>46</c:v>
                </c:pt>
                <c:pt idx="4">
                  <c:v>27</c:v>
                </c:pt>
                <c:pt idx="5">
                  <c:v>16</c:v>
                </c:pt>
                <c:pt idx="6">
                  <c:v>26</c:v>
                </c:pt>
                <c:pt idx="7">
                  <c:v>23</c:v>
                </c:pt>
                <c:pt idx="8">
                  <c:v>9</c:v>
                </c:pt>
                <c:pt idx="9">
                  <c:v>11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2C-4F7C-ADB6-A4EAB9536E1F}"/>
            </c:ext>
          </c:extLst>
        </c:ser>
        <c:ser>
          <c:idx val="0"/>
          <c:order val="1"/>
          <c:tx>
            <c:strRef>
              <c:f>East1!$A$33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numRef>
              <c:f>East1!$B$24:$L$24</c:f>
              <c:numCache>
                <c:formatCode>General</c:formatCode>
                <c:ptCount val="11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75</c:v>
                </c:pt>
                <c:pt idx="10">
                  <c:v>100</c:v>
                </c:pt>
              </c:numCache>
            </c:numRef>
          </c:cat>
          <c:val>
            <c:numRef>
              <c:f>East1!$B$33:$L$33</c:f>
              <c:numCache>
                <c:formatCode>General</c:formatCode>
                <c:ptCount val="11"/>
                <c:pt idx="0">
                  <c:v>18</c:v>
                </c:pt>
                <c:pt idx="1">
                  <c:v>232</c:v>
                </c:pt>
                <c:pt idx="2">
                  <c:v>101</c:v>
                </c:pt>
                <c:pt idx="3">
                  <c:v>53</c:v>
                </c:pt>
                <c:pt idx="4">
                  <c:v>38</c:v>
                </c:pt>
                <c:pt idx="5">
                  <c:v>22</c:v>
                </c:pt>
                <c:pt idx="6">
                  <c:v>29</c:v>
                </c:pt>
                <c:pt idx="7">
                  <c:v>19</c:v>
                </c:pt>
                <c:pt idx="8">
                  <c:v>10</c:v>
                </c:pt>
                <c:pt idx="9">
                  <c:v>6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2C-4F7C-ADB6-A4EAB9536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5401728"/>
        <c:axId val="164352384"/>
      </c:barChart>
      <c:catAx>
        <c:axId val="12540172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Free Span Length [m]</a:t>
                </a:r>
              </a:p>
            </c:rich>
          </c:tx>
          <c:layout>
            <c:manualLayout>
              <c:xMode val="edge"/>
              <c:yMode val="edge"/>
              <c:x val="0.43016914987325033"/>
              <c:y val="0.921972610566536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4352384"/>
        <c:crosses val="autoZero"/>
        <c:auto val="1"/>
        <c:lblAlgn val="ctr"/>
        <c:lblOffset val="100"/>
        <c:noMultiLvlLbl val="0"/>
      </c:catAx>
      <c:valAx>
        <c:axId val="164352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Events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5401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175177670876207"/>
          <c:y val="0.1549527737604228"/>
          <c:w val="0.15044855767699128"/>
          <c:h val="0.15948220758119522"/>
        </c:manualLayout>
      </c:layout>
      <c:overlay val="0"/>
      <c:spPr>
        <a:solidFill>
          <a:schemeClr val="bg1"/>
        </a:solidFill>
        <a:ln w="0"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>
      <a:outerShdw blurRad="152400" dist="50800" dir="2700000" algn="tl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Line W2 - Free Span Comparison 2010 - 2015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3711877394636016"/>
          <c:y val="0.14987395833333336"/>
          <c:w val="0.84642273028739701"/>
          <c:h val="0.6756229166666666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West2!$A$15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numRef>
              <c:f>West2!$B$24:$L$24</c:f>
              <c:numCache>
                <c:formatCode>General</c:formatCode>
                <c:ptCount val="11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75</c:v>
                </c:pt>
                <c:pt idx="10">
                  <c:v>100</c:v>
                </c:pt>
              </c:numCache>
            </c:numRef>
          </c:cat>
          <c:val>
            <c:numRef>
              <c:f>West2!$B$15:$L$15</c:f>
              <c:numCache>
                <c:formatCode>General</c:formatCode>
                <c:ptCount val="11"/>
                <c:pt idx="0">
                  <c:v>25</c:v>
                </c:pt>
                <c:pt idx="1">
                  <c:v>108</c:v>
                </c:pt>
                <c:pt idx="2">
                  <c:v>82</c:v>
                </c:pt>
                <c:pt idx="3">
                  <c:v>50</c:v>
                </c:pt>
                <c:pt idx="4">
                  <c:v>30</c:v>
                </c:pt>
                <c:pt idx="5">
                  <c:v>21</c:v>
                </c:pt>
                <c:pt idx="6">
                  <c:v>24</c:v>
                </c:pt>
                <c:pt idx="7">
                  <c:v>17</c:v>
                </c:pt>
                <c:pt idx="8">
                  <c:v>8</c:v>
                </c:pt>
                <c:pt idx="9">
                  <c:v>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0C-43DD-A3B3-5BB14355337A}"/>
            </c:ext>
          </c:extLst>
        </c:ser>
        <c:ser>
          <c:idx val="0"/>
          <c:order val="1"/>
          <c:tx>
            <c:strRef>
              <c:f>West2!$A$33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numRef>
              <c:f>West2!$B$24:$L$24</c:f>
              <c:numCache>
                <c:formatCode>General</c:formatCode>
                <c:ptCount val="11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75</c:v>
                </c:pt>
                <c:pt idx="10">
                  <c:v>100</c:v>
                </c:pt>
              </c:numCache>
            </c:numRef>
          </c:cat>
          <c:val>
            <c:numRef>
              <c:f>West2!$B$33:$L$33</c:f>
              <c:numCache>
                <c:formatCode>General</c:formatCode>
                <c:ptCount val="11"/>
                <c:pt idx="0">
                  <c:v>2</c:v>
                </c:pt>
                <c:pt idx="1">
                  <c:v>200</c:v>
                </c:pt>
                <c:pt idx="2">
                  <c:v>111</c:v>
                </c:pt>
                <c:pt idx="3">
                  <c:v>64</c:v>
                </c:pt>
                <c:pt idx="4">
                  <c:v>44</c:v>
                </c:pt>
                <c:pt idx="5">
                  <c:v>26</c:v>
                </c:pt>
                <c:pt idx="6">
                  <c:v>20</c:v>
                </c:pt>
                <c:pt idx="7">
                  <c:v>15</c:v>
                </c:pt>
                <c:pt idx="8">
                  <c:v>9</c:v>
                </c:pt>
                <c:pt idx="9">
                  <c:v>3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0C-43DD-A3B3-5BB143553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5151872"/>
        <c:axId val="125154048"/>
      </c:barChart>
      <c:catAx>
        <c:axId val="1251518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Free Span Length [m]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5154048"/>
        <c:crosses val="autoZero"/>
        <c:auto val="1"/>
        <c:lblAlgn val="ctr"/>
        <c:lblOffset val="100"/>
        <c:noMultiLvlLbl val="0"/>
      </c:catAx>
      <c:valAx>
        <c:axId val="1251540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Events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5151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791211685823738"/>
          <c:y val="0.17309340277777777"/>
          <c:w val="0.131356561302682"/>
          <c:h val="0.16401735497348546"/>
        </c:manualLayout>
      </c:layout>
      <c:overlay val="0"/>
      <c:spPr>
        <a:solidFill>
          <a:schemeClr val="bg1"/>
        </a:solidFill>
        <a:ln w="0"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>
      <a:outerShdw blurRad="152400" dist="50800" dir="2700000" algn="tl" rotWithShape="0">
        <a:prstClr val="black">
          <a:alpha val="40000"/>
        </a:prstClr>
      </a:outerShdw>
    </a:effectLst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2CDB7-F633-4A33-ABFB-E2B049674433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783D3-A180-4D95-8063-9F9EB7CB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82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E44A7-DBA4-4A8B-97BA-3C0AB56E7FD3}" type="slidenum">
              <a:rPr lang="it-IT" altLang="en-US"/>
              <a:pPr/>
              <a:t>20</a:t>
            </a:fld>
            <a:endParaRPr lang="it-IT" altLang="en-US"/>
          </a:p>
        </p:txBody>
      </p:sp>
      <p:sp>
        <p:nvSpPr>
          <p:cNvPr id="188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88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0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99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20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58799" y="530224"/>
            <a:ext cx="6746875" cy="447675"/>
          </a:xfrm>
        </p:spPr>
        <p:txBody>
          <a:bodyPr lIns="0" tIns="0" rIns="0" bIns="0" anchor="t">
            <a:normAutofit/>
          </a:bodyPr>
          <a:lstStyle>
            <a:lvl1pPr algn="l">
              <a:defRPr sz="2400" b="1" baseline="0">
                <a:solidFill>
                  <a:srgbClr val="22505F"/>
                </a:solidFill>
                <a:latin typeface="Trebuchet MS"/>
                <a:cs typeface="Trebuchet MS"/>
              </a:defRPr>
            </a:lvl1pPr>
          </a:lstStyle>
          <a:p>
            <a:r>
              <a:rPr lang="it-IT" dirty="0"/>
              <a:t>TITLE TEXT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8799" y="977899"/>
            <a:ext cx="6746876" cy="34925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rgbClr val="E98300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Second title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/>
          </p:nvPr>
        </p:nvSpPr>
        <p:spPr>
          <a:xfrm>
            <a:off x="1233488" y="1871663"/>
            <a:ext cx="5909184" cy="1519237"/>
          </a:xfrm>
        </p:spPr>
        <p:txBody>
          <a:bodyPr>
            <a:normAutofit/>
          </a:bodyPr>
          <a:lstStyle>
            <a:lvl1pPr>
              <a:defRPr sz="1400"/>
            </a:lvl1pPr>
            <a:lvl2pPr marL="180975" indent="-180975">
              <a:buClr>
                <a:schemeClr val="bg2"/>
              </a:buClr>
              <a:buFont typeface="Wingdings" panose="05000000000000000000" pitchFamily="2" charset="2"/>
              <a:buChar char="§"/>
              <a:defRPr sz="1400"/>
            </a:lvl2pPr>
            <a:lvl3pPr marL="361950" indent="-180975">
              <a:buFont typeface="Trebuchet MS" panose="020B0603020202020204" pitchFamily="34" charset="0"/>
              <a:buChar char="—"/>
              <a:defRPr sz="1400" baseline="0"/>
            </a:lvl3pPr>
            <a:lvl4pPr marL="534988" indent="-173038">
              <a:buClr>
                <a:schemeClr val="bg2"/>
              </a:buClr>
              <a:buFont typeface="Calibri" panose="020F0502020204030204" pitchFamily="34" charset="0"/>
              <a:buChar char="·"/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Primo livello</a:t>
            </a:r>
          </a:p>
          <a:p>
            <a:pPr lvl="2"/>
            <a:r>
              <a:rPr lang="it-IT" dirty="0"/>
              <a:t>Secondo livello</a:t>
            </a:r>
          </a:p>
          <a:p>
            <a:pPr lvl="3"/>
            <a:r>
              <a:rPr lang="it-IT" dirty="0"/>
              <a:t>Terzo livello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83" y="6273233"/>
            <a:ext cx="1157026" cy="3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77EEBB-3E8F-4EE3-B687-329EB6B5168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43096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07355"/>
            <a:ext cx="7488832" cy="576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 marL="268288" indent="-268288">
              <a:buFont typeface="Wingdings" panose="05000000000000000000" pitchFamily="2" charset="2"/>
              <a:buChar char="§"/>
              <a:defRPr sz="2000"/>
            </a:lvl1pPr>
            <a:lvl2pPr marL="538163" indent="-269875">
              <a:defRPr sz="1800"/>
            </a:lvl2pPr>
            <a:lvl3pPr marL="806450" indent="-268288">
              <a:defRPr sz="1600"/>
            </a:lvl3pPr>
            <a:lvl4pPr marL="1076325" indent="-269875">
              <a:tabLst/>
              <a:defRPr sz="1600"/>
            </a:lvl4pPr>
            <a:lvl5pPr marL="1344613" indent="-268288">
              <a:defRPr sz="16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39D1CD-1CCF-43EC-AAA7-6BF0A4634A0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89209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854C69-A6DD-4774-B636-B13453215C89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1810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9DA8EB-1E6E-4A3C-9961-007539D9DCC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1090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83F026-E817-40C8-95E0-CE14DDF5236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36254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16631"/>
            <a:ext cx="7488000" cy="576065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142666-B106-4ED5-A908-FE42CDEAD0D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56856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0A94B6-B687-415D-A0E1-0D2FCF5634D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1553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92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610164-3E2A-44E2-9187-AA379441471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9103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55BF3C-36B9-4D4F-930D-1B6E03656C9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7832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9FCA76-7359-42B8-8841-8AB69CF80B6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62687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252568-0DC9-4CE7-B629-38D0EB79CC0E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76410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13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3492500" y="6632575"/>
            <a:ext cx="2133600" cy="225425"/>
          </a:xfrm>
        </p:spPr>
        <p:txBody>
          <a:bodyPr/>
          <a:lstStyle>
            <a:lvl1pPr>
              <a:defRPr/>
            </a:lvl1pPr>
          </a:lstStyle>
          <a:p>
            <a:fld id="{376B0035-FC5A-4FAE-A26E-3180352CB83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30943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>
          <a:xfrm>
            <a:off x="3492500" y="6632575"/>
            <a:ext cx="2133600" cy="225425"/>
          </a:xfrm>
        </p:spPr>
        <p:txBody>
          <a:bodyPr/>
          <a:lstStyle>
            <a:lvl1pPr>
              <a:defRPr/>
            </a:lvl1pPr>
          </a:lstStyle>
          <a:p>
            <a:fld id="{0D204BE9-6854-45A1-B334-DCCB75BE8FD9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93646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13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76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87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24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80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7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26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10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29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80344" y="188704"/>
            <a:ext cx="7488000" cy="57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884B-24E9-442D-AA45-4B6592A8482A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31891-DE47-48F5-AE0C-6CE77D0B3AB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191" descr="LOGO-BLUESTREAM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 b="10527"/>
          <a:stretch>
            <a:fillRect/>
          </a:stretch>
        </p:blipFill>
        <p:spPr bwMode="auto">
          <a:xfrm>
            <a:off x="7704508" y="8620"/>
            <a:ext cx="1440000" cy="790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6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511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80344" y="116696"/>
            <a:ext cx="7488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000" tIns="0" rIns="10800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altLang="en-US" dirty="0"/>
          </a:p>
        </p:txBody>
      </p:sp>
      <p:sp>
        <p:nvSpPr>
          <p:cNvPr id="1208" name="Line 184"/>
          <p:cNvSpPr>
            <a:spLocks noChangeShapeType="1"/>
          </p:cNvSpPr>
          <p:nvPr userDrawn="1"/>
        </p:nvSpPr>
        <p:spPr bwMode="auto">
          <a:xfrm>
            <a:off x="0" y="638132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15" name="Picture 191" descr="LOGO-BLUESTREAM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 b="10527"/>
          <a:stretch>
            <a:fillRect/>
          </a:stretch>
        </p:blipFill>
        <p:spPr bwMode="auto">
          <a:xfrm>
            <a:off x="7704508" y="8620"/>
            <a:ext cx="1440000" cy="790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4" name="Rectangle 20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4508" y="6453336"/>
            <a:ext cx="51334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7AFE8B78-5D61-451C-A155-08175E0B0CA9}" type="slidenum">
              <a:rPr lang="it-IT" altLang="en-US"/>
              <a:pPr/>
              <a:t>‹#›</a:t>
            </a:fld>
            <a:endParaRPr lang="it-IT" alt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51956" cy="257369"/>
          </a:xfrm>
          <a:prstGeom prst="rect">
            <a:avLst/>
          </a:prstGeom>
        </p:spPr>
        <p:txBody>
          <a:bodyPr vert="horz" wrap="square" lIns="72000" tIns="36000" rIns="72000" bIns="3600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Blue Stream Pipelines</a:t>
            </a:r>
          </a:p>
        </p:txBody>
      </p:sp>
    </p:spTree>
    <p:extLst>
      <p:ext uri="{BB962C8B-B14F-4D97-AF65-F5344CB8AC3E}">
        <p14:creationId xmlns:p14="http://schemas.microsoft.com/office/powerpoint/2010/main" val="166448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75656" y="260649"/>
            <a:ext cx="6192688" cy="18001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ПЫТ ЭКСПЛУАТАЦИИ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МОРСКОГО УЧАСТКА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ГАЗОПРОВОДНОЙ СИСТЕМЫ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«ГОЛУБОЙ ПОТОК»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211302-005D-4424-8F9E-76E5B6AEC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99288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836712"/>
            <a:ext cx="4104456" cy="507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76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552728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400" y="533400"/>
            <a:ext cx="6934200" cy="609600"/>
          </a:xfrm>
        </p:spPr>
        <p:txBody>
          <a:bodyPr/>
          <a:lstStyle/>
          <a:p>
            <a:pPr algn="l"/>
            <a:r>
              <a:rPr lang="it-IT" sz="2000" b="1" kern="0" dirty="0">
                <a:solidFill>
                  <a:srgbClr val="808080"/>
                </a:solidFill>
                <a:latin typeface="Verdana"/>
              </a:rPr>
              <a:t> </a:t>
            </a:r>
            <a:endParaRPr lang="ru-RU" dirty="0"/>
          </a:p>
        </p:txBody>
      </p:sp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6019800"/>
            <a:ext cx="461709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6" descr="clip_image0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399" y="5943600"/>
            <a:ext cx="457201" cy="43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990600" y="6172200"/>
            <a:ext cx="7010400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914400" y="18288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187325" algn="l"/>
              </a:tabLst>
              <a:defRPr/>
            </a:pPr>
            <a:endParaRPr lang="en-US" sz="4100" b="1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187325" algn="l"/>
              </a:tabLst>
              <a:defRPr/>
            </a:pPr>
            <a:r>
              <a:rPr lang="ru-RU" sz="4100" b="1" dirty="0">
                <a:solidFill>
                  <a:srgbClr val="0070C0"/>
                </a:solidFill>
              </a:rPr>
              <a:t>ЦЕЛЬ – Транспортировка</a:t>
            </a:r>
          </a:p>
          <a:p>
            <a:pPr marL="971550" marR="0" lvl="0" indent="1143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r>
              <a:rPr kumimoji="0" lang="en-US" sz="41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1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n-ea"/>
                <a:cs typeface="+mn-cs"/>
              </a:rPr>
              <a:t>  Безопасность</a:t>
            </a:r>
          </a:p>
          <a:p>
            <a:pPr marL="971550"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r>
              <a:rPr lang="ru-RU" sz="4100" b="1" dirty="0">
                <a:solidFill>
                  <a:srgbClr val="0070C0"/>
                </a:solidFill>
              </a:rPr>
              <a:t> </a:t>
            </a:r>
            <a:r>
              <a:rPr lang="en-US" sz="4100" b="1" dirty="0">
                <a:solidFill>
                  <a:srgbClr val="0070C0"/>
                </a:solidFill>
              </a:rPr>
              <a:t> </a:t>
            </a:r>
            <a:r>
              <a:rPr lang="ru-RU" sz="4100" b="1" dirty="0">
                <a:solidFill>
                  <a:srgbClr val="0070C0"/>
                </a:solidFill>
              </a:rPr>
              <a:t> Надёжность</a:t>
            </a:r>
            <a:endParaRPr lang="ru-RU" sz="4100" b="1" noProof="0" dirty="0">
              <a:solidFill>
                <a:srgbClr val="0070C0"/>
              </a:solidFill>
            </a:endParaRPr>
          </a:p>
          <a:p>
            <a:pPr marL="971550"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r>
              <a:rPr lang="ru-RU" sz="4100" b="1" dirty="0">
                <a:solidFill>
                  <a:srgbClr val="0070C0"/>
                </a:solidFill>
              </a:rPr>
              <a:t> </a:t>
            </a:r>
            <a:r>
              <a:rPr lang="en-US" sz="4100" b="1" dirty="0">
                <a:solidFill>
                  <a:srgbClr val="0070C0"/>
                </a:solidFill>
              </a:rPr>
              <a:t> </a:t>
            </a:r>
            <a:r>
              <a:rPr lang="ru-RU" sz="4100" b="1" dirty="0">
                <a:solidFill>
                  <a:srgbClr val="0070C0"/>
                </a:solidFill>
              </a:rPr>
              <a:t> Экономическая эффективность</a:t>
            </a:r>
          </a:p>
          <a:p>
            <a:pPr marL="114300" marR="0" lvl="0" indent="-1143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187325" algn="l"/>
              </a:tabLst>
              <a:defRPr/>
            </a:pPr>
            <a:endParaRPr lang="ru-RU" sz="2600" b="1" noProof="0" dirty="0">
              <a:solidFill>
                <a:srgbClr val="0070C0"/>
              </a:solidFill>
            </a:endParaRPr>
          </a:p>
          <a:p>
            <a:pPr marL="114300" marR="0" lvl="0" indent="-1143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187325" algn="l"/>
              </a:tabLst>
              <a:defRPr/>
            </a:pPr>
            <a:r>
              <a:rPr lang="ru-RU" sz="2600" b="1" dirty="0">
                <a:solidFill>
                  <a:srgbClr val="0070C0"/>
                </a:solidFill>
              </a:rPr>
              <a:t>Важные факторы:</a:t>
            </a:r>
          </a:p>
          <a:p>
            <a:pPr marL="971550"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r>
              <a:rPr lang="ru-RU" sz="2600" b="1" dirty="0" smtClean="0">
                <a:solidFill>
                  <a:srgbClr val="0070C0"/>
                </a:solidFill>
              </a:rPr>
              <a:t>наличие системы управления целостностью</a:t>
            </a:r>
          </a:p>
          <a:p>
            <a:pPr marL="1085850" marR="0" lvl="0" indent="-1143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r>
              <a:rPr lang="ru-RU" sz="2600" b="1" dirty="0" smtClean="0">
                <a:solidFill>
                  <a:srgbClr val="0070C0"/>
                </a:solidFill>
              </a:rPr>
              <a:t>проектирование</a:t>
            </a:r>
            <a:r>
              <a:rPr lang="ru-RU" sz="2600" b="1" dirty="0">
                <a:solidFill>
                  <a:srgbClr val="0070C0"/>
                </a:solidFill>
              </a:rPr>
              <a:t>, промышленная и строительная </a:t>
            </a:r>
            <a:r>
              <a:rPr lang="ru-RU" sz="2600" b="1" dirty="0" smtClean="0">
                <a:solidFill>
                  <a:srgbClr val="0070C0"/>
                </a:solidFill>
              </a:rPr>
              <a:t>документация</a:t>
            </a:r>
            <a:endParaRPr lang="ru-RU" sz="2600" b="1" dirty="0">
              <a:solidFill>
                <a:srgbClr val="0070C0"/>
              </a:solidFill>
            </a:endParaRPr>
          </a:p>
          <a:p>
            <a:pPr marL="971550"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r>
              <a:rPr lang="ru-RU" sz="2600" b="1" noProof="0" dirty="0" smtClean="0">
                <a:solidFill>
                  <a:srgbClr val="0070C0"/>
                </a:solidFill>
              </a:rPr>
              <a:t> эксплуатационные процедуры</a:t>
            </a:r>
          </a:p>
          <a:p>
            <a:pPr marL="971550"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r>
              <a:rPr lang="ru-RU" sz="2600" b="1" dirty="0" smtClean="0">
                <a:solidFill>
                  <a:srgbClr val="0070C0"/>
                </a:solidFill>
              </a:rPr>
              <a:t> </a:t>
            </a:r>
            <a:r>
              <a:rPr lang="ru-RU" sz="2600" b="1" dirty="0">
                <a:solidFill>
                  <a:srgbClr val="0070C0"/>
                </a:solidFill>
              </a:rPr>
              <a:t>персонал</a:t>
            </a:r>
            <a:endParaRPr lang="ru-RU" sz="2600" b="1" noProof="0" dirty="0">
              <a:solidFill>
                <a:srgbClr val="0070C0"/>
              </a:solidFill>
            </a:endParaRPr>
          </a:p>
          <a:p>
            <a:pPr marL="971550"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endParaRPr lang="ru-RU" sz="2600" b="1" noProof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endParaRPr kumimoji="0" lang="ru-RU" sz="26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87325" algn="l"/>
              </a:tabLst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87325" algn="l"/>
              </a:tabLst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87325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87325" algn="l"/>
              </a:tabLst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87325" algn="l"/>
              </a:tabLst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87325" algn="l"/>
              </a:tabLst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5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0070C0"/>
                </a:solidFill>
              </a:rPr>
              <a:t>Профиль и параметры трубы проекта </a:t>
            </a:r>
            <a:r>
              <a:rPr lang="en-GB" altLang="en-US" dirty="0">
                <a:solidFill>
                  <a:srgbClr val="0070C0"/>
                </a:solidFill>
              </a:rPr>
              <a:t>Blue Stream</a:t>
            </a:r>
          </a:p>
        </p:txBody>
      </p:sp>
      <p:graphicFrame>
        <p:nvGraphicFramePr>
          <p:cNvPr id="125069" name="Group 141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671463" y="3933056"/>
          <a:ext cx="6454775" cy="2116800"/>
        </p:xfrm>
        <a:graphic>
          <a:graphicData uri="http://schemas.openxmlformats.org/drawingml/2006/table">
            <a:tbl>
              <a:tblPr/>
              <a:tblGrid>
                <a:gridCol w="2535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6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труб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 Line E1 and Line W2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Номинальный диаметр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24"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6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Толщина стенки трубы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31.8 mm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Материал трубы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SAWL I 448 SF as per DNV 96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Длина трубопроводов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Line E1 382 km,   Line W2 389 km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Максимальная глубина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2150 m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Год постройки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Design Life</a:t>
                      </a: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 Years</a:t>
                      </a: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" name="Group 2398"/>
          <p:cNvGrpSpPr>
            <a:grpSpLocks/>
          </p:cNvGrpSpPr>
          <p:nvPr/>
        </p:nvGrpSpPr>
        <p:grpSpPr bwMode="auto">
          <a:xfrm>
            <a:off x="529344" y="1342095"/>
            <a:ext cx="8039100" cy="2360613"/>
            <a:chOff x="351" y="1210"/>
            <a:chExt cx="5064" cy="1487"/>
          </a:xfrm>
        </p:grpSpPr>
        <p:grpSp>
          <p:nvGrpSpPr>
            <p:cNvPr id="26" name="Group 205"/>
            <p:cNvGrpSpPr>
              <a:grpSpLocks/>
            </p:cNvGrpSpPr>
            <p:nvPr/>
          </p:nvGrpSpPr>
          <p:grpSpPr bwMode="auto">
            <a:xfrm>
              <a:off x="743" y="1210"/>
              <a:ext cx="4660" cy="1193"/>
              <a:chOff x="743" y="1210"/>
              <a:chExt cx="4660" cy="1193"/>
            </a:xfrm>
          </p:grpSpPr>
          <p:sp>
            <p:nvSpPr>
              <p:cNvPr id="127214" name="Rectangle 5"/>
              <p:cNvSpPr>
                <a:spLocks noChangeArrowheads="1"/>
              </p:cNvSpPr>
              <p:nvPr/>
            </p:nvSpPr>
            <p:spPr bwMode="auto">
              <a:xfrm>
                <a:off x="743" y="1329"/>
                <a:ext cx="4660" cy="1074"/>
              </a:xfrm>
              <a:prstGeom prst="rect">
                <a:avLst/>
              </a:prstGeom>
              <a:solidFill>
                <a:srgbClr val="E0FFFF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5" name="Rectangle 6"/>
              <p:cNvSpPr>
                <a:spLocks noChangeArrowheads="1"/>
              </p:cNvSpPr>
              <p:nvPr/>
            </p:nvSpPr>
            <p:spPr bwMode="auto">
              <a:xfrm>
                <a:off x="743" y="1210"/>
                <a:ext cx="4660" cy="119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6" name="Freeform 7"/>
              <p:cNvSpPr>
                <a:spLocks/>
              </p:cNvSpPr>
              <p:nvPr/>
            </p:nvSpPr>
            <p:spPr bwMode="auto">
              <a:xfrm>
                <a:off x="743" y="1227"/>
                <a:ext cx="4660" cy="1176"/>
              </a:xfrm>
              <a:custGeom>
                <a:avLst/>
                <a:gdLst>
                  <a:gd name="T0" fmla="*/ 84 w 4660"/>
                  <a:gd name="T1" fmla="*/ 120 h 1176"/>
                  <a:gd name="T2" fmla="*/ 160 w 4660"/>
                  <a:gd name="T3" fmla="*/ 119 h 1176"/>
                  <a:gd name="T4" fmla="*/ 234 w 4660"/>
                  <a:gd name="T5" fmla="*/ 440 h 1176"/>
                  <a:gd name="T6" fmla="*/ 306 w 4660"/>
                  <a:gd name="T7" fmla="*/ 753 h 1176"/>
                  <a:gd name="T8" fmla="*/ 378 w 4660"/>
                  <a:gd name="T9" fmla="*/ 856 h 1176"/>
                  <a:gd name="T10" fmla="*/ 450 w 4660"/>
                  <a:gd name="T11" fmla="*/ 924 h 1176"/>
                  <a:gd name="T12" fmla="*/ 522 w 4660"/>
                  <a:gd name="T13" fmla="*/ 979 h 1176"/>
                  <a:gd name="T14" fmla="*/ 594 w 4660"/>
                  <a:gd name="T15" fmla="*/ 1010 h 1176"/>
                  <a:gd name="T16" fmla="*/ 666 w 4660"/>
                  <a:gd name="T17" fmla="*/ 1031 h 1176"/>
                  <a:gd name="T18" fmla="*/ 739 w 4660"/>
                  <a:gd name="T19" fmla="*/ 1042 h 1176"/>
                  <a:gd name="T20" fmla="*/ 811 w 4660"/>
                  <a:gd name="T21" fmla="*/ 1066 h 1176"/>
                  <a:gd name="T22" fmla="*/ 883 w 4660"/>
                  <a:gd name="T23" fmla="*/ 1098 h 1176"/>
                  <a:gd name="T24" fmla="*/ 955 w 4660"/>
                  <a:gd name="T25" fmla="*/ 1112 h 1176"/>
                  <a:gd name="T26" fmla="*/ 1027 w 4660"/>
                  <a:gd name="T27" fmla="*/ 1117 h 1176"/>
                  <a:gd name="T28" fmla="*/ 1099 w 4660"/>
                  <a:gd name="T29" fmla="*/ 1119 h 1176"/>
                  <a:gd name="T30" fmla="*/ 1171 w 4660"/>
                  <a:gd name="T31" fmla="*/ 1120 h 1176"/>
                  <a:gd name="T32" fmla="*/ 1243 w 4660"/>
                  <a:gd name="T33" fmla="*/ 1121 h 1176"/>
                  <a:gd name="T34" fmla="*/ 1315 w 4660"/>
                  <a:gd name="T35" fmla="*/ 1121 h 1176"/>
                  <a:gd name="T36" fmla="*/ 1388 w 4660"/>
                  <a:gd name="T37" fmla="*/ 1121 h 1176"/>
                  <a:gd name="T38" fmla="*/ 1460 w 4660"/>
                  <a:gd name="T39" fmla="*/ 1121 h 1176"/>
                  <a:gd name="T40" fmla="*/ 1532 w 4660"/>
                  <a:gd name="T41" fmla="*/ 1122 h 1176"/>
                  <a:gd name="T42" fmla="*/ 1604 w 4660"/>
                  <a:gd name="T43" fmla="*/ 1122 h 1176"/>
                  <a:gd name="T44" fmla="*/ 1677 w 4660"/>
                  <a:gd name="T45" fmla="*/ 1122 h 1176"/>
                  <a:gd name="T46" fmla="*/ 1749 w 4660"/>
                  <a:gd name="T47" fmla="*/ 1123 h 1176"/>
                  <a:gd name="T48" fmla="*/ 1821 w 4660"/>
                  <a:gd name="T49" fmla="*/ 1123 h 1176"/>
                  <a:gd name="T50" fmla="*/ 1893 w 4660"/>
                  <a:gd name="T51" fmla="*/ 1123 h 1176"/>
                  <a:gd name="T52" fmla="*/ 1965 w 4660"/>
                  <a:gd name="T53" fmla="*/ 1123 h 1176"/>
                  <a:gd name="T54" fmla="*/ 2037 w 4660"/>
                  <a:gd name="T55" fmla="*/ 1123 h 1176"/>
                  <a:gd name="T56" fmla="*/ 2110 w 4660"/>
                  <a:gd name="T57" fmla="*/ 1123 h 1176"/>
                  <a:gd name="T58" fmla="*/ 2182 w 4660"/>
                  <a:gd name="T59" fmla="*/ 1123 h 1176"/>
                  <a:gd name="T60" fmla="*/ 2254 w 4660"/>
                  <a:gd name="T61" fmla="*/ 1123 h 1176"/>
                  <a:gd name="T62" fmla="*/ 2326 w 4660"/>
                  <a:gd name="T63" fmla="*/ 1124 h 1176"/>
                  <a:gd name="T64" fmla="*/ 2398 w 4660"/>
                  <a:gd name="T65" fmla="*/ 1123 h 1176"/>
                  <a:gd name="T66" fmla="*/ 2471 w 4660"/>
                  <a:gd name="T67" fmla="*/ 1124 h 1176"/>
                  <a:gd name="T68" fmla="*/ 2543 w 4660"/>
                  <a:gd name="T69" fmla="*/ 1124 h 1176"/>
                  <a:gd name="T70" fmla="*/ 2615 w 4660"/>
                  <a:gd name="T71" fmla="*/ 1124 h 1176"/>
                  <a:gd name="T72" fmla="*/ 2687 w 4660"/>
                  <a:gd name="T73" fmla="*/ 1124 h 1176"/>
                  <a:gd name="T74" fmla="*/ 2759 w 4660"/>
                  <a:gd name="T75" fmla="*/ 1124 h 1176"/>
                  <a:gd name="T76" fmla="*/ 2832 w 4660"/>
                  <a:gd name="T77" fmla="*/ 1122 h 1176"/>
                  <a:gd name="T78" fmla="*/ 2904 w 4660"/>
                  <a:gd name="T79" fmla="*/ 1118 h 1176"/>
                  <a:gd name="T80" fmla="*/ 2976 w 4660"/>
                  <a:gd name="T81" fmla="*/ 1113 h 1176"/>
                  <a:gd name="T82" fmla="*/ 3048 w 4660"/>
                  <a:gd name="T83" fmla="*/ 1107 h 1176"/>
                  <a:gd name="T84" fmla="*/ 3120 w 4660"/>
                  <a:gd name="T85" fmla="*/ 1097 h 1176"/>
                  <a:gd name="T86" fmla="*/ 3193 w 4660"/>
                  <a:gd name="T87" fmla="*/ 1075 h 1176"/>
                  <a:gd name="T88" fmla="*/ 3265 w 4660"/>
                  <a:gd name="T89" fmla="*/ 1052 h 1176"/>
                  <a:gd name="T90" fmla="*/ 3337 w 4660"/>
                  <a:gd name="T91" fmla="*/ 1033 h 1176"/>
                  <a:gd name="T92" fmla="*/ 3409 w 4660"/>
                  <a:gd name="T93" fmla="*/ 1052 h 1176"/>
                  <a:gd name="T94" fmla="*/ 3481 w 4660"/>
                  <a:gd name="T95" fmla="*/ 1040 h 1176"/>
                  <a:gd name="T96" fmla="*/ 3554 w 4660"/>
                  <a:gd name="T97" fmla="*/ 1038 h 1176"/>
                  <a:gd name="T98" fmla="*/ 3626 w 4660"/>
                  <a:gd name="T99" fmla="*/ 1033 h 1176"/>
                  <a:gd name="T100" fmla="*/ 3698 w 4660"/>
                  <a:gd name="T101" fmla="*/ 1021 h 1176"/>
                  <a:gd name="T102" fmla="*/ 3770 w 4660"/>
                  <a:gd name="T103" fmla="*/ 1014 h 1176"/>
                  <a:gd name="T104" fmla="*/ 3842 w 4660"/>
                  <a:gd name="T105" fmla="*/ 998 h 1176"/>
                  <a:gd name="T106" fmla="*/ 3914 w 4660"/>
                  <a:gd name="T107" fmla="*/ 988 h 1176"/>
                  <a:gd name="T108" fmla="*/ 3986 w 4660"/>
                  <a:gd name="T109" fmla="*/ 777 h 1176"/>
                  <a:gd name="T110" fmla="*/ 4057 w 4660"/>
                  <a:gd name="T111" fmla="*/ 392 h 1176"/>
                  <a:gd name="T112" fmla="*/ 4133 w 4660"/>
                  <a:gd name="T113" fmla="*/ 239 h 1176"/>
                  <a:gd name="T114" fmla="*/ 4208 w 4660"/>
                  <a:gd name="T115" fmla="*/ 224 h 1176"/>
                  <a:gd name="T116" fmla="*/ 4284 w 4660"/>
                  <a:gd name="T117" fmla="*/ 225 h 1176"/>
                  <a:gd name="T118" fmla="*/ 4360 w 4660"/>
                  <a:gd name="T119" fmla="*/ 228 h 1176"/>
                  <a:gd name="T120" fmla="*/ 4435 w 4660"/>
                  <a:gd name="T121" fmla="*/ 219 h 1176"/>
                  <a:gd name="T122" fmla="*/ 4511 w 4660"/>
                  <a:gd name="T123" fmla="*/ 161 h 1176"/>
                  <a:gd name="T124" fmla="*/ 4586 w 4660"/>
                  <a:gd name="T125" fmla="*/ 114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60" h="1176">
                    <a:moveTo>
                      <a:pt x="0" y="1176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2"/>
                    </a:lnTo>
                    <a:lnTo>
                      <a:pt x="15" y="23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6"/>
                    </a:lnTo>
                    <a:lnTo>
                      <a:pt x="15" y="27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6" y="30"/>
                    </a:lnTo>
                    <a:lnTo>
                      <a:pt x="16" y="32"/>
                    </a:lnTo>
                    <a:lnTo>
                      <a:pt x="16" y="33"/>
                    </a:lnTo>
                    <a:lnTo>
                      <a:pt x="16" y="34"/>
                    </a:lnTo>
                    <a:lnTo>
                      <a:pt x="16" y="35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16" y="39"/>
                    </a:lnTo>
                    <a:lnTo>
                      <a:pt x="17" y="40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7" y="44"/>
                    </a:lnTo>
                    <a:lnTo>
                      <a:pt x="17" y="45"/>
                    </a:lnTo>
                    <a:lnTo>
                      <a:pt x="17" y="46"/>
                    </a:lnTo>
                    <a:lnTo>
                      <a:pt x="17" y="47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18" y="51"/>
                    </a:lnTo>
                    <a:lnTo>
                      <a:pt x="18" y="52"/>
                    </a:lnTo>
                    <a:lnTo>
                      <a:pt x="18" y="53"/>
                    </a:lnTo>
                    <a:lnTo>
                      <a:pt x="18" y="54"/>
                    </a:lnTo>
                    <a:lnTo>
                      <a:pt x="19" y="55"/>
                    </a:lnTo>
                    <a:lnTo>
                      <a:pt x="19" y="56"/>
                    </a:lnTo>
                    <a:lnTo>
                      <a:pt x="19" y="57"/>
                    </a:lnTo>
                    <a:lnTo>
                      <a:pt x="19" y="58"/>
                    </a:lnTo>
                    <a:lnTo>
                      <a:pt x="19" y="59"/>
                    </a:lnTo>
                    <a:lnTo>
                      <a:pt x="19" y="61"/>
                    </a:lnTo>
                    <a:lnTo>
                      <a:pt x="19" y="62"/>
                    </a:lnTo>
                    <a:lnTo>
                      <a:pt x="19" y="63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20" y="67"/>
                    </a:lnTo>
                    <a:lnTo>
                      <a:pt x="20" y="67"/>
                    </a:lnTo>
                    <a:lnTo>
                      <a:pt x="20" y="69"/>
                    </a:lnTo>
                    <a:lnTo>
                      <a:pt x="20" y="70"/>
                    </a:lnTo>
                    <a:lnTo>
                      <a:pt x="20" y="72"/>
                    </a:lnTo>
                    <a:lnTo>
                      <a:pt x="21" y="73"/>
                    </a:lnTo>
                    <a:lnTo>
                      <a:pt x="21" y="75"/>
                    </a:lnTo>
                    <a:lnTo>
                      <a:pt x="21" y="76"/>
                    </a:lnTo>
                    <a:lnTo>
                      <a:pt x="21" y="77"/>
                    </a:lnTo>
                    <a:lnTo>
                      <a:pt x="21" y="79"/>
                    </a:lnTo>
                    <a:lnTo>
                      <a:pt x="21" y="81"/>
                    </a:lnTo>
                    <a:lnTo>
                      <a:pt x="21" y="81"/>
                    </a:lnTo>
                    <a:lnTo>
                      <a:pt x="21" y="83"/>
                    </a:lnTo>
                    <a:lnTo>
                      <a:pt x="22" y="86"/>
                    </a:lnTo>
                    <a:lnTo>
                      <a:pt x="22" y="88"/>
                    </a:lnTo>
                    <a:lnTo>
                      <a:pt x="22" y="91"/>
                    </a:lnTo>
                    <a:lnTo>
                      <a:pt x="22" y="93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3" y="98"/>
                    </a:lnTo>
                    <a:lnTo>
                      <a:pt x="23" y="99"/>
                    </a:lnTo>
                    <a:lnTo>
                      <a:pt x="23" y="99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1"/>
                    </a:lnTo>
                    <a:lnTo>
                      <a:pt x="23" y="101"/>
                    </a:lnTo>
                    <a:lnTo>
                      <a:pt x="24" y="101"/>
                    </a:lnTo>
                    <a:lnTo>
                      <a:pt x="24" y="102"/>
                    </a:lnTo>
                    <a:lnTo>
                      <a:pt x="24" y="102"/>
                    </a:lnTo>
                    <a:lnTo>
                      <a:pt x="24" y="103"/>
                    </a:lnTo>
                    <a:lnTo>
                      <a:pt x="24" y="103"/>
                    </a:lnTo>
                    <a:lnTo>
                      <a:pt x="24" y="104"/>
                    </a:lnTo>
                    <a:lnTo>
                      <a:pt x="24" y="104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7" y="106"/>
                    </a:lnTo>
                    <a:lnTo>
                      <a:pt x="27" y="106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8" y="107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1" y="110"/>
                    </a:lnTo>
                    <a:lnTo>
                      <a:pt x="31" y="110"/>
                    </a:lnTo>
                    <a:lnTo>
                      <a:pt x="31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3" y="110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4" y="112"/>
                    </a:lnTo>
                    <a:lnTo>
                      <a:pt x="34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9" y="113"/>
                    </a:lnTo>
                    <a:lnTo>
                      <a:pt x="39" y="113"/>
                    </a:lnTo>
                    <a:lnTo>
                      <a:pt x="39" y="114"/>
                    </a:lnTo>
                    <a:lnTo>
                      <a:pt x="39" y="114"/>
                    </a:lnTo>
                    <a:lnTo>
                      <a:pt x="39" y="114"/>
                    </a:lnTo>
                    <a:lnTo>
                      <a:pt x="39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5"/>
                    </a:lnTo>
                    <a:lnTo>
                      <a:pt x="42" y="115"/>
                    </a:lnTo>
                    <a:lnTo>
                      <a:pt x="42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7" y="116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4" y="119"/>
                    </a:lnTo>
                    <a:lnTo>
                      <a:pt x="64" y="119"/>
                    </a:lnTo>
                    <a:lnTo>
                      <a:pt x="64" y="119"/>
                    </a:lnTo>
                    <a:lnTo>
                      <a:pt x="64" y="119"/>
                    </a:lnTo>
                    <a:lnTo>
                      <a:pt x="64" y="120"/>
                    </a:lnTo>
                    <a:lnTo>
                      <a:pt x="64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40" y="120"/>
                    </a:lnTo>
                    <a:lnTo>
                      <a:pt x="140" y="120"/>
                    </a:lnTo>
                    <a:lnTo>
                      <a:pt x="140" y="120"/>
                    </a:lnTo>
                    <a:lnTo>
                      <a:pt x="140" y="120"/>
                    </a:lnTo>
                    <a:lnTo>
                      <a:pt x="140" y="119"/>
                    </a:lnTo>
                    <a:lnTo>
                      <a:pt x="140" y="119"/>
                    </a:lnTo>
                    <a:lnTo>
                      <a:pt x="140" y="119"/>
                    </a:lnTo>
                    <a:lnTo>
                      <a:pt x="140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6" y="119"/>
                    </a:lnTo>
                    <a:lnTo>
                      <a:pt x="166" y="119"/>
                    </a:lnTo>
                    <a:lnTo>
                      <a:pt x="166" y="119"/>
                    </a:lnTo>
                    <a:lnTo>
                      <a:pt x="166" y="119"/>
                    </a:lnTo>
                    <a:lnTo>
                      <a:pt x="166" y="119"/>
                    </a:lnTo>
                    <a:lnTo>
                      <a:pt x="166" y="120"/>
                    </a:lnTo>
                    <a:lnTo>
                      <a:pt x="166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5" y="120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5"/>
                    </a:lnTo>
                    <a:lnTo>
                      <a:pt x="194" y="125"/>
                    </a:lnTo>
                    <a:lnTo>
                      <a:pt x="194" y="125"/>
                    </a:lnTo>
                    <a:lnTo>
                      <a:pt x="194" y="125"/>
                    </a:lnTo>
                    <a:lnTo>
                      <a:pt x="194" y="125"/>
                    </a:lnTo>
                    <a:lnTo>
                      <a:pt x="194" y="126"/>
                    </a:lnTo>
                    <a:lnTo>
                      <a:pt x="194" y="126"/>
                    </a:lnTo>
                    <a:lnTo>
                      <a:pt x="195" y="126"/>
                    </a:lnTo>
                    <a:lnTo>
                      <a:pt x="195" y="126"/>
                    </a:lnTo>
                    <a:lnTo>
                      <a:pt x="195" y="127"/>
                    </a:lnTo>
                    <a:lnTo>
                      <a:pt x="195" y="127"/>
                    </a:lnTo>
                    <a:lnTo>
                      <a:pt x="195" y="127"/>
                    </a:lnTo>
                    <a:lnTo>
                      <a:pt x="195" y="128"/>
                    </a:lnTo>
                    <a:lnTo>
                      <a:pt x="196" y="128"/>
                    </a:lnTo>
                    <a:lnTo>
                      <a:pt x="196" y="129"/>
                    </a:lnTo>
                    <a:lnTo>
                      <a:pt x="196" y="129"/>
                    </a:lnTo>
                    <a:lnTo>
                      <a:pt x="196" y="129"/>
                    </a:lnTo>
                    <a:lnTo>
                      <a:pt x="196" y="130"/>
                    </a:lnTo>
                    <a:lnTo>
                      <a:pt x="196" y="130"/>
                    </a:lnTo>
                    <a:lnTo>
                      <a:pt x="196" y="131"/>
                    </a:lnTo>
                    <a:lnTo>
                      <a:pt x="196" y="131"/>
                    </a:lnTo>
                    <a:lnTo>
                      <a:pt x="197" y="131"/>
                    </a:lnTo>
                    <a:lnTo>
                      <a:pt x="197" y="132"/>
                    </a:lnTo>
                    <a:lnTo>
                      <a:pt x="197" y="132"/>
                    </a:lnTo>
                    <a:lnTo>
                      <a:pt x="197" y="133"/>
                    </a:lnTo>
                    <a:lnTo>
                      <a:pt x="197" y="134"/>
                    </a:lnTo>
                    <a:lnTo>
                      <a:pt x="197" y="134"/>
                    </a:lnTo>
                    <a:lnTo>
                      <a:pt x="198" y="135"/>
                    </a:lnTo>
                    <a:lnTo>
                      <a:pt x="198" y="135"/>
                    </a:lnTo>
                    <a:lnTo>
                      <a:pt x="198" y="136"/>
                    </a:lnTo>
                    <a:lnTo>
                      <a:pt x="198" y="137"/>
                    </a:lnTo>
                    <a:lnTo>
                      <a:pt x="198" y="138"/>
                    </a:lnTo>
                    <a:lnTo>
                      <a:pt x="198" y="139"/>
                    </a:lnTo>
                    <a:lnTo>
                      <a:pt x="198" y="140"/>
                    </a:lnTo>
                    <a:lnTo>
                      <a:pt x="199" y="142"/>
                    </a:lnTo>
                    <a:lnTo>
                      <a:pt x="199" y="143"/>
                    </a:lnTo>
                    <a:lnTo>
                      <a:pt x="199" y="145"/>
                    </a:lnTo>
                    <a:lnTo>
                      <a:pt x="199" y="146"/>
                    </a:lnTo>
                    <a:lnTo>
                      <a:pt x="199" y="148"/>
                    </a:lnTo>
                    <a:lnTo>
                      <a:pt x="199" y="150"/>
                    </a:lnTo>
                    <a:lnTo>
                      <a:pt x="199" y="152"/>
                    </a:lnTo>
                    <a:lnTo>
                      <a:pt x="199" y="154"/>
                    </a:lnTo>
                    <a:lnTo>
                      <a:pt x="200" y="157"/>
                    </a:lnTo>
                    <a:lnTo>
                      <a:pt x="200" y="159"/>
                    </a:lnTo>
                    <a:lnTo>
                      <a:pt x="200" y="162"/>
                    </a:lnTo>
                    <a:lnTo>
                      <a:pt x="200" y="164"/>
                    </a:lnTo>
                    <a:lnTo>
                      <a:pt x="200" y="167"/>
                    </a:lnTo>
                    <a:lnTo>
                      <a:pt x="200" y="170"/>
                    </a:lnTo>
                    <a:lnTo>
                      <a:pt x="200" y="172"/>
                    </a:lnTo>
                    <a:lnTo>
                      <a:pt x="201" y="175"/>
                    </a:lnTo>
                    <a:lnTo>
                      <a:pt x="201" y="178"/>
                    </a:lnTo>
                    <a:lnTo>
                      <a:pt x="201" y="180"/>
                    </a:lnTo>
                    <a:lnTo>
                      <a:pt x="201" y="183"/>
                    </a:lnTo>
                    <a:lnTo>
                      <a:pt x="201" y="185"/>
                    </a:lnTo>
                    <a:lnTo>
                      <a:pt x="201" y="187"/>
                    </a:lnTo>
                    <a:lnTo>
                      <a:pt x="201" y="190"/>
                    </a:lnTo>
                    <a:lnTo>
                      <a:pt x="202" y="192"/>
                    </a:lnTo>
                    <a:lnTo>
                      <a:pt x="202" y="194"/>
                    </a:lnTo>
                    <a:lnTo>
                      <a:pt x="202" y="196"/>
                    </a:lnTo>
                    <a:lnTo>
                      <a:pt x="202" y="199"/>
                    </a:lnTo>
                    <a:lnTo>
                      <a:pt x="202" y="201"/>
                    </a:lnTo>
                    <a:lnTo>
                      <a:pt x="202" y="202"/>
                    </a:lnTo>
                    <a:lnTo>
                      <a:pt x="202" y="204"/>
                    </a:lnTo>
                    <a:lnTo>
                      <a:pt x="202" y="206"/>
                    </a:lnTo>
                    <a:lnTo>
                      <a:pt x="203" y="208"/>
                    </a:lnTo>
                    <a:lnTo>
                      <a:pt x="203" y="210"/>
                    </a:lnTo>
                    <a:lnTo>
                      <a:pt x="203" y="212"/>
                    </a:lnTo>
                    <a:lnTo>
                      <a:pt x="203" y="214"/>
                    </a:lnTo>
                    <a:lnTo>
                      <a:pt x="203" y="216"/>
                    </a:lnTo>
                    <a:lnTo>
                      <a:pt x="203" y="218"/>
                    </a:lnTo>
                    <a:lnTo>
                      <a:pt x="203" y="220"/>
                    </a:lnTo>
                    <a:lnTo>
                      <a:pt x="204" y="222"/>
                    </a:lnTo>
                    <a:lnTo>
                      <a:pt x="204" y="224"/>
                    </a:lnTo>
                    <a:lnTo>
                      <a:pt x="204" y="226"/>
                    </a:lnTo>
                    <a:lnTo>
                      <a:pt x="204" y="228"/>
                    </a:lnTo>
                    <a:lnTo>
                      <a:pt x="204" y="230"/>
                    </a:lnTo>
                    <a:lnTo>
                      <a:pt x="204" y="232"/>
                    </a:lnTo>
                    <a:lnTo>
                      <a:pt x="204" y="234"/>
                    </a:lnTo>
                    <a:lnTo>
                      <a:pt x="205" y="235"/>
                    </a:lnTo>
                    <a:lnTo>
                      <a:pt x="205" y="237"/>
                    </a:lnTo>
                    <a:lnTo>
                      <a:pt x="205" y="238"/>
                    </a:lnTo>
                    <a:lnTo>
                      <a:pt x="205" y="240"/>
                    </a:lnTo>
                    <a:lnTo>
                      <a:pt x="205" y="241"/>
                    </a:lnTo>
                    <a:lnTo>
                      <a:pt x="205" y="243"/>
                    </a:lnTo>
                    <a:lnTo>
                      <a:pt x="205" y="244"/>
                    </a:lnTo>
                    <a:lnTo>
                      <a:pt x="206" y="246"/>
                    </a:lnTo>
                    <a:lnTo>
                      <a:pt x="206" y="247"/>
                    </a:lnTo>
                    <a:lnTo>
                      <a:pt x="206" y="248"/>
                    </a:lnTo>
                    <a:lnTo>
                      <a:pt x="206" y="250"/>
                    </a:lnTo>
                    <a:lnTo>
                      <a:pt x="206" y="251"/>
                    </a:lnTo>
                    <a:lnTo>
                      <a:pt x="206" y="253"/>
                    </a:lnTo>
                    <a:lnTo>
                      <a:pt x="206" y="254"/>
                    </a:lnTo>
                    <a:lnTo>
                      <a:pt x="207" y="256"/>
                    </a:lnTo>
                    <a:lnTo>
                      <a:pt x="207" y="257"/>
                    </a:lnTo>
                    <a:lnTo>
                      <a:pt x="207" y="259"/>
                    </a:lnTo>
                    <a:lnTo>
                      <a:pt x="207" y="260"/>
                    </a:lnTo>
                    <a:lnTo>
                      <a:pt x="207" y="261"/>
                    </a:lnTo>
                    <a:lnTo>
                      <a:pt x="207" y="262"/>
                    </a:lnTo>
                    <a:lnTo>
                      <a:pt x="207" y="263"/>
                    </a:lnTo>
                    <a:lnTo>
                      <a:pt x="208" y="265"/>
                    </a:lnTo>
                    <a:lnTo>
                      <a:pt x="208" y="266"/>
                    </a:lnTo>
                    <a:lnTo>
                      <a:pt x="208" y="267"/>
                    </a:lnTo>
                    <a:lnTo>
                      <a:pt x="208" y="268"/>
                    </a:lnTo>
                    <a:lnTo>
                      <a:pt x="208" y="269"/>
                    </a:lnTo>
                    <a:lnTo>
                      <a:pt x="208" y="271"/>
                    </a:lnTo>
                    <a:lnTo>
                      <a:pt x="208" y="271"/>
                    </a:lnTo>
                    <a:lnTo>
                      <a:pt x="209" y="273"/>
                    </a:lnTo>
                    <a:lnTo>
                      <a:pt x="209" y="274"/>
                    </a:lnTo>
                    <a:lnTo>
                      <a:pt x="209" y="275"/>
                    </a:lnTo>
                    <a:lnTo>
                      <a:pt x="209" y="276"/>
                    </a:lnTo>
                    <a:lnTo>
                      <a:pt x="209" y="277"/>
                    </a:lnTo>
                    <a:lnTo>
                      <a:pt x="209" y="278"/>
                    </a:lnTo>
                    <a:lnTo>
                      <a:pt x="209" y="280"/>
                    </a:lnTo>
                    <a:lnTo>
                      <a:pt x="210" y="280"/>
                    </a:lnTo>
                    <a:lnTo>
                      <a:pt x="210" y="282"/>
                    </a:lnTo>
                    <a:lnTo>
                      <a:pt x="210" y="283"/>
                    </a:lnTo>
                    <a:lnTo>
                      <a:pt x="210" y="284"/>
                    </a:lnTo>
                    <a:lnTo>
                      <a:pt x="210" y="286"/>
                    </a:lnTo>
                    <a:lnTo>
                      <a:pt x="210" y="288"/>
                    </a:lnTo>
                    <a:lnTo>
                      <a:pt x="211" y="290"/>
                    </a:lnTo>
                    <a:lnTo>
                      <a:pt x="211" y="291"/>
                    </a:lnTo>
                    <a:lnTo>
                      <a:pt x="211" y="293"/>
                    </a:lnTo>
                    <a:lnTo>
                      <a:pt x="211" y="294"/>
                    </a:lnTo>
                    <a:lnTo>
                      <a:pt x="211" y="296"/>
                    </a:lnTo>
                    <a:lnTo>
                      <a:pt x="211" y="297"/>
                    </a:lnTo>
                    <a:lnTo>
                      <a:pt x="211" y="298"/>
                    </a:lnTo>
                    <a:lnTo>
                      <a:pt x="211" y="299"/>
                    </a:lnTo>
                    <a:lnTo>
                      <a:pt x="212" y="300"/>
                    </a:lnTo>
                    <a:lnTo>
                      <a:pt x="212" y="301"/>
                    </a:lnTo>
                    <a:lnTo>
                      <a:pt x="212" y="301"/>
                    </a:lnTo>
                    <a:lnTo>
                      <a:pt x="212" y="302"/>
                    </a:lnTo>
                    <a:lnTo>
                      <a:pt x="212" y="303"/>
                    </a:lnTo>
                    <a:lnTo>
                      <a:pt x="212" y="304"/>
                    </a:lnTo>
                    <a:lnTo>
                      <a:pt x="212" y="306"/>
                    </a:lnTo>
                    <a:lnTo>
                      <a:pt x="213" y="307"/>
                    </a:lnTo>
                    <a:lnTo>
                      <a:pt x="213" y="309"/>
                    </a:lnTo>
                    <a:lnTo>
                      <a:pt x="213" y="310"/>
                    </a:lnTo>
                    <a:lnTo>
                      <a:pt x="213" y="312"/>
                    </a:lnTo>
                    <a:lnTo>
                      <a:pt x="213" y="314"/>
                    </a:lnTo>
                    <a:lnTo>
                      <a:pt x="213" y="315"/>
                    </a:lnTo>
                    <a:lnTo>
                      <a:pt x="214" y="317"/>
                    </a:lnTo>
                    <a:lnTo>
                      <a:pt x="214" y="318"/>
                    </a:lnTo>
                    <a:lnTo>
                      <a:pt x="214" y="319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21"/>
                    </a:lnTo>
                    <a:lnTo>
                      <a:pt x="214" y="321"/>
                    </a:lnTo>
                    <a:lnTo>
                      <a:pt x="214" y="322"/>
                    </a:lnTo>
                    <a:lnTo>
                      <a:pt x="215" y="322"/>
                    </a:lnTo>
                    <a:lnTo>
                      <a:pt x="215" y="323"/>
                    </a:lnTo>
                    <a:lnTo>
                      <a:pt x="215" y="323"/>
                    </a:lnTo>
                    <a:lnTo>
                      <a:pt x="215" y="324"/>
                    </a:lnTo>
                    <a:lnTo>
                      <a:pt x="215" y="325"/>
                    </a:lnTo>
                    <a:lnTo>
                      <a:pt x="215" y="326"/>
                    </a:lnTo>
                    <a:lnTo>
                      <a:pt x="216" y="327"/>
                    </a:lnTo>
                    <a:lnTo>
                      <a:pt x="216" y="328"/>
                    </a:lnTo>
                    <a:lnTo>
                      <a:pt x="216" y="329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1"/>
                    </a:lnTo>
                    <a:lnTo>
                      <a:pt x="216" y="332"/>
                    </a:lnTo>
                    <a:lnTo>
                      <a:pt x="217" y="333"/>
                    </a:lnTo>
                    <a:lnTo>
                      <a:pt x="217" y="334"/>
                    </a:lnTo>
                    <a:lnTo>
                      <a:pt x="217" y="335"/>
                    </a:lnTo>
                    <a:lnTo>
                      <a:pt x="217" y="336"/>
                    </a:lnTo>
                    <a:lnTo>
                      <a:pt x="217" y="337"/>
                    </a:lnTo>
                    <a:lnTo>
                      <a:pt x="217" y="338"/>
                    </a:lnTo>
                    <a:lnTo>
                      <a:pt x="217" y="339"/>
                    </a:lnTo>
                    <a:lnTo>
                      <a:pt x="218" y="340"/>
                    </a:lnTo>
                    <a:lnTo>
                      <a:pt x="218" y="341"/>
                    </a:lnTo>
                    <a:lnTo>
                      <a:pt x="218" y="342"/>
                    </a:lnTo>
                    <a:lnTo>
                      <a:pt x="218" y="343"/>
                    </a:lnTo>
                    <a:lnTo>
                      <a:pt x="218" y="344"/>
                    </a:lnTo>
                    <a:lnTo>
                      <a:pt x="218" y="345"/>
                    </a:lnTo>
                    <a:lnTo>
                      <a:pt x="218" y="346"/>
                    </a:lnTo>
                    <a:lnTo>
                      <a:pt x="219" y="347"/>
                    </a:lnTo>
                    <a:lnTo>
                      <a:pt x="219" y="348"/>
                    </a:lnTo>
                    <a:lnTo>
                      <a:pt x="219" y="349"/>
                    </a:lnTo>
                    <a:lnTo>
                      <a:pt x="219" y="350"/>
                    </a:lnTo>
                    <a:lnTo>
                      <a:pt x="219" y="351"/>
                    </a:lnTo>
                    <a:lnTo>
                      <a:pt x="219" y="352"/>
                    </a:lnTo>
                    <a:lnTo>
                      <a:pt x="220" y="353"/>
                    </a:lnTo>
                    <a:lnTo>
                      <a:pt x="220" y="353"/>
                    </a:lnTo>
                    <a:lnTo>
                      <a:pt x="220" y="354"/>
                    </a:lnTo>
                    <a:lnTo>
                      <a:pt x="220" y="355"/>
                    </a:lnTo>
                    <a:lnTo>
                      <a:pt x="220" y="356"/>
                    </a:lnTo>
                    <a:lnTo>
                      <a:pt x="220" y="356"/>
                    </a:lnTo>
                    <a:lnTo>
                      <a:pt x="220" y="357"/>
                    </a:lnTo>
                    <a:lnTo>
                      <a:pt x="220" y="358"/>
                    </a:lnTo>
                    <a:lnTo>
                      <a:pt x="221" y="359"/>
                    </a:lnTo>
                    <a:lnTo>
                      <a:pt x="221" y="360"/>
                    </a:lnTo>
                    <a:lnTo>
                      <a:pt x="221" y="360"/>
                    </a:lnTo>
                    <a:lnTo>
                      <a:pt x="221" y="361"/>
                    </a:lnTo>
                    <a:lnTo>
                      <a:pt x="221" y="362"/>
                    </a:lnTo>
                    <a:lnTo>
                      <a:pt x="221" y="363"/>
                    </a:lnTo>
                    <a:lnTo>
                      <a:pt x="222" y="364"/>
                    </a:lnTo>
                    <a:lnTo>
                      <a:pt x="222" y="365"/>
                    </a:lnTo>
                    <a:lnTo>
                      <a:pt x="222" y="366"/>
                    </a:lnTo>
                    <a:lnTo>
                      <a:pt x="222" y="367"/>
                    </a:lnTo>
                    <a:lnTo>
                      <a:pt x="222" y="367"/>
                    </a:lnTo>
                    <a:lnTo>
                      <a:pt x="222" y="368"/>
                    </a:lnTo>
                    <a:lnTo>
                      <a:pt x="222" y="368"/>
                    </a:lnTo>
                    <a:lnTo>
                      <a:pt x="223" y="369"/>
                    </a:lnTo>
                    <a:lnTo>
                      <a:pt x="223" y="369"/>
                    </a:lnTo>
                    <a:lnTo>
                      <a:pt x="223" y="370"/>
                    </a:lnTo>
                    <a:lnTo>
                      <a:pt x="223" y="370"/>
                    </a:lnTo>
                    <a:lnTo>
                      <a:pt x="223" y="371"/>
                    </a:lnTo>
                    <a:lnTo>
                      <a:pt x="223" y="372"/>
                    </a:lnTo>
                    <a:lnTo>
                      <a:pt x="223" y="373"/>
                    </a:lnTo>
                    <a:lnTo>
                      <a:pt x="224" y="374"/>
                    </a:lnTo>
                    <a:lnTo>
                      <a:pt x="224" y="375"/>
                    </a:lnTo>
                    <a:lnTo>
                      <a:pt x="224" y="376"/>
                    </a:lnTo>
                    <a:lnTo>
                      <a:pt x="224" y="376"/>
                    </a:lnTo>
                    <a:lnTo>
                      <a:pt x="224" y="377"/>
                    </a:lnTo>
                    <a:lnTo>
                      <a:pt x="224" y="378"/>
                    </a:lnTo>
                    <a:lnTo>
                      <a:pt x="224" y="379"/>
                    </a:lnTo>
                    <a:lnTo>
                      <a:pt x="225" y="380"/>
                    </a:lnTo>
                    <a:lnTo>
                      <a:pt x="225" y="381"/>
                    </a:lnTo>
                    <a:lnTo>
                      <a:pt x="225" y="382"/>
                    </a:lnTo>
                    <a:lnTo>
                      <a:pt x="225" y="382"/>
                    </a:lnTo>
                    <a:lnTo>
                      <a:pt x="225" y="383"/>
                    </a:lnTo>
                    <a:lnTo>
                      <a:pt x="225" y="384"/>
                    </a:lnTo>
                    <a:lnTo>
                      <a:pt x="226" y="385"/>
                    </a:lnTo>
                    <a:lnTo>
                      <a:pt x="226" y="386"/>
                    </a:lnTo>
                    <a:lnTo>
                      <a:pt x="226" y="387"/>
                    </a:lnTo>
                    <a:lnTo>
                      <a:pt x="226" y="387"/>
                    </a:lnTo>
                    <a:lnTo>
                      <a:pt x="226" y="388"/>
                    </a:lnTo>
                    <a:lnTo>
                      <a:pt x="226" y="389"/>
                    </a:lnTo>
                    <a:lnTo>
                      <a:pt x="226" y="390"/>
                    </a:lnTo>
                    <a:lnTo>
                      <a:pt x="226" y="391"/>
                    </a:lnTo>
                    <a:lnTo>
                      <a:pt x="227" y="392"/>
                    </a:lnTo>
                    <a:lnTo>
                      <a:pt x="227" y="394"/>
                    </a:lnTo>
                    <a:lnTo>
                      <a:pt x="227" y="395"/>
                    </a:lnTo>
                    <a:lnTo>
                      <a:pt x="227" y="397"/>
                    </a:lnTo>
                    <a:lnTo>
                      <a:pt x="227" y="398"/>
                    </a:lnTo>
                    <a:lnTo>
                      <a:pt x="227" y="399"/>
                    </a:lnTo>
                    <a:lnTo>
                      <a:pt x="227" y="400"/>
                    </a:lnTo>
                    <a:lnTo>
                      <a:pt x="228" y="401"/>
                    </a:lnTo>
                    <a:lnTo>
                      <a:pt x="228" y="403"/>
                    </a:lnTo>
                    <a:lnTo>
                      <a:pt x="228" y="403"/>
                    </a:lnTo>
                    <a:lnTo>
                      <a:pt x="228" y="405"/>
                    </a:lnTo>
                    <a:lnTo>
                      <a:pt x="228" y="406"/>
                    </a:lnTo>
                    <a:lnTo>
                      <a:pt x="228" y="406"/>
                    </a:lnTo>
                    <a:lnTo>
                      <a:pt x="229" y="407"/>
                    </a:lnTo>
                    <a:lnTo>
                      <a:pt x="229" y="408"/>
                    </a:lnTo>
                    <a:lnTo>
                      <a:pt x="229" y="409"/>
                    </a:lnTo>
                    <a:lnTo>
                      <a:pt x="229" y="410"/>
                    </a:lnTo>
                    <a:lnTo>
                      <a:pt x="229" y="411"/>
                    </a:lnTo>
                    <a:lnTo>
                      <a:pt x="229" y="412"/>
                    </a:lnTo>
                    <a:lnTo>
                      <a:pt x="229" y="412"/>
                    </a:lnTo>
                    <a:lnTo>
                      <a:pt x="229" y="413"/>
                    </a:lnTo>
                    <a:lnTo>
                      <a:pt x="230" y="414"/>
                    </a:lnTo>
                    <a:lnTo>
                      <a:pt x="230" y="414"/>
                    </a:lnTo>
                    <a:lnTo>
                      <a:pt x="230" y="415"/>
                    </a:lnTo>
                    <a:lnTo>
                      <a:pt x="230" y="415"/>
                    </a:lnTo>
                    <a:lnTo>
                      <a:pt x="230" y="416"/>
                    </a:lnTo>
                    <a:lnTo>
                      <a:pt x="230" y="416"/>
                    </a:lnTo>
                    <a:lnTo>
                      <a:pt x="230" y="417"/>
                    </a:lnTo>
                    <a:lnTo>
                      <a:pt x="230" y="418"/>
                    </a:lnTo>
                    <a:lnTo>
                      <a:pt x="231" y="418"/>
                    </a:lnTo>
                    <a:lnTo>
                      <a:pt x="231" y="419"/>
                    </a:lnTo>
                    <a:lnTo>
                      <a:pt x="231" y="420"/>
                    </a:lnTo>
                    <a:lnTo>
                      <a:pt x="231" y="421"/>
                    </a:lnTo>
                    <a:lnTo>
                      <a:pt x="231" y="422"/>
                    </a:lnTo>
                    <a:lnTo>
                      <a:pt x="231" y="423"/>
                    </a:lnTo>
                    <a:lnTo>
                      <a:pt x="231" y="424"/>
                    </a:lnTo>
                    <a:lnTo>
                      <a:pt x="232" y="425"/>
                    </a:lnTo>
                    <a:lnTo>
                      <a:pt x="232" y="426"/>
                    </a:lnTo>
                    <a:lnTo>
                      <a:pt x="232" y="426"/>
                    </a:lnTo>
                    <a:lnTo>
                      <a:pt x="232" y="427"/>
                    </a:lnTo>
                    <a:lnTo>
                      <a:pt x="232" y="428"/>
                    </a:lnTo>
                    <a:lnTo>
                      <a:pt x="232" y="429"/>
                    </a:lnTo>
                    <a:lnTo>
                      <a:pt x="232" y="430"/>
                    </a:lnTo>
                    <a:lnTo>
                      <a:pt x="233" y="432"/>
                    </a:lnTo>
                    <a:lnTo>
                      <a:pt x="233" y="432"/>
                    </a:lnTo>
                    <a:lnTo>
                      <a:pt x="233" y="433"/>
                    </a:lnTo>
                    <a:lnTo>
                      <a:pt x="233" y="434"/>
                    </a:lnTo>
                    <a:lnTo>
                      <a:pt x="233" y="435"/>
                    </a:lnTo>
                    <a:lnTo>
                      <a:pt x="233" y="436"/>
                    </a:lnTo>
                    <a:lnTo>
                      <a:pt x="233" y="437"/>
                    </a:lnTo>
                    <a:lnTo>
                      <a:pt x="234" y="437"/>
                    </a:lnTo>
                    <a:lnTo>
                      <a:pt x="234" y="438"/>
                    </a:lnTo>
                    <a:lnTo>
                      <a:pt x="234" y="439"/>
                    </a:lnTo>
                    <a:lnTo>
                      <a:pt x="234" y="439"/>
                    </a:lnTo>
                    <a:lnTo>
                      <a:pt x="234" y="440"/>
                    </a:lnTo>
                    <a:lnTo>
                      <a:pt x="234" y="440"/>
                    </a:lnTo>
                    <a:lnTo>
                      <a:pt x="235" y="441"/>
                    </a:lnTo>
                    <a:lnTo>
                      <a:pt x="235" y="442"/>
                    </a:lnTo>
                    <a:lnTo>
                      <a:pt x="235" y="442"/>
                    </a:lnTo>
                    <a:lnTo>
                      <a:pt x="235" y="443"/>
                    </a:lnTo>
                    <a:lnTo>
                      <a:pt x="235" y="443"/>
                    </a:lnTo>
                    <a:lnTo>
                      <a:pt x="235" y="444"/>
                    </a:lnTo>
                    <a:lnTo>
                      <a:pt x="235" y="444"/>
                    </a:lnTo>
                    <a:lnTo>
                      <a:pt x="235" y="445"/>
                    </a:lnTo>
                    <a:lnTo>
                      <a:pt x="236" y="446"/>
                    </a:lnTo>
                    <a:lnTo>
                      <a:pt x="236" y="446"/>
                    </a:lnTo>
                    <a:lnTo>
                      <a:pt x="236" y="447"/>
                    </a:lnTo>
                    <a:lnTo>
                      <a:pt x="236" y="447"/>
                    </a:lnTo>
                    <a:lnTo>
                      <a:pt x="236" y="447"/>
                    </a:lnTo>
                    <a:lnTo>
                      <a:pt x="236" y="448"/>
                    </a:lnTo>
                    <a:lnTo>
                      <a:pt x="236" y="449"/>
                    </a:lnTo>
                    <a:lnTo>
                      <a:pt x="236" y="450"/>
                    </a:lnTo>
                    <a:lnTo>
                      <a:pt x="237" y="451"/>
                    </a:lnTo>
                    <a:lnTo>
                      <a:pt x="237" y="452"/>
                    </a:lnTo>
                    <a:lnTo>
                      <a:pt x="237" y="453"/>
                    </a:lnTo>
                    <a:lnTo>
                      <a:pt x="237" y="454"/>
                    </a:lnTo>
                    <a:lnTo>
                      <a:pt x="237" y="455"/>
                    </a:lnTo>
                    <a:lnTo>
                      <a:pt x="237" y="456"/>
                    </a:lnTo>
                    <a:lnTo>
                      <a:pt x="237" y="457"/>
                    </a:lnTo>
                    <a:lnTo>
                      <a:pt x="238" y="458"/>
                    </a:lnTo>
                    <a:lnTo>
                      <a:pt x="238" y="459"/>
                    </a:lnTo>
                    <a:lnTo>
                      <a:pt x="238" y="460"/>
                    </a:lnTo>
                    <a:lnTo>
                      <a:pt x="238" y="461"/>
                    </a:lnTo>
                    <a:lnTo>
                      <a:pt x="238" y="462"/>
                    </a:lnTo>
                    <a:lnTo>
                      <a:pt x="238" y="464"/>
                    </a:lnTo>
                    <a:lnTo>
                      <a:pt x="238" y="464"/>
                    </a:lnTo>
                    <a:lnTo>
                      <a:pt x="238" y="465"/>
                    </a:lnTo>
                    <a:lnTo>
                      <a:pt x="239" y="467"/>
                    </a:lnTo>
                    <a:lnTo>
                      <a:pt x="239" y="467"/>
                    </a:lnTo>
                    <a:lnTo>
                      <a:pt x="239" y="469"/>
                    </a:lnTo>
                    <a:lnTo>
                      <a:pt x="239" y="470"/>
                    </a:lnTo>
                    <a:lnTo>
                      <a:pt x="239" y="471"/>
                    </a:lnTo>
                    <a:lnTo>
                      <a:pt x="239" y="472"/>
                    </a:lnTo>
                    <a:lnTo>
                      <a:pt x="240" y="473"/>
                    </a:lnTo>
                    <a:lnTo>
                      <a:pt x="240" y="474"/>
                    </a:lnTo>
                    <a:lnTo>
                      <a:pt x="240" y="475"/>
                    </a:lnTo>
                    <a:lnTo>
                      <a:pt x="240" y="476"/>
                    </a:lnTo>
                    <a:lnTo>
                      <a:pt x="240" y="477"/>
                    </a:lnTo>
                    <a:lnTo>
                      <a:pt x="240" y="478"/>
                    </a:lnTo>
                    <a:lnTo>
                      <a:pt x="240" y="479"/>
                    </a:lnTo>
                    <a:lnTo>
                      <a:pt x="241" y="479"/>
                    </a:lnTo>
                    <a:lnTo>
                      <a:pt x="241" y="480"/>
                    </a:lnTo>
                    <a:lnTo>
                      <a:pt x="241" y="481"/>
                    </a:lnTo>
                    <a:lnTo>
                      <a:pt x="241" y="482"/>
                    </a:lnTo>
                    <a:lnTo>
                      <a:pt x="241" y="483"/>
                    </a:lnTo>
                    <a:lnTo>
                      <a:pt x="241" y="484"/>
                    </a:lnTo>
                    <a:lnTo>
                      <a:pt x="241" y="485"/>
                    </a:lnTo>
                    <a:lnTo>
                      <a:pt x="242" y="485"/>
                    </a:lnTo>
                    <a:lnTo>
                      <a:pt x="242" y="486"/>
                    </a:lnTo>
                    <a:lnTo>
                      <a:pt x="242" y="486"/>
                    </a:lnTo>
                    <a:lnTo>
                      <a:pt x="242" y="486"/>
                    </a:lnTo>
                    <a:lnTo>
                      <a:pt x="242" y="487"/>
                    </a:lnTo>
                    <a:lnTo>
                      <a:pt x="242" y="488"/>
                    </a:lnTo>
                    <a:lnTo>
                      <a:pt x="242" y="488"/>
                    </a:lnTo>
                    <a:lnTo>
                      <a:pt x="242" y="489"/>
                    </a:lnTo>
                    <a:lnTo>
                      <a:pt x="242" y="490"/>
                    </a:lnTo>
                    <a:lnTo>
                      <a:pt x="243" y="490"/>
                    </a:lnTo>
                    <a:lnTo>
                      <a:pt x="243" y="491"/>
                    </a:lnTo>
                    <a:lnTo>
                      <a:pt x="243" y="492"/>
                    </a:lnTo>
                    <a:lnTo>
                      <a:pt x="243" y="492"/>
                    </a:lnTo>
                    <a:lnTo>
                      <a:pt x="243" y="493"/>
                    </a:lnTo>
                    <a:lnTo>
                      <a:pt x="243" y="493"/>
                    </a:lnTo>
                    <a:lnTo>
                      <a:pt x="244" y="494"/>
                    </a:lnTo>
                    <a:lnTo>
                      <a:pt x="244" y="495"/>
                    </a:lnTo>
                    <a:lnTo>
                      <a:pt x="244" y="495"/>
                    </a:lnTo>
                    <a:lnTo>
                      <a:pt x="244" y="496"/>
                    </a:lnTo>
                    <a:lnTo>
                      <a:pt x="244" y="497"/>
                    </a:lnTo>
                    <a:lnTo>
                      <a:pt x="244" y="498"/>
                    </a:lnTo>
                    <a:lnTo>
                      <a:pt x="244" y="498"/>
                    </a:lnTo>
                    <a:lnTo>
                      <a:pt x="244" y="499"/>
                    </a:lnTo>
                    <a:lnTo>
                      <a:pt x="245" y="500"/>
                    </a:lnTo>
                    <a:lnTo>
                      <a:pt x="245" y="501"/>
                    </a:lnTo>
                    <a:lnTo>
                      <a:pt x="245" y="501"/>
                    </a:lnTo>
                    <a:lnTo>
                      <a:pt x="245" y="502"/>
                    </a:lnTo>
                    <a:lnTo>
                      <a:pt x="245" y="502"/>
                    </a:lnTo>
                    <a:lnTo>
                      <a:pt x="245" y="503"/>
                    </a:lnTo>
                    <a:lnTo>
                      <a:pt x="246" y="504"/>
                    </a:lnTo>
                    <a:lnTo>
                      <a:pt x="246" y="504"/>
                    </a:lnTo>
                    <a:lnTo>
                      <a:pt x="246" y="505"/>
                    </a:lnTo>
                    <a:lnTo>
                      <a:pt x="246" y="505"/>
                    </a:lnTo>
                    <a:lnTo>
                      <a:pt x="246" y="506"/>
                    </a:lnTo>
                    <a:lnTo>
                      <a:pt x="246" y="507"/>
                    </a:lnTo>
                    <a:lnTo>
                      <a:pt x="246" y="508"/>
                    </a:lnTo>
                    <a:lnTo>
                      <a:pt x="246" y="509"/>
                    </a:lnTo>
                    <a:lnTo>
                      <a:pt x="247" y="510"/>
                    </a:lnTo>
                    <a:lnTo>
                      <a:pt x="247" y="511"/>
                    </a:lnTo>
                    <a:lnTo>
                      <a:pt x="247" y="512"/>
                    </a:lnTo>
                    <a:lnTo>
                      <a:pt x="247" y="513"/>
                    </a:lnTo>
                    <a:lnTo>
                      <a:pt x="247" y="513"/>
                    </a:lnTo>
                    <a:lnTo>
                      <a:pt x="247" y="514"/>
                    </a:lnTo>
                    <a:lnTo>
                      <a:pt x="247" y="514"/>
                    </a:lnTo>
                    <a:lnTo>
                      <a:pt x="247" y="515"/>
                    </a:lnTo>
                    <a:lnTo>
                      <a:pt x="248" y="515"/>
                    </a:lnTo>
                    <a:lnTo>
                      <a:pt x="248" y="516"/>
                    </a:lnTo>
                    <a:lnTo>
                      <a:pt x="248" y="517"/>
                    </a:lnTo>
                    <a:lnTo>
                      <a:pt x="248" y="518"/>
                    </a:lnTo>
                    <a:lnTo>
                      <a:pt x="248" y="518"/>
                    </a:lnTo>
                    <a:lnTo>
                      <a:pt x="248" y="519"/>
                    </a:lnTo>
                    <a:lnTo>
                      <a:pt x="248" y="519"/>
                    </a:lnTo>
                    <a:lnTo>
                      <a:pt x="249" y="520"/>
                    </a:lnTo>
                    <a:lnTo>
                      <a:pt x="249" y="521"/>
                    </a:lnTo>
                    <a:lnTo>
                      <a:pt x="249" y="522"/>
                    </a:lnTo>
                    <a:lnTo>
                      <a:pt x="249" y="522"/>
                    </a:lnTo>
                    <a:lnTo>
                      <a:pt x="249" y="523"/>
                    </a:lnTo>
                    <a:lnTo>
                      <a:pt x="249" y="523"/>
                    </a:lnTo>
                    <a:lnTo>
                      <a:pt x="249" y="524"/>
                    </a:lnTo>
                    <a:lnTo>
                      <a:pt x="250" y="525"/>
                    </a:lnTo>
                    <a:lnTo>
                      <a:pt x="250" y="526"/>
                    </a:lnTo>
                    <a:lnTo>
                      <a:pt x="250" y="526"/>
                    </a:lnTo>
                    <a:lnTo>
                      <a:pt x="250" y="527"/>
                    </a:lnTo>
                    <a:lnTo>
                      <a:pt x="250" y="528"/>
                    </a:lnTo>
                    <a:lnTo>
                      <a:pt x="250" y="529"/>
                    </a:lnTo>
                    <a:lnTo>
                      <a:pt x="250" y="530"/>
                    </a:lnTo>
                    <a:lnTo>
                      <a:pt x="251" y="530"/>
                    </a:lnTo>
                    <a:lnTo>
                      <a:pt x="251" y="531"/>
                    </a:lnTo>
                    <a:lnTo>
                      <a:pt x="251" y="532"/>
                    </a:lnTo>
                    <a:lnTo>
                      <a:pt x="251" y="533"/>
                    </a:lnTo>
                    <a:lnTo>
                      <a:pt x="251" y="534"/>
                    </a:lnTo>
                    <a:lnTo>
                      <a:pt x="251" y="535"/>
                    </a:lnTo>
                    <a:lnTo>
                      <a:pt x="252" y="535"/>
                    </a:lnTo>
                    <a:lnTo>
                      <a:pt x="252" y="536"/>
                    </a:lnTo>
                    <a:lnTo>
                      <a:pt x="252" y="537"/>
                    </a:lnTo>
                    <a:lnTo>
                      <a:pt x="252" y="538"/>
                    </a:lnTo>
                    <a:lnTo>
                      <a:pt x="252" y="539"/>
                    </a:lnTo>
                    <a:lnTo>
                      <a:pt x="252" y="540"/>
                    </a:lnTo>
                    <a:lnTo>
                      <a:pt x="252" y="541"/>
                    </a:lnTo>
                    <a:lnTo>
                      <a:pt x="252" y="542"/>
                    </a:lnTo>
                    <a:lnTo>
                      <a:pt x="253" y="543"/>
                    </a:lnTo>
                    <a:lnTo>
                      <a:pt x="253" y="544"/>
                    </a:lnTo>
                    <a:lnTo>
                      <a:pt x="253" y="545"/>
                    </a:lnTo>
                    <a:lnTo>
                      <a:pt x="253" y="546"/>
                    </a:lnTo>
                    <a:lnTo>
                      <a:pt x="253" y="547"/>
                    </a:lnTo>
                    <a:lnTo>
                      <a:pt x="253" y="548"/>
                    </a:lnTo>
                    <a:lnTo>
                      <a:pt x="253" y="548"/>
                    </a:lnTo>
                    <a:lnTo>
                      <a:pt x="253" y="548"/>
                    </a:lnTo>
                    <a:lnTo>
                      <a:pt x="254" y="549"/>
                    </a:lnTo>
                    <a:lnTo>
                      <a:pt x="254" y="550"/>
                    </a:lnTo>
                    <a:lnTo>
                      <a:pt x="254" y="551"/>
                    </a:lnTo>
                    <a:lnTo>
                      <a:pt x="254" y="551"/>
                    </a:lnTo>
                    <a:lnTo>
                      <a:pt x="254" y="552"/>
                    </a:lnTo>
                    <a:lnTo>
                      <a:pt x="254" y="552"/>
                    </a:lnTo>
                    <a:lnTo>
                      <a:pt x="254" y="553"/>
                    </a:lnTo>
                    <a:lnTo>
                      <a:pt x="255" y="554"/>
                    </a:lnTo>
                    <a:lnTo>
                      <a:pt x="255" y="554"/>
                    </a:lnTo>
                    <a:lnTo>
                      <a:pt x="255" y="555"/>
                    </a:lnTo>
                    <a:lnTo>
                      <a:pt x="255" y="555"/>
                    </a:lnTo>
                    <a:lnTo>
                      <a:pt x="255" y="556"/>
                    </a:lnTo>
                    <a:lnTo>
                      <a:pt x="255" y="556"/>
                    </a:lnTo>
                    <a:lnTo>
                      <a:pt x="255" y="557"/>
                    </a:lnTo>
                    <a:lnTo>
                      <a:pt x="256" y="557"/>
                    </a:lnTo>
                    <a:lnTo>
                      <a:pt x="256" y="558"/>
                    </a:lnTo>
                    <a:lnTo>
                      <a:pt x="256" y="559"/>
                    </a:lnTo>
                    <a:lnTo>
                      <a:pt x="256" y="559"/>
                    </a:lnTo>
                    <a:lnTo>
                      <a:pt x="256" y="560"/>
                    </a:lnTo>
                    <a:lnTo>
                      <a:pt x="256" y="561"/>
                    </a:lnTo>
                    <a:lnTo>
                      <a:pt x="256" y="562"/>
                    </a:lnTo>
                    <a:lnTo>
                      <a:pt x="257" y="562"/>
                    </a:lnTo>
                    <a:lnTo>
                      <a:pt x="257" y="563"/>
                    </a:lnTo>
                    <a:lnTo>
                      <a:pt x="257" y="564"/>
                    </a:lnTo>
                    <a:lnTo>
                      <a:pt x="257" y="564"/>
                    </a:lnTo>
                    <a:lnTo>
                      <a:pt x="257" y="565"/>
                    </a:lnTo>
                    <a:lnTo>
                      <a:pt x="257" y="566"/>
                    </a:lnTo>
                    <a:lnTo>
                      <a:pt x="258" y="567"/>
                    </a:lnTo>
                    <a:lnTo>
                      <a:pt x="258" y="567"/>
                    </a:lnTo>
                    <a:lnTo>
                      <a:pt x="258" y="568"/>
                    </a:lnTo>
                    <a:lnTo>
                      <a:pt x="258" y="569"/>
                    </a:lnTo>
                    <a:lnTo>
                      <a:pt x="258" y="569"/>
                    </a:lnTo>
                    <a:lnTo>
                      <a:pt x="258" y="570"/>
                    </a:lnTo>
                    <a:lnTo>
                      <a:pt x="258" y="571"/>
                    </a:lnTo>
                    <a:lnTo>
                      <a:pt x="258" y="572"/>
                    </a:lnTo>
                    <a:lnTo>
                      <a:pt x="259" y="572"/>
                    </a:lnTo>
                    <a:lnTo>
                      <a:pt x="259" y="573"/>
                    </a:lnTo>
                    <a:lnTo>
                      <a:pt x="259" y="574"/>
                    </a:lnTo>
                    <a:lnTo>
                      <a:pt x="259" y="575"/>
                    </a:lnTo>
                    <a:lnTo>
                      <a:pt x="259" y="575"/>
                    </a:lnTo>
                    <a:lnTo>
                      <a:pt x="259" y="576"/>
                    </a:lnTo>
                    <a:lnTo>
                      <a:pt x="259" y="576"/>
                    </a:lnTo>
                    <a:lnTo>
                      <a:pt x="259" y="577"/>
                    </a:lnTo>
                    <a:lnTo>
                      <a:pt x="260" y="578"/>
                    </a:lnTo>
                    <a:lnTo>
                      <a:pt x="260" y="579"/>
                    </a:lnTo>
                    <a:lnTo>
                      <a:pt x="260" y="580"/>
                    </a:lnTo>
                    <a:lnTo>
                      <a:pt x="260" y="581"/>
                    </a:lnTo>
                    <a:lnTo>
                      <a:pt x="260" y="583"/>
                    </a:lnTo>
                    <a:lnTo>
                      <a:pt x="260" y="584"/>
                    </a:lnTo>
                    <a:lnTo>
                      <a:pt x="260" y="584"/>
                    </a:lnTo>
                    <a:lnTo>
                      <a:pt x="261" y="586"/>
                    </a:lnTo>
                    <a:lnTo>
                      <a:pt x="261" y="587"/>
                    </a:lnTo>
                    <a:lnTo>
                      <a:pt x="261" y="587"/>
                    </a:lnTo>
                    <a:lnTo>
                      <a:pt x="261" y="588"/>
                    </a:lnTo>
                    <a:lnTo>
                      <a:pt x="261" y="589"/>
                    </a:lnTo>
                    <a:lnTo>
                      <a:pt x="261" y="590"/>
                    </a:lnTo>
                    <a:lnTo>
                      <a:pt x="261" y="591"/>
                    </a:lnTo>
                    <a:lnTo>
                      <a:pt x="261" y="591"/>
                    </a:lnTo>
                    <a:lnTo>
                      <a:pt x="262" y="592"/>
                    </a:lnTo>
                    <a:lnTo>
                      <a:pt x="262" y="593"/>
                    </a:lnTo>
                    <a:lnTo>
                      <a:pt x="262" y="594"/>
                    </a:lnTo>
                    <a:lnTo>
                      <a:pt x="262" y="594"/>
                    </a:lnTo>
                    <a:lnTo>
                      <a:pt x="262" y="595"/>
                    </a:lnTo>
                    <a:lnTo>
                      <a:pt x="262" y="595"/>
                    </a:lnTo>
                    <a:lnTo>
                      <a:pt x="263" y="596"/>
                    </a:lnTo>
                    <a:lnTo>
                      <a:pt x="263" y="597"/>
                    </a:lnTo>
                    <a:lnTo>
                      <a:pt x="263" y="597"/>
                    </a:lnTo>
                    <a:lnTo>
                      <a:pt x="263" y="598"/>
                    </a:lnTo>
                    <a:lnTo>
                      <a:pt x="263" y="598"/>
                    </a:lnTo>
                    <a:lnTo>
                      <a:pt x="263" y="598"/>
                    </a:lnTo>
                    <a:lnTo>
                      <a:pt x="264" y="599"/>
                    </a:lnTo>
                    <a:lnTo>
                      <a:pt x="264" y="599"/>
                    </a:lnTo>
                    <a:lnTo>
                      <a:pt x="264" y="600"/>
                    </a:lnTo>
                    <a:lnTo>
                      <a:pt x="264" y="600"/>
                    </a:lnTo>
                    <a:lnTo>
                      <a:pt x="264" y="601"/>
                    </a:lnTo>
                    <a:lnTo>
                      <a:pt x="264" y="601"/>
                    </a:lnTo>
                    <a:lnTo>
                      <a:pt x="264" y="601"/>
                    </a:lnTo>
                    <a:lnTo>
                      <a:pt x="264" y="602"/>
                    </a:lnTo>
                    <a:lnTo>
                      <a:pt x="265" y="602"/>
                    </a:lnTo>
                    <a:lnTo>
                      <a:pt x="265" y="603"/>
                    </a:lnTo>
                    <a:lnTo>
                      <a:pt x="265" y="603"/>
                    </a:lnTo>
                    <a:lnTo>
                      <a:pt x="265" y="604"/>
                    </a:lnTo>
                    <a:lnTo>
                      <a:pt x="265" y="604"/>
                    </a:lnTo>
                    <a:lnTo>
                      <a:pt x="265" y="604"/>
                    </a:lnTo>
                    <a:lnTo>
                      <a:pt x="265" y="604"/>
                    </a:lnTo>
                    <a:lnTo>
                      <a:pt x="265" y="605"/>
                    </a:lnTo>
                    <a:lnTo>
                      <a:pt x="266" y="606"/>
                    </a:lnTo>
                    <a:lnTo>
                      <a:pt x="266" y="606"/>
                    </a:lnTo>
                    <a:lnTo>
                      <a:pt x="266" y="607"/>
                    </a:lnTo>
                    <a:lnTo>
                      <a:pt x="266" y="607"/>
                    </a:lnTo>
                    <a:lnTo>
                      <a:pt x="266" y="607"/>
                    </a:lnTo>
                    <a:lnTo>
                      <a:pt x="266" y="608"/>
                    </a:lnTo>
                    <a:lnTo>
                      <a:pt x="266" y="608"/>
                    </a:lnTo>
                    <a:lnTo>
                      <a:pt x="267" y="609"/>
                    </a:lnTo>
                    <a:lnTo>
                      <a:pt x="267" y="609"/>
                    </a:lnTo>
                    <a:lnTo>
                      <a:pt x="267" y="610"/>
                    </a:lnTo>
                    <a:lnTo>
                      <a:pt x="267" y="610"/>
                    </a:lnTo>
                    <a:lnTo>
                      <a:pt x="267" y="610"/>
                    </a:lnTo>
                    <a:lnTo>
                      <a:pt x="267" y="611"/>
                    </a:lnTo>
                    <a:lnTo>
                      <a:pt x="267" y="611"/>
                    </a:lnTo>
                    <a:lnTo>
                      <a:pt x="268" y="612"/>
                    </a:lnTo>
                    <a:lnTo>
                      <a:pt x="268" y="612"/>
                    </a:lnTo>
                    <a:lnTo>
                      <a:pt x="268" y="613"/>
                    </a:lnTo>
                    <a:lnTo>
                      <a:pt x="268" y="613"/>
                    </a:lnTo>
                    <a:lnTo>
                      <a:pt x="268" y="613"/>
                    </a:lnTo>
                    <a:lnTo>
                      <a:pt x="268" y="614"/>
                    </a:lnTo>
                    <a:lnTo>
                      <a:pt x="268" y="614"/>
                    </a:lnTo>
                    <a:lnTo>
                      <a:pt x="269" y="615"/>
                    </a:lnTo>
                    <a:lnTo>
                      <a:pt x="269" y="615"/>
                    </a:lnTo>
                    <a:lnTo>
                      <a:pt x="269" y="616"/>
                    </a:lnTo>
                    <a:lnTo>
                      <a:pt x="269" y="616"/>
                    </a:lnTo>
                    <a:lnTo>
                      <a:pt x="269" y="617"/>
                    </a:lnTo>
                    <a:lnTo>
                      <a:pt x="269" y="617"/>
                    </a:lnTo>
                    <a:lnTo>
                      <a:pt x="270" y="617"/>
                    </a:lnTo>
                    <a:lnTo>
                      <a:pt x="270" y="618"/>
                    </a:lnTo>
                    <a:lnTo>
                      <a:pt x="270" y="618"/>
                    </a:lnTo>
                    <a:lnTo>
                      <a:pt x="270" y="619"/>
                    </a:lnTo>
                    <a:lnTo>
                      <a:pt x="270" y="620"/>
                    </a:lnTo>
                    <a:lnTo>
                      <a:pt x="270" y="620"/>
                    </a:lnTo>
                    <a:lnTo>
                      <a:pt x="270" y="621"/>
                    </a:lnTo>
                    <a:lnTo>
                      <a:pt x="270" y="622"/>
                    </a:lnTo>
                    <a:lnTo>
                      <a:pt x="271" y="623"/>
                    </a:lnTo>
                    <a:lnTo>
                      <a:pt x="271" y="624"/>
                    </a:lnTo>
                    <a:lnTo>
                      <a:pt x="271" y="624"/>
                    </a:lnTo>
                    <a:lnTo>
                      <a:pt x="271" y="624"/>
                    </a:lnTo>
                    <a:lnTo>
                      <a:pt x="271" y="624"/>
                    </a:lnTo>
                    <a:lnTo>
                      <a:pt x="271" y="625"/>
                    </a:lnTo>
                    <a:lnTo>
                      <a:pt x="271" y="626"/>
                    </a:lnTo>
                    <a:lnTo>
                      <a:pt x="271" y="627"/>
                    </a:lnTo>
                    <a:lnTo>
                      <a:pt x="272" y="628"/>
                    </a:lnTo>
                    <a:lnTo>
                      <a:pt x="272" y="628"/>
                    </a:lnTo>
                    <a:lnTo>
                      <a:pt x="272" y="629"/>
                    </a:lnTo>
                    <a:lnTo>
                      <a:pt x="272" y="630"/>
                    </a:lnTo>
                    <a:lnTo>
                      <a:pt x="272" y="630"/>
                    </a:lnTo>
                    <a:lnTo>
                      <a:pt x="272" y="631"/>
                    </a:lnTo>
                    <a:lnTo>
                      <a:pt x="272" y="632"/>
                    </a:lnTo>
                    <a:lnTo>
                      <a:pt x="273" y="633"/>
                    </a:lnTo>
                    <a:lnTo>
                      <a:pt x="273" y="633"/>
                    </a:lnTo>
                    <a:lnTo>
                      <a:pt x="273" y="634"/>
                    </a:lnTo>
                    <a:lnTo>
                      <a:pt x="273" y="634"/>
                    </a:lnTo>
                    <a:lnTo>
                      <a:pt x="273" y="635"/>
                    </a:lnTo>
                    <a:lnTo>
                      <a:pt x="273" y="636"/>
                    </a:lnTo>
                    <a:lnTo>
                      <a:pt x="273" y="636"/>
                    </a:lnTo>
                    <a:lnTo>
                      <a:pt x="274" y="637"/>
                    </a:lnTo>
                    <a:lnTo>
                      <a:pt x="274" y="637"/>
                    </a:lnTo>
                    <a:lnTo>
                      <a:pt x="274" y="638"/>
                    </a:lnTo>
                    <a:lnTo>
                      <a:pt x="274" y="639"/>
                    </a:lnTo>
                    <a:lnTo>
                      <a:pt x="274" y="639"/>
                    </a:lnTo>
                    <a:lnTo>
                      <a:pt x="274" y="640"/>
                    </a:lnTo>
                    <a:lnTo>
                      <a:pt x="274" y="641"/>
                    </a:lnTo>
                    <a:lnTo>
                      <a:pt x="275" y="641"/>
                    </a:lnTo>
                    <a:lnTo>
                      <a:pt x="275" y="642"/>
                    </a:lnTo>
                    <a:lnTo>
                      <a:pt x="275" y="643"/>
                    </a:lnTo>
                    <a:lnTo>
                      <a:pt x="275" y="643"/>
                    </a:lnTo>
                    <a:lnTo>
                      <a:pt x="275" y="644"/>
                    </a:lnTo>
                    <a:lnTo>
                      <a:pt x="275" y="645"/>
                    </a:lnTo>
                    <a:lnTo>
                      <a:pt x="276" y="645"/>
                    </a:lnTo>
                    <a:lnTo>
                      <a:pt x="276" y="646"/>
                    </a:lnTo>
                    <a:lnTo>
                      <a:pt x="276" y="646"/>
                    </a:lnTo>
                    <a:lnTo>
                      <a:pt x="276" y="647"/>
                    </a:lnTo>
                    <a:lnTo>
                      <a:pt x="276" y="648"/>
                    </a:lnTo>
                    <a:lnTo>
                      <a:pt x="276" y="648"/>
                    </a:lnTo>
                    <a:lnTo>
                      <a:pt x="276" y="649"/>
                    </a:lnTo>
                    <a:lnTo>
                      <a:pt x="276" y="649"/>
                    </a:lnTo>
                    <a:lnTo>
                      <a:pt x="277" y="650"/>
                    </a:lnTo>
                    <a:lnTo>
                      <a:pt x="277" y="650"/>
                    </a:lnTo>
                    <a:lnTo>
                      <a:pt x="277" y="651"/>
                    </a:lnTo>
                    <a:lnTo>
                      <a:pt x="277" y="651"/>
                    </a:lnTo>
                    <a:lnTo>
                      <a:pt x="277" y="651"/>
                    </a:lnTo>
                    <a:lnTo>
                      <a:pt x="277" y="652"/>
                    </a:lnTo>
                    <a:lnTo>
                      <a:pt x="277" y="653"/>
                    </a:lnTo>
                    <a:lnTo>
                      <a:pt x="277" y="653"/>
                    </a:lnTo>
                    <a:lnTo>
                      <a:pt x="278" y="654"/>
                    </a:lnTo>
                    <a:lnTo>
                      <a:pt x="278" y="655"/>
                    </a:lnTo>
                    <a:lnTo>
                      <a:pt x="278" y="655"/>
                    </a:lnTo>
                    <a:lnTo>
                      <a:pt x="278" y="656"/>
                    </a:lnTo>
                    <a:lnTo>
                      <a:pt x="278" y="657"/>
                    </a:lnTo>
                    <a:lnTo>
                      <a:pt x="278" y="658"/>
                    </a:lnTo>
                    <a:lnTo>
                      <a:pt x="278" y="658"/>
                    </a:lnTo>
                    <a:lnTo>
                      <a:pt x="279" y="659"/>
                    </a:lnTo>
                    <a:lnTo>
                      <a:pt x="279" y="660"/>
                    </a:lnTo>
                    <a:lnTo>
                      <a:pt x="279" y="661"/>
                    </a:lnTo>
                    <a:lnTo>
                      <a:pt x="279" y="662"/>
                    </a:lnTo>
                    <a:lnTo>
                      <a:pt x="279" y="663"/>
                    </a:lnTo>
                    <a:lnTo>
                      <a:pt x="279" y="664"/>
                    </a:lnTo>
                    <a:lnTo>
                      <a:pt x="279" y="665"/>
                    </a:lnTo>
                    <a:lnTo>
                      <a:pt x="280" y="665"/>
                    </a:lnTo>
                    <a:lnTo>
                      <a:pt x="280" y="666"/>
                    </a:lnTo>
                    <a:lnTo>
                      <a:pt x="280" y="667"/>
                    </a:lnTo>
                    <a:lnTo>
                      <a:pt x="280" y="668"/>
                    </a:lnTo>
                    <a:lnTo>
                      <a:pt x="280" y="669"/>
                    </a:lnTo>
                    <a:lnTo>
                      <a:pt x="280" y="670"/>
                    </a:lnTo>
                    <a:lnTo>
                      <a:pt x="280" y="671"/>
                    </a:lnTo>
                    <a:lnTo>
                      <a:pt x="281" y="673"/>
                    </a:lnTo>
                    <a:lnTo>
                      <a:pt x="281" y="674"/>
                    </a:lnTo>
                    <a:lnTo>
                      <a:pt x="281" y="675"/>
                    </a:lnTo>
                    <a:lnTo>
                      <a:pt x="281" y="676"/>
                    </a:lnTo>
                    <a:lnTo>
                      <a:pt x="281" y="677"/>
                    </a:lnTo>
                    <a:lnTo>
                      <a:pt x="281" y="678"/>
                    </a:lnTo>
                    <a:lnTo>
                      <a:pt x="282" y="679"/>
                    </a:lnTo>
                    <a:lnTo>
                      <a:pt x="282" y="680"/>
                    </a:lnTo>
                    <a:lnTo>
                      <a:pt x="282" y="680"/>
                    </a:lnTo>
                    <a:lnTo>
                      <a:pt x="282" y="681"/>
                    </a:lnTo>
                    <a:lnTo>
                      <a:pt x="282" y="682"/>
                    </a:lnTo>
                    <a:lnTo>
                      <a:pt x="282" y="683"/>
                    </a:lnTo>
                    <a:lnTo>
                      <a:pt x="282" y="684"/>
                    </a:lnTo>
                    <a:lnTo>
                      <a:pt x="282" y="685"/>
                    </a:lnTo>
                    <a:lnTo>
                      <a:pt x="282" y="685"/>
                    </a:lnTo>
                    <a:lnTo>
                      <a:pt x="283" y="685"/>
                    </a:lnTo>
                    <a:lnTo>
                      <a:pt x="283" y="685"/>
                    </a:lnTo>
                    <a:lnTo>
                      <a:pt x="283" y="686"/>
                    </a:lnTo>
                    <a:lnTo>
                      <a:pt x="283" y="687"/>
                    </a:lnTo>
                    <a:lnTo>
                      <a:pt x="283" y="687"/>
                    </a:lnTo>
                    <a:lnTo>
                      <a:pt x="283" y="688"/>
                    </a:lnTo>
                    <a:lnTo>
                      <a:pt x="283" y="688"/>
                    </a:lnTo>
                    <a:lnTo>
                      <a:pt x="283" y="688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5" y="689"/>
                    </a:lnTo>
                    <a:lnTo>
                      <a:pt x="285" y="690"/>
                    </a:lnTo>
                    <a:lnTo>
                      <a:pt x="285" y="690"/>
                    </a:lnTo>
                    <a:lnTo>
                      <a:pt x="285" y="690"/>
                    </a:lnTo>
                    <a:lnTo>
                      <a:pt x="285" y="691"/>
                    </a:lnTo>
                    <a:lnTo>
                      <a:pt x="285" y="691"/>
                    </a:lnTo>
                    <a:lnTo>
                      <a:pt x="285" y="692"/>
                    </a:lnTo>
                    <a:lnTo>
                      <a:pt x="285" y="692"/>
                    </a:lnTo>
                    <a:lnTo>
                      <a:pt x="286" y="693"/>
                    </a:lnTo>
                    <a:lnTo>
                      <a:pt x="286" y="693"/>
                    </a:lnTo>
                    <a:lnTo>
                      <a:pt x="286" y="694"/>
                    </a:lnTo>
                    <a:lnTo>
                      <a:pt x="286" y="694"/>
                    </a:lnTo>
                    <a:lnTo>
                      <a:pt x="286" y="695"/>
                    </a:lnTo>
                    <a:lnTo>
                      <a:pt x="286" y="696"/>
                    </a:lnTo>
                    <a:lnTo>
                      <a:pt x="287" y="697"/>
                    </a:lnTo>
                    <a:lnTo>
                      <a:pt x="287" y="697"/>
                    </a:lnTo>
                    <a:lnTo>
                      <a:pt x="287" y="698"/>
                    </a:lnTo>
                    <a:lnTo>
                      <a:pt x="287" y="699"/>
                    </a:lnTo>
                    <a:lnTo>
                      <a:pt x="287" y="700"/>
                    </a:lnTo>
                    <a:lnTo>
                      <a:pt x="287" y="701"/>
                    </a:lnTo>
                    <a:lnTo>
                      <a:pt x="288" y="702"/>
                    </a:lnTo>
                    <a:lnTo>
                      <a:pt x="288" y="703"/>
                    </a:lnTo>
                    <a:lnTo>
                      <a:pt x="288" y="704"/>
                    </a:lnTo>
                    <a:lnTo>
                      <a:pt x="288" y="705"/>
                    </a:lnTo>
                    <a:lnTo>
                      <a:pt x="288" y="706"/>
                    </a:lnTo>
                    <a:lnTo>
                      <a:pt x="288" y="707"/>
                    </a:lnTo>
                    <a:lnTo>
                      <a:pt x="288" y="708"/>
                    </a:lnTo>
                    <a:lnTo>
                      <a:pt x="288" y="708"/>
                    </a:lnTo>
                    <a:lnTo>
                      <a:pt x="288" y="709"/>
                    </a:lnTo>
                    <a:lnTo>
                      <a:pt x="288" y="709"/>
                    </a:lnTo>
                    <a:lnTo>
                      <a:pt x="289" y="710"/>
                    </a:lnTo>
                    <a:lnTo>
                      <a:pt x="289" y="711"/>
                    </a:lnTo>
                    <a:lnTo>
                      <a:pt x="289" y="711"/>
                    </a:lnTo>
                    <a:lnTo>
                      <a:pt x="289" y="712"/>
                    </a:lnTo>
                    <a:lnTo>
                      <a:pt x="289" y="713"/>
                    </a:lnTo>
                    <a:lnTo>
                      <a:pt x="289" y="713"/>
                    </a:lnTo>
                    <a:lnTo>
                      <a:pt x="289" y="714"/>
                    </a:lnTo>
                    <a:lnTo>
                      <a:pt x="290" y="715"/>
                    </a:lnTo>
                    <a:lnTo>
                      <a:pt x="290" y="715"/>
                    </a:lnTo>
                    <a:lnTo>
                      <a:pt x="290" y="716"/>
                    </a:lnTo>
                    <a:lnTo>
                      <a:pt x="290" y="717"/>
                    </a:lnTo>
                    <a:lnTo>
                      <a:pt x="290" y="718"/>
                    </a:lnTo>
                    <a:lnTo>
                      <a:pt x="290" y="718"/>
                    </a:lnTo>
                    <a:lnTo>
                      <a:pt x="291" y="719"/>
                    </a:lnTo>
                    <a:lnTo>
                      <a:pt x="291" y="719"/>
                    </a:lnTo>
                    <a:lnTo>
                      <a:pt x="291" y="720"/>
                    </a:lnTo>
                    <a:lnTo>
                      <a:pt x="291" y="720"/>
                    </a:lnTo>
                    <a:lnTo>
                      <a:pt x="291" y="721"/>
                    </a:lnTo>
                    <a:lnTo>
                      <a:pt x="291" y="721"/>
                    </a:lnTo>
                    <a:lnTo>
                      <a:pt x="291" y="722"/>
                    </a:lnTo>
                    <a:lnTo>
                      <a:pt x="291" y="722"/>
                    </a:lnTo>
                    <a:lnTo>
                      <a:pt x="292" y="723"/>
                    </a:lnTo>
                    <a:lnTo>
                      <a:pt x="292" y="723"/>
                    </a:lnTo>
                    <a:lnTo>
                      <a:pt x="292" y="724"/>
                    </a:lnTo>
                    <a:lnTo>
                      <a:pt x="292" y="724"/>
                    </a:lnTo>
                    <a:lnTo>
                      <a:pt x="292" y="725"/>
                    </a:lnTo>
                    <a:lnTo>
                      <a:pt x="292" y="725"/>
                    </a:lnTo>
                    <a:lnTo>
                      <a:pt x="293" y="725"/>
                    </a:lnTo>
                    <a:lnTo>
                      <a:pt x="293" y="726"/>
                    </a:lnTo>
                    <a:lnTo>
                      <a:pt x="293" y="726"/>
                    </a:lnTo>
                    <a:lnTo>
                      <a:pt x="293" y="726"/>
                    </a:lnTo>
                    <a:lnTo>
                      <a:pt x="293" y="727"/>
                    </a:lnTo>
                    <a:lnTo>
                      <a:pt x="293" y="727"/>
                    </a:lnTo>
                    <a:lnTo>
                      <a:pt x="294" y="728"/>
                    </a:lnTo>
                    <a:lnTo>
                      <a:pt x="294" y="728"/>
                    </a:lnTo>
                    <a:lnTo>
                      <a:pt x="294" y="729"/>
                    </a:lnTo>
                    <a:lnTo>
                      <a:pt x="294" y="729"/>
                    </a:lnTo>
                    <a:lnTo>
                      <a:pt x="294" y="729"/>
                    </a:lnTo>
                    <a:lnTo>
                      <a:pt x="294" y="730"/>
                    </a:lnTo>
                    <a:lnTo>
                      <a:pt x="294" y="730"/>
                    </a:lnTo>
                    <a:lnTo>
                      <a:pt x="294" y="730"/>
                    </a:lnTo>
                    <a:lnTo>
                      <a:pt x="294" y="730"/>
                    </a:lnTo>
                    <a:lnTo>
                      <a:pt x="294" y="731"/>
                    </a:lnTo>
                    <a:lnTo>
                      <a:pt x="295" y="731"/>
                    </a:lnTo>
                    <a:lnTo>
                      <a:pt x="295" y="731"/>
                    </a:lnTo>
                    <a:lnTo>
                      <a:pt x="295" y="732"/>
                    </a:lnTo>
                    <a:lnTo>
                      <a:pt x="295" y="732"/>
                    </a:lnTo>
                    <a:lnTo>
                      <a:pt x="295" y="732"/>
                    </a:lnTo>
                    <a:lnTo>
                      <a:pt x="295" y="732"/>
                    </a:lnTo>
                    <a:lnTo>
                      <a:pt x="296" y="733"/>
                    </a:lnTo>
                    <a:lnTo>
                      <a:pt x="296" y="733"/>
                    </a:lnTo>
                    <a:lnTo>
                      <a:pt x="296" y="734"/>
                    </a:lnTo>
                    <a:lnTo>
                      <a:pt x="296" y="734"/>
                    </a:lnTo>
                    <a:lnTo>
                      <a:pt x="296" y="734"/>
                    </a:lnTo>
                    <a:lnTo>
                      <a:pt x="296" y="735"/>
                    </a:lnTo>
                    <a:lnTo>
                      <a:pt x="296" y="735"/>
                    </a:lnTo>
                    <a:lnTo>
                      <a:pt x="297" y="735"/>
                    </a:lnTo>
                    <a:lnTo>
                      <a:pt x="297" y="736"/>
                    </a:lnTo>
                    <a:lnTo>
                      <a:pt x="297" y="736"/>
                    </a:lnTo>
                    <a:lnTo>
                      <a:pt x="297" y="737"/>
                    </a:lnTo>
                    <a:lnTo>
                      <a:pt x="297" y="737"/>
                    </a:lnTo>
                    <a:lnTo>
                      <a:pt x="297" y="737"/>
                    </a:lnTo>
                    <a:lnTo>
                      <a:pt x="297" y="738"/>
                    </a:lnTo>
                    <a:lnTo>
                      <a:pt x="298" y="738"/>
                    </a:lnTo>
                    <a:lnTo>
                      <a:pt x="298" y="739"/>
                    </a:lnTo>
                    <a:lnTo>
                      <a:pt x="298" y="739"/>
                    </a:lnTo>
                    <a:lnTo>
                      <a:pt x="298" y="739"/>
                    </a:lnTo>
                    <a:lnTo>
                      <a:pt x="298" y="740"/>
                    </a:lnTo>
                    <a:lnTo>
                      <a:pt x="298" y="740"/>
                    </a:lnTo>
                    <a:lnTo>
                      <a:pt x="298" y="741"/>
                    </a:lnTo>
                    <a:lnTo>
                      <a:pt x="299" y="741"/>
                    </a:lnTo>
                    <a:lnTo>
                      <a:pt x="299" y="742"/>
                    </a:lnTo>
                    <a:lnTo>
                      <a:pt x="299" y="742"/>
                    </a:lnTo>
                    <a:lnTo>
                      <a:pt x="299" y="743"/>
                    </a:lnTo>
                    <a:lnTo>
                      <a:pt x="299" y="743"/>
                    </a:lnTo>
                    <a:lnTo>
                      <a:pt x="299" y="744"/>
                    </a:lnTo>
                    <a:lnTo>
                      <a:pt x="300" y="744"/>
                    </a:lnTo>
                    <a:lnTo>
                      <a:pt x="300" y="745"/>
                    </a:lnTo>
                    <a:lnTo>
                      <a:pt x="300" y="745"/>
                    </a:lnTo>
                    <a:lnTo>
                      <a:pt x="300" y="746"/>
                    </a:lnTo>
                    <a:lnTo>
                      <a:pt x="300" y="746"/>
                    </a:lnTo>
                    <a:lnTo>
                      <a:pt x="300" y="746"/>
                    </a:lnTo>
                    <a:lnTo>
                      <a:pt x="300" y="746"/>
                    </a:lnTo>
                    <a:lnTo>
                      <a:pt x="300" y="746"/>
                    </a:lnTo>
                    <a:lnTo>
                      <a:pt x="300" y="747"/>
                    </a:lnTo>
                    <a:lnTo>
                      <a:pt x="300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2" y="747"/>
                    </a:lnTo>
                    <a:lnTo>
                      <a:pt x="302" y="747"/>
                    </a:lnTo>
                    <a:lnTo>
                      <a:pt x="302" y="747"/>
                    </a:lnTo>
                    <a:lnTo>
                      <a:pt x="302" y="747"/>
                    </a:lnTo>
                    <a:lnTo>
                      <a:pt x="302" y="747"/>
                    </a:lnTo>
                    <a:lnTo>
                      <a:pt x="302" y="748"/>
                    </a:lnTo>
                    <a:lnTo>
                      <a:pt x="302" y="748"/>
                    </a:lnTo>
                    <a:lnTo>
                      <a:pt x="303" y="748"/>
                    </a:lnTo>
                    <a:lnTo>
                      <a:pt x="303" y="748"/>
                    </a:lnTo>
                    <a:lnTo>
                      <a:pt x="303" y="749"/>
                    </a:lnTo>
                    <a:lnTo>
                      <a:pt x="303" y="749"/>
                    </a:lnTo>
                    <a:lnTo>
                      <a:pt x="303" y="749"/>
                    </a:lnTo>
                    <a:lnTo>
                      <a:pt x="303" y="749"/>
                    </a:lnTo>
                    <a:lnTo>
                      <a:pt x="303" y="749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5" y="750"/>
                    </a:lnTo>
                    <a:lnTo>
                      <a:pt x="305" y="750"/>
                    </a:lnTo>
                    <a:lnTo>
                      <a:pt x="305" y="751"/>
                    </a:lnTo>
                    <a:lnTo>
                      <a:pt x="305" y="751"/>
                    </a:lnTo>
                    <a:lnTo>
                      <a:pt x="305" y="751"/>
                    </a:lnTo>
                    <a:lnTo>
                      <a:pt x="305" y="752"/>
                    </a:lnTo>
                    <a:lnTo>
                      <a:pt x="305" y="752"/>
                    </a:lnTo>
                    <a:lnTo>
                      <a:pt x="306" y="752"/>
                    </a:lnTo>
                    <a:lnTo>
                      <a:pt x="306" y="752"/>
                    </a:lnTo>
                    <a:lnTo>
                      <a:pt x="306" y="752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7" y="753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8" y="754"/>
                    </a:lnTo>
                    <a:lnTo>
                      <a:pt x="308" y="755"/>
                    </a:lnTo>
                    <a:lnTo>
                      <a:pt x="308" y="755"/>
                    </a:lnTo>
                    <a:lnTo>
                      <a:pt x="308" y="755"/>
                    </a:lnTo>
                    <a:lnTo>
                      <a:pt x="308" y="755"/>
                    </a:lnTo>
                    <a:lnTo>
                      <a:pt x="308" y="756"/>
                    </a:lnTo>
                    <a:lnTo>
                      <a:pt x="309" y="756"/>
                    </a:lnTo>
                    <a:lnTo>
                      <a:pt x="309" y="756"/>
                    </a:lnTo>
                    <a:lnTo>
                      <a:pt x="309" y="756"/>
                    </a:lnTo>
                    <a:lnTo>
                      <a:pt x="309" y="756"/>
                    </a:lnTo>
                    <a:lnTo>
                      <a:pt x="309" y="757"/>
                    </a:lnTo>
                    <a:lnTo>
                      <a:pt x="309" y="757"/>
                    </a:lnTo>
                    <a:lnTo>
                      <a:pt x="309" y="757"/>
                    </a:lnTo>
                    <a:lnTo>
                      <a:pt x="309" y="758"/>
                    </a:lnTo>
                    <a:lnTo>
                      <a:pt x="310" y="758"/>
                    </a:lnTo>
                    <a:lnTo>
                      <a:pt x="310" y="758"/>
                    </a:lnTo>
                    <a:lnTo>
                      <a:pt x="310" y="759"/>
                    </a:lnTo>
                    <a:lnTo>
                      <a:pt x="310" y="759"/>
                    </a:lnTo>
                    <a:lnTo>
                      <a:pt x="310" y="759"/>
                    </a:lnTo>
                    <a:lnTo>
                      <a:pt x="310" y="760"/>
                    </a:lnTo>
                    <a:lnTo>
                      <a:pt x="311" y="760"/>
                    </a:lnTo>
                    <a:lnTo>
                      <a:pt x="311" y="761"/>
                    </a:lnTo>
                    <a:lnTo>
                      <a:pt x="311" y="761"/>
                    </a:lnTo>
                    <a:lnTo>
                      <a:pt x="311" y="762"/>
                    </a:lnTo>
                    <a:lnTo>
                      <a:pt x="311" y="762"/>
                    </a:lnTo>
                    <a:lnTo>
                      <a:pt x="311" y="762"/>
                    </a:lnTo>
                    <a:lnTo>
                      <a:pt x="311" y="762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4"/>
                    </a:lnTo>
                    <a:lnTo>
                      <a:pt x="312" y="764"/>
                    </a:lnTo>
                    <a:lnTo>
                      <a:pt x="312" y="764"/>
                    </a:lnTo>
                    <a:lnTo>
                      <a:pt x="313" y="764"/>
                    </a:lnTo>
                    <a:lnTo>
                      <a:pt x="313" y="764"/>
                    </a:lnTo>
                    <a:lnTo>
                      <a:pt x="313" y="765"/>
                    </a:lnTo>
                    <a:lnTo>
                      <a:pt x="313" y="765"/>
                    </a:lnTo>
                    <a:lnTo>
                      <a:pt x="313" y="765"/>
                    </a:lnTo>
                    <a:lnTo>
                      <a:pt x="313" y="766"/>
                    </a:lnTo>
                    <a:lnTo>
                      <a:pt x="313" y="766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8"/>
                    </a:lnTo>
                    <a:lnTo>
                      <a:pt x="315" y="768"/>
                    </a:lnTo>
                    <a:lnTo>
                      <a:pt x="315" y="768"/>
                    </a:lnTo>
                    <a:lnTo>
                      <a:pt x="315" y="768"/>
                    </a:lnTo>
                    <a:lnTo>
                      <a:pt x="315" y="769"/>
                    </a:lnTo>
                    <a:lnTo>
                      <a:pt x="315" y="769"/>
                    </a:lnTo>
                    <a:lnTo>
                      <a:pt x="315" y="769"/>
                    </a:lnTo>
                    <a:lnTo>
                      <a:pt x="315" y="769"/>
                    </a:lnTo>
                    <a:lnTo>
                      <a:pt x="316" y="769"/>
                    </a:lnTo>
                    <a:lnTo>
                      <a:pt x="316" y="770"/>
                    </a:lnTo>
                    <a:lnTo>
                      <a:pt x="316" y="770"/>
                    </a:lnTo>
                    <a:lnTo>
                      <a:pt x="316" y="770"/>
                    </a:lnTo>
                    <a:lnTo>
                      <a:pt x="316" y="770"/>
                    </a:lnTo>
                    <a:lnTo>
                      <a:pt x="316" y="771"/>
                    </a:lnTo>
                    <a:lnTo>
                      <a:pt x="317" y="771"/>
                    </a:lnTo>
                    <a:lnTo>
                      <a:pt x="317" y="771"/>
                    </a:lnTo>
                    <a:lnTo>
                      <a:pt x="317" y="772"/>
                    </a:lnTo>
                    <a:lnTo>
                      <a:pt x="317" y="772"/>
                    </a:lnTo>
                    <a:lnTo>
                      <a:pt x="317" y="773"/>
                    </a:lnTo>
                    <a:lnTo>
                      <a:pt x="317" y="773"/>
                    </a:lnTo>
                    <a:lnTo>
                      <a:pt x="317" y="774"/>
                    </a:lnTo>
                    <a:lnTo>
                      <a:pt x="318" y="774"/>
                    </a:lnTo>
                    <a:lnTo>
                      <a:pt x="318" y="774"/>
                    </a:lnTo>
                    <a:lnTo>
                      <a:pt x="318" y="775"/>
                    </a:lnTo>
                    <a:lnTo>
                      <a:pt x="318" y="775"/>
                    </a:lnTo>
                    <a:lnTo>
                      <a:pt x="318" y="775"/>
                    </a:lnTo>
                    <a:lnTo>
                      <a:pt x="318" y="775"/>
                    </a:lnTo>
                    <a:lnTo>
                      <a:pt x="318" y="776"/>
                    </a:lnTo>
                    <a:lnTo>
                      <a:pt x="318" y="776"/>
                    </a:lnTo>
                    <a:lnTo>
                      <a:pt x="318" y="777"/>
                    </a:lnTo>
                    <a:lnTo>
                      <a:pt x="319" y="778"/>
                    </a:lnTo>
                    <a:lnTo>
                      <a:pt x="319" y="778"/>
                    </a:lnTo>
                    <a:lnTo>
                      <a:pt x="319" y="779"/>
                    </a:lnTo>
                    <a:lnTo>
                      <a:pt x="319" y="779"/>
                    </a:lnTo>
                    <a:lnTo>
                      <a:pt x="319" y="779"/>
                    </a:lnTo>
                    <a:lnTo>
                      <a:pt x="319" y="780"/>
                    </a:lnTo>
                    <a:lnTo>
                      <a:pt x="320" y="780"/>
                    </a:lnTo>
                    <a:lnTo>
                      <a:pt x="320" y="781"/>
                    </a:lnTo>
                    <a:lnTo>
                      <a:pt x="320" y="781"/>
                    </a:lnTo>
                    <a:lnTo>
                      <a:pt x="320" y="782"/>
                    </a:lnTo>
                    <a:lnTo>
                      <a:pt x="320" y="782"/>
                    </a:lnTo>
                    <a:lnTo>
                      <a:pt x="320" y="782"/>
                    </a:lnTo>
                    <a:lnTo>
                      <a:pt x="320" y="783"/>
                    </a:lnTo>
                    <a:lnTo>
                      <a:pt x="320" y="783"/>
                    </a:lnTo>
                    <a:lnTo>
                      <a:pt x="321" y="783"/>
                    </a:lnTo>
                    <a:lnTo>
                      <a:pt x="321" y="784"/>
                    </a:lnTo>
                    <a:lnTo>
                      <a:pt x="321" y="784"/>
                    </a:lnTo>
                    <a:lnTo>
                      <a:pt x="321" y="784"/>
                    </a:lnTo>
                    <a:lnTo>
                      <a:pt x="321" y="784"/>
                    </a:lnTo>
                    <a:lnTo>
                      <a:pt x="321" y="785"/>
                    </a:lnTo>
                    <a:lnTo>
                      <a:pt x="322" y="785"/>
                    </a:lnTo>
                    <a:lnTo>
                      <a:pt x="322" y="785"/>
                    </a:lnTo>
                    <a:lnTo>
                      <a:pt x="322" y="786"/>
                    </a:lnTo>
                    <a:lnTo>
                      <a:pt x="322" y="786"/>
                    </a:lnTo>
                    <a:lnTo>
                      <a:pt x="322" y="786"/>
                    </a:lnTo>
                    <a:lnTo>
                      <a:pt x="322" y="787"/>
                    </a:lnTo>
                    <a:lnTo>
                      <a:pt x="322" y="787"/>
                    </a:lnTo>
                    <a:lnTo>
                      <a:pt x="323" y="787"/>
                    </a:lnTo>
                    <a:lnTo>
                      <a:pt x="323" y="788"/>
                    </a:lnTo>
                    <a:lnTo>
                      <a:pt x="323" y="788"/>
                    </a:lnTo>
                    <a:lnTo>
                      <a:pt x="323" y="788"/>
                    </a:lnTo>
                    <a:lnTo>
                      <a:pt x="323" y="788"/>
                    </a:lnTo>
                    <a:lnTo>
                      <a:pt x="323" y="789"/>
                    </a:lnTo>
                    <a:lnTo>
                      <a:pt x="323" y="789"/>
                    </a:lnTo>
                    <a:lnTo>
                      <a:pt x="324" y="790"/>
                    </a:lnTo>
                    <a:lnTo>
                      <a:pt x="324" y="790"/>
                    </a:lnTo>
                    <a:lnTo>
                      <a:pt x="324" y="790"/>
                    </a:lnTo>
                    <a:lnTo>
                      <a:pt x="324" y="791"/>
                    </a:lnTo>
                    <a:lnTo>
                      <a:pt x="324" y="791"/>
                    </a:lnTo>
                    <a:lnTo>
                      <a:pt x="324" y="792"/>
                    </a:lnTo>
                    <a:lnTo>
                      <a:pt x="324" y="793"/>
                    </a:lnTo>
                    <a:lnTo>
                      <a:pt x="324" y="794"/>
                    </a:lnTo>
                    <a:lnTo>
                      <a:pt x="324" y="794"/>
                    </a:lnTo>
                    <a:lnTo>
                      <a:pt x="325" y="795"/>
                    </a:lnTo>
                    <a:lnTo>
                      <a:pt x="325" y="795"/>
                    </a:lnTo>
                    <a:lnTo>
                      <a:pt x="325" y="796"/>
                    </a:lnTo>
                    <a:lnTo>
                      <a:pt x="325" y="796"/>
                    </a:lnTo>
                    <a:lnTo>
                      <a:pt x="325" y="797"/>
                    </a:lnTo>
                    <a:lnTo>
                      <a:pt x="325" y="797"/>
                    </a:lnTo>
                    <a:lnTo>
                      <a:pt x="326" y="797"/>
                    </a:lnTo>
                    <a:lnTo>
                      <a:pt x="326" y="798"/>
                    </a:lnTo>
                    <a:lnTo>
                      <a:pt x="326" y="798"/>
                    </a:lnTo>
                    <a:lnTo>
                      <a:pt x="326" y="798"/>
                    </a:lnTo>
                    <a:lnTo>
                      <a:pt x="326" y="799"/>
                    </a:lnTo>
                    <a:lnTo>
                      <a:pt x="326" y="799"/>
                    </a:lnTo>
                    <a:lnTo>
                      <a:pt x="326" y="799"/>
                    </a:lnTo>
                    <a:lnTo>
                      <a:pt x="326" y="800"/>
                    </a:lnTo>
                    <a:lnTo>
                      <a:pt x="327" y="800"/>
                    </a:lnTo>
                    <a:lnTo>
                      <a:pt x="327" y="801"/>
                    </a:lnTo>
                    <a:lnTo>
                      <a:pt x="327" y="801"/>
                    </a:lnTo>
                    <a:lnTo>
                      <a:pt x="327" y="802"/>
                    </a:lnTo>
                    <a:lnTo>
                      <a:pt x="327" y="802"/>
                    </a:lnTo>
                    <a:lnTo>
                      <a:pt x="327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3"/>
                    </a:lnTo>
                    <a:lnTo>
                      <a:pt x="329" y="803"/>
                    </a:lnTo>
                    <a:lnTo>
                      <a:pt x="329" y="803"/>
                    </a:lnTo>
                    <a:lnTo>
                      <a:pt x="329" y="803"/>
                    </a:lnTo>
                    <a:lnTo>
                      <a:pt x="329" y="803"/>
                    </a:lnTo>
                    <a:lnTo>
                      <a:pt x="329" y="803"/>
                    </a:lnTo>
                    <a:lnTo>
                      <a:pt x="329" y="804"/>
                    </a:lnTo>
                    <a:lnTo>
                      <a:pt x="329" y="804"/>
                    </a:lnTo>
                    <a:lnTo>
                      <a:pt x="329" y="804"/>
                    </a:lnTo>
                    <a:lnTo>
                      <a:pt x="329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1" y="804"/>
                    </a:lnTo>
                    <a:lnTo>
                      <a:pt x="331" y="804"/>
                    </a:lnTo>
                    <a:lnTo>
                      <a:pt x="331" y="805"/>
                    </a:lnTo>
                    <a:lnTo>
                      <a:pt x="331" y="805"/>
                    </a:lnTo>
                    <a:lnTo>
                      <a:pt x="331" y="805"/>
                    </a:lnTo>
                    <a:lnTo>
                      <a:pt x="331" y="805"/>
                    </a:lnTo>
                    <a:lnTo>
                      <a:pt x="332" y="806"/>
                    </a:lnTo>
                    <a:lnTo>
                      <a:pt x="332" y="806"/>
                    </a:lnTo>
                    <a:lnTo>
                      <a:pt x="332" y="806"/>
                    </a:lnTo>
                    <a:lnTo>
                      <a:pt x="332" y="807"/>
                    </a:lnTo>
                    <a:lnTo>
                      <a:pt x="332" y="807"/>
                    </a:lnTo>
                    <a:lnTo>
                      <a:pt x="332" y="807"/>
                    </a:lnTo>
                    <a:lnTo>
                      <a:pt x="332" y="808"/>
                    </a:lnTo>
                    <a:lnTo>
                      <a:pt x="332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4" y="809"/>
                    </a:lnTo>
                    <a:lnTo>
                      <a:pt x="334" y="809"/>
                    </a:lnTo>
                    <a:lnTo>
                      <a:pt x="334" y="809"/>
                    </a:lnTo>
                    <a:lnTo>
                      <a:pt x="334" y="809"/>
                    </a:lnTo>
                    <a:lnTo>
                      <a:pt x="334" y="809"/>
                    </a:lnTo>
                    <a:lnTo>
                      <a:pt x="334" y="810"/>
                    </a:lnTo>
                    <a:lnTo>
                      <a:pt x="335" y="810"/>
                    </a:lnTo>
                    <a:lnTo>
                      <a:pt x="335" y="811"/>
                    </a:lnTo>
                    <a:lnTo>
                      <a:pt x="335" y="811"/>
                    </a:lnTo>
                    <a:lnTo>
                      <a:pt x="335" y="811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7" y="813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8" y="814"/>
                    </a:lnTo>
                    <a:lnTo>
                      <a:pt x="338" y="814"/>
                    </a:lnTo>
                    <a:lnTo>
                      <a:pt x="338" y="814"/>
                    </a:lnTo>
                    <a:lnTo>
                      <a:pt x="338" y="815"/>
                    </a:lnTo>
                    <a:lnTo>
                      <a:pt x="338" y="815"/>
                    </a:lnTo>
                    <a:lnTo>
                      <a:pt x="338" y="815"/>
                    </a:lnTo>
                    <a:lnTo>
                      <a:pt x="338" y="815"/>
                    </a:lnTo>
                    <a:lnTo>
                      <a:pt x="339" y="816"/>
                    </a:lnTo>
                    <a:lnTo>
                      <a:pt x="339" y="816"/>
                    </a:lnTo>
                    <a:lnTo>
                      <a:pt x="339" y="816"/>
                    </a:lnTo>
                    <a:lnTo>
                      <a:pt x="339" y="816"/>
                    </a:lnTo>
                    <a:lnTo>
                      <a:pt x="339" y="816"/>
                    </a:lnTo>
                    <a:lnTo>
                      <a:pt x="339" y="817"/>
                    </a:lnTo>
                    <a:lnTo>
                      <a:pt x="339" y="817"/>
                    </a:lnTo>
                    <a:lnTo>
                      <a:pt x="340" y="817"/>
                    </a:lnTo>
                    <a:lnTo>
                      <a:pt x="340" y="817"/>
                    </a:lnTo>
                    <a:lnTo>
                      <a:pt x="340" y="817"/>
                    </a:lnTo>
                    <a:lnTo>
                      <a:pt x="340" y="817"/>
                    </a:lnTo>
                    <a:lnTo>
                      <a:pt x="340" y="817"/>
                    </a:lnTo>
                    <a:lnTo>
                      <a:pt x="340" y="818"/>
                    </a:lnTo>
                    <a:lnTo>
                      <a:pt x="341" y="818"/>
                    </a:lnTo>
                    <a:lnTo>
                      <a:pt x="341" y="818"/>
                    </a:lnTo>
                    <a:lnTo>
                      <a:pt x="341" y="818"/>
                    </a:lnTo>
                    <a:lnTo>
                      <a:pt x="341" y="819"/>
                    </a:lnTo>
                    <a:lnTo>
                      <a:pt x="341" y="819"/>
                    </a:lnTo>
                    <a:lnTo>
                      <a:pt x="341" y="819"/>
                    </a:lnTo>
                    <a:lnTo>
                      <a:pt x="341" y="820"/>
                    </a:lnTo>
                    <a:lnTo>
                      <a:pt x="341" y="820"/>
                    </a:lnTo>
                    <a:lnTo>
                      <a:pt x="341" y="820"/>
                    </a:lnTo>
                    <a:lnTo>
                      <a:pt x="341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4" y="821"/>
                    </a:lnTo>
                    <a:lnTo>
                      <a:pt x="344" y="821"/>
                    </a:lnTo>
                    <a:lnTo>
                      <a:pt x="344" y="821"/>
                    </a:lnTo>
                    <a:lnTo>
                      <a:pt x="344" y="822"/>
                    </a:lnTo>
                    <a:lnTo>
                      <a:pt x="344" y="822"/>
                    </a:lnTo>
                    <a:lnTo>
                      <a:pt x="344" y="822"/>
                    </a:lnTo>
                    <a:lnTo>
                      <a:pt x="344" y="822"/>
                    </a:lnTo>
                    <a:lnTo>
                      <a:pt x="345" y="822"/>
                    </a:lnTo>
                    <a:lnTo>
                      <a:pt x="345" y="823"/>
                    </a:lnTo>
                    <a:lnTo>
                      <a:pt x="345" y="823"/>
                    </a:lnTo>
                    <a:lnTo>
                      <a:pt x="345" y="823"/>
                    </a:lnTo>
                    <a:lnTo>
                      <a:pt x="345" y="823"/>
                    </a:lnTo>
                    <a:lnTo>
                      <a:pt x="345" y="823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8" y="824"/>
                    </a:lnTo>
                    <a:lnTo>
                      <a:pt x="348" y="825"/>
                    </a:lnTo>
                    <a:lnTo>
                      <a:pt x="348" y="825"/>
                    </a:lnTo>
                    <a:lnTo>
                      <a:pt x="348" y="825"/>
                    </a:lnTo>
                    <a:lnTo>
                      <a:pt x="348" y="825"/>
                    </a:lnTo>
                    <a:lnTo>
                      <a:pt x="348" y="826"/>
                    </a:lnTo>
                    <a:lnTo>
                      <a:pt x="348" y="826"/>
                    </a:lnTo>
                    <a:lnTo>
                      <a:pt x="349" y="826"/>
                    </a:lnTo>
                    <a:lnTo>
                      <a:pt x="349" y="827"/>
                    </a:lnTo>
                    <a:lnTo>
                      <a:pt x="349" y="827"/>
                    </a:lnTo>
                    <a:lnTo>
                      <a:pt x="349" y="827"/>
                    </a:lnTo>
                    <a:lnTo>
                      <a:pt x="349" y="828"/>
                    </a:lnTo>
                    <a:lnTo>
                      <a:pt x="349" y="828"/>
                    </a:lnTo>
                    <a:lnTo>
                      <a:pt x="350" y="828"/>
                    </a:lnTo>
                    <a:lnTo>
                      <a:pt x="350" y="828"/>
                    </a:lnTo>
                    <a:lnTo>
                      <a:pt x="350" y="828"/>
                    </a:lnTo>
                    <a:lnTo>
                      <a:pt x="350" y="828"/>
                    </a:lnTo>
                    <a:lnTo>
                      <a:pt x="350" y="829"/>
                    </a:lnTo>
                    <a:lnTo>
                      <a:pt x="350" y="829"/>
                    </a:lnTo>
                    <a:lnTo>
                      <a:pt x="350" y="829"/>
                    </a:lnTo>
                    <a:lnTo>
                      <a:pt x="350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2" y="829"/>
                    </a:lnTo>
                    <a:lnTo>
                      <a:pt x="352" y="829"/>
                    </a:lnTo>
                    <a:lnTo>
                      <a:pt x="352" y="830"/>
                    </a:lnTo>
                    <a:lnTo>
                      <a:pt x="352" y="830"/>
                    </a:lnTo>
                    <a:lnTo>
                      <a:pt x="352" y="830"/>
                    </a:lnTo>
                    <a:lnTo>
                      <a:pt x="352" y="830"/>
                    </a:lnTo>
                    <a:lnTo>
                      <a:pt x="352" y="831"/>
                    </a:lnTo>
                    <a:lnTo>
                      <a:pt x="353" y="831"/>
                    </a:lnTo>
                    <a:lnTo>
                      <a:pt x="353" y="831"/>
                    </a:lnTo>
                    <a:lnTo>
                      <a:pt x="353" y="831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4" y="832"/>
                    </a:lnTo>
                    <a:lnTo>
                      <a:pt x="354" y="832"/>
                    </a:lnTo>
                    <a:lnTo>
                      <a:pt x="354" y="832"/>
                    </a:lnTo>
                    <a:lnTo>
                      <a:pt x="354" y="832"/>
                    </a:lnTo>
                    <a:lnTo>
                      <a:pt x="354" y="832"/>
                    </a:lnTo>
                    <a:lnTo>
                      <a:pt x="354" y="833"/>
                    </a:lnTo>
                    <a:lnTo>
                      <a:pt x="354" y="833"/>
                    </a:lnTo>
                    <a:lnTo>
                      <a:pt x="355" y="833"/>
                    </a:lnTo>
                    <a:lnTo>
                      <a:pt x="355" y="833"/>
                    </a:lnTo>
                    <a:lnTo>
                      <a:pt x="355" y="833"/>
                    </a:lnTo>
                    <a:lnTo>
                      <a:pt x="355" y="833"/>
                    </a:lnTo>
                    <a:lnTo>
                      <a:pt x="355" y="834"/>
                    </a:lnTo>
                    <a:lnTo>
                      <a:pt x="355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5"/>
                    </a:lnTo>
                    <a:lnTo>
                      <a:pt x="356" y="835"/>
                    </a:lnTo>
                    <a:lnTo>
                      <a:pt x="357" y="835"/>
                    </a:lnTo>
                    <a:lnTo>
                      <a:pt x="357" y="835"/>
                    </a:lnTo>
                    <a:lnTo>
                      <a:pt x="357" y="835"/>
                    </a:lnTo>
                    <a:lnTo>
                      <a:pt x="357" y="835"/>
                    </a:lnTo>
                    <a:lnTo>
                      <a:pt x="357" y="836"/>
                    </a:lnTo>
                    <a:lnTo>
                      <a:pt x="357" y="836"/>
                    </a:lnTo>
                    <a:lnTo>
                      <a:pt x="358" y="836"/>
                    </a:lnTo>
                    <a:lnTo>
                      <a:pt x="358" y="836"/>
                    </a:lnTo>
                    <a:lnTo>
                      <a:pt x="358" y="836"/>
                    </a:lnTo>
                    <a:lnTo>
                      <a:pt x="358" y="836"/>
                    </a:lnTo>
                    <a:lnTo>
                      <a:pt x="358" y="836"/>
                    </a:lnTo>
                    <a:lnTo>
                      <a:pt x="358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60" y="837"/>
                    </a:lnTo>
                    <a:lnTo>
                      <a:pt x="360" y="838"/>
                    </a:lnTo>
                    <a:lnTo>
                      <a:pt x="360" y="838"/>
                    </a:lnTo>
                    <a:lnTo>
                      <a:pt x="360" y="838"/>
                    </a:lnTo>
                    <a:lnTo>
                      <a:pt x="360" y="838"/>
                    </a:lnTo>
                    <a:lnTo>
                      <a:pt x="360" y="838"/>
                    </a:lnTo>
                    <a:lnTo>
                      <a:pt x="361" y="838"/>
                    </a:lnTo>
                    <a:lnTo>
                      <a:pt x="361" y="839"/>
                    </a:lnTo>
                    <a:lnTo>
                      <a:pt x="361" y="839"/>
                    </a:lnTo>
                    <a:lnTo>
                      <a:pt x="361" y="839"/>
                    </a:lnTo>
                    <a:lnTo>
                      <a:pt x="361" y="839"/>
                    </a:lnTo>
                    <a:lnTo>
                      <a:pt x="361" y="839"/>
                    </a:lnTo>
                    <a:lnTo>
                      <a:pt x="361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3" y="840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4" y="842"/>
                    </a:lnTo>
                    <a:lnTo>
                      <a:pt x="364" y="842"/>
                    </a:lnTo>
                    <a:lnTo>
                      <a:pt x="364" y="842"/>
                    </a:lnTo>
                    <a:lnTo>
                      <a:pt x="364" y="842"/>
                    </a:lnTo>
                    <a:lnTo>
                      <a:pt x="364" y="842"/>
                    </a:lnTo>
                    <a:lnTo>
                      <a:pt x="364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7" y="844"/>
                    </a:lnTo>
                    <a:lnTo>
                      <a:pt x="367" y="845"/>
                    </a:lnTo>
                    <a:lnTo>
                      <a:pt x="367" y="845"/>
                    </a:lnTo>
                    <a:lnTo>
                      <a:pt x="367" y="845"/>
                    </a:lnTo>
                    <a:lnTo>
                      <a:pt x="367" y="845"/>
                    </a:lnTo>
                    <a:lnTo>
                      <a:pt x="367" y="845"/>
                    </a:lnTo>
                    <a:lnTo>
                      <a:pt x="368" y="845"/>
                    </a:lnTo>
                    <a:lnTo>
                      <a:pt x="368" y="846"/>
                    </a:lnTo>
                    <a:lnTo>
                      <a:pt x="368" y="846"/>
                    </a:lnTo>
                    <a:lnTo>
                      <a:pt x="368" y="846"/>
                    </a:lnTo>
                    <a:lnTo>
                      <a:pt x="368" y="846"/>
                    </a:lnTo>
                    <a:lnTo>
                      <a:pt x="368" y="846"/>
                    </a:lnTo>
                    <a:lnTo>
                      <a:pt x="368" y="847"/>
                    </a:lnTo>
                    <a:lnTo>
                      <a:pt x="368" y="847"/>
                    </a:lnTo>
                    <a:lnTo>
                      <a:pt x="369" y="847"/>
                    </a:lnTo>
                    <a:lnTo>
                      <a:pt x="369" y="847"/>
                    </a:lnTo>
                    <a:lnTo>
                      <a:pt x="369" y="847"/>
                    </a:lnTo>
                    <a:lnTo>
                      <a:pt x="369" y="847"/>
                    </a:lnTo>
                    <a:lnTo>
                      <a:pt x="369" y="847"/>
                    </a:lnTo>
                    <a:lnTo>
                      <a:pt x="369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50"/>
                    </a:lnTo>
                    <a:lnTo>
                      <a:pt x="372" y="850"/>
                    </a:lnTo>
                    <a:lnTo>
                      <a:pt x="372" y="850"/>
                    </a:lnTo>
                    <a:lnTo>
                      <a:pt x="372" y="850"/>
                    </a:lnTo>
                    <a:lnTo>
                      <a:pt x="372" y="850"/>
                    </a:lnTo>
                    <a:lnTo>
                      <a:pt x="372" y="850"/>
                    </a:lnTo>
                    <a:lnTo>
                      <a:pt x="372" y="851"/>
                    </a:lnTo>
                    <a:lnTo>
                      <a:pt x="372" y="851"/>
                    </a:lnTo>
                    <a:lnTo>
                      <a:pt x="373" y="851"/>
                    </a:lnTo>
                    <a:lnTo>
                      <a:pt x="373" y="851"/>
                    </a:lnTo>
                    <a:lnTo>
                      <a:pt x="373" y="851"/>
                    </a:lnTo>
                    <a:lnTo>
                      <a:pt x="373" y="851"/>
                    </a:lnTo>
                    <a:lnTo>
                      <a:pt x="373" y="851"/>
                    </a:lnTo>
                    <a:lnTo>
                      <a:pt x="373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5" y="853"/>
                    </a:lnTo>
                    <a:lnTo>
                      <a:pt x="375" y="853"/>
                    </a:lnTo>
                    <a:lnTo>
                      <a:pt x="375" y="853"/>
                    </a:lnTo>
                    <a:lnTo>
                      <a:pt x="375" y="853"/>
                    </a:lnTo>
                    <a:lnTo>
                      <a:pt x="375" y="853"/>
                    </a:lnTo>
                    <a:lnTo>
                      <a:pt x="375" y="854"/>
                    </a:lnTo>
                    <a:lnTo>
                      <a:pt x="376" y="854"/>
                    </a:lnTo>
                    <a:lnTo>
                      <a:pt x="376" y="854"/>
                    </a:lnTo>
                    <a:lnTo>
                      <a:pt x="376" y="854"/>
                    </a:lnTo>
                    <a:lnTo>
                      <a:pt x="376" y="854"/>
                    </a:lnTo>
                    <a:lnTo>
                      <a:pt x="376" y="854"/>
                    </a:lnTo>
                    <a:lnTo>
                      <a:pt x="376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6"/>
                    </a:lnTo>
                    <a:lnTo>
                      <a:pt x="377" y="856"/>
                    </a:lnTo>
                    <a:lnTo>
                      <a:pt x="377" y="856"/>
                    </a:lnTo>
                    <a:lnTo>
                      <a:pt x="378" y="856"/>
                    </a:lnTo>
                    <a:lnTo>
                      <a:pt x="378" y="856"/>
                    </a:lnTo>
                    <a:lnTo>
                      <a:pt x="378" y="856"/>
                    </a:lnTo>
                    <a:lnTo>
                      <a:pt x="378" y="857"/>
                    </a:lnTo>
                    <a:lnTo>
                      <a:pt x="378" y="857"/>
                    </a:lnTo>
                    <a:lnTo>
                      <a:pt x="378" y="857"/>
                    </a:lnTo>
                    <a:lnTo>
                      <a:pt x="379" y="857"/>
                    </a:lnTo>
                    <a:lnTo>
                      <a:pt x="379" y="857"/>
                    </a:lnTo>
                    <a:lnTo>
                      <a:pt x="379" y="857"/>
                    </a:lnTo>
                    <a:lnTo>
                      <a:pt x="379" y="858"/>
                    </a:lnTo>
                    <a:lnTo>
                      <a:pt x="379" y="858"/>
                    </a:lnTo>
                    <a:lnTo>
                      <a:pt x="379" y="858"/>
                    </a:lnTo>
                    <a:lnTo>
                      <a:pt x="379" y="858"/>
                    </a:lnTo>
                    <a:lnTo>
                      <a:pt x="379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1" y="859"/>
                    </a:lnTo>
                    <a:lnTo>
                      <a:pt x="381" y="859"/>
                    </a:lnTo>
                    <a:lnTo>
                      <a:pt x="381" y="859"/>
                    </a:lnTo>
                    <a:lnTo>
                      <a:pt x="381" y="859"/>
                    </a:lnTo>
                    <a:lnTo>
                      <a:pt x="381" y="859"/>
                    </a:lnTo>
                    <a:lnTo>
                      <a:pt x="381" y="860"/>
                    </a:lnTo>
                    <a:lnTo>
                      <a:pt x="381" y="860"/>
                    </a:lnTo>
                    <a:lnTo>
                      <a:pt x="382" y="860"/>
                    </a:lnTo>
                    <a:lnTo>
                      <a:pt x="382" y="860"/>
                    </a:lnTo>
                    <a:lnTo>
                      <a:pt x="382" y="860"/>
                    </a:lnTo>
                    <a:lnTo>
                      <a:pt x="382" y="860"/>
                    </a:lnTo>
                    <a:lnTo>
                      <a:pt x="382" y="860"/>
                    </a:lnTo>
                    <a:lnTo>
                      <a:pt x="382" y="861"/>
                    </a:lnTo>
                    <a:lnTo>
                      <a:pt x="382" y="861"/>
                    </a:lnTo>
                    <a:lnTo>
                      <a:pt x="382" y="861"/>
                    </a:lnTo>
                    <a:lnTo>
                      <a:pt x="382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5" y="862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7" y="865"/>
                    </a:lnTo>
                    <a:lnTo>
                      <a:pt x="387" y="865"/>
                    </a:lnTo>
                    <a:lnTo>
                      <a:pt x="387" y="865"/>
                    </a:lnTo>
                    <a:lnTo>
                      <a:pt x="387" y="865"/>
                    </a:lnTo>
                    <a:lnTo>
                      <a:pt x="387" y="866"/>
                    </a:lnTo>
                    <a:lnTo>
                      <a:pt x="387" y="866"/>
                    </a:lnTo>
                    <a:lnTo>
                      <a:pt x="387" y="866"/>
                    </a:lnTo>
                    <a:lnTo>
                      <a:pt x="388" y="866"/>
                    </a:lnTo>
                    <a:lnTo>
                      <a:pt x="388" y="866"/>
                    </a:lnTo>
                    <a:lnTo>
                      <a:pt x="388" y="866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9" y="867"/>
                    </a:lnTo>
                    <a:lnTo>
                      <a:pt x="389" y="867"/>
                    </a:lnTo>
                    <a:lnTo>
                      <a:pt x="389" y="867"/>
                    </a:lnTo>
                    <a:lnTo>
                      <a:pt x="389" y="867"/>
                    </a:lnTo>
                    <a:lnTo>
                      <a:pt x="389" y="868"/>
                    </a:lnTo>
                    <a:lnTo>
                      <a:pt x="389" y="868"/>
                    </a:lnTo>
                    <a:lnTo>
                      <a:pt x="389" y="868"/>
                    </a:lnTo>
                    <a:lnTo>
                      <a:pt x="390" y="868"/>
                    </a:lnTo>
                    <a:lnTo>
                      <a:pt x="390" y="869"/>
                    </a:lnTo>
                    <a:lnTo>
                      <a:pt x="390" y="869"/>
                    </a:lnTo>
                    <a:lnTo>
                      <a:pt x="390" y="869"/>
                    </a:lnTo>
                    <a:lnTo>
                      <a:pt x="390" y="869"/>
                    </a:lnTo>
                    <a:lnTo>
                      <a:pt x="390" y="869"/>
                    </a:lnTo>
                    <a:lnTo>
                      <a:pt x="391" y="869"/>
                    </a:lnTo>
                    <a:lnTo>
                      <a:pt x="391" y="869"/>
                    </a:lnTo>
                    <a:lnTo>
                      <a:pt x="391" y="869"/>
                    </a:lnTo>
                    <a:lnTo>
                      <a:pt x="391" y="870"/>
                    </a:lnTo>
                    <a:lnTo>
                      <a:pt x="391" y="870"/>
                    </a:lnTo>
                    <a:lnTo>
                      <a:pt x="391" y="870"/>
                    </a:lnTo>
                    <a:lnTo>
                      <a:pt x="391" y="870"/>
                    </a:lnTo>
                    <a:lnTo>
                      <a:pt x="391" y="870"/>
                    </a:lnTo>
                    <a:lnTo>
                      <a:pt x="392" y="870"/>
                    </a:lnTo>
                    <a:lnTo>
                      <a:pt x="392" y="871"/>
                    </a:lnTo>
                    <a:lnTo>
                      <a:pt x="392" y="871"/>
                    </a:lnTo>
                    <a:lnTo>
                      <a:pt x="392" y="871"/>
                    </a:lnTo>
                    <a:lnTo>
                      <a:pt x="392" y="871"/>
                    </a:lnTo>
                    <a:lnTo>
                      <a:pt x="392" y="871"/>
                    </a:lnTo>
                    <a:lnTo>
                      <a:pt x="393" y="871"/>
                    </a:lnTo>
                    <a:lnTo>
                      <a:pt x="393" y="871"/>
                    </a:lnTo>
                    <a:lnTo>
                      <a:pt x="393" y="871"/>
                    </a:lnTo>
                    <a:lnTo>
                      <a:pt x="393" y="872"/>
                    </a:lnTo>
                    <a:lnTo>
                      <a:pt x="393" y="872"/>
                    </a:lnTo>
                    <a:lnTo>
                      <a:pt x="393" y="872"/>
                    </a:lnTo>
                    <a:lnTo>
                      <a:pt x="393" y="872"/>
                    </a:lnTo>
                    <a:lnTo>
                      <a:pt x="394" y="872"/>
                    </a:lnTo>
                    <a:lnTo>
                      <a:pt x="394" y="872"/>
                    </a:lnTo>
                    <a:lnTo>
                      <a:pt x="394" y="872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5" y="873"/>
                    </a:lnTo>
                    <a:lnTo>
                      <a:pt x="395" y="873"/>
                    </a:lnTo>
                    <a:lnTo>
                      <a:pt x="395" y="873"/>
                    </a:lnTo>
                    <a:lnTo>
                      <a:pt x="395" y="874"/>
                    </a:lnTo>
                    <a:lnTo>
                      <a:pt x="395" y="874"/>
                    </a:lnTo>
                    <a:lnTo>
                      <a:pt x="395" y="874"/>
                    </a:lnTo>
                    <a:lnTo>
                      <a:pt x="396" y="874"/>
                    </a:lnTo>
                    <a:lnTo>
                      <a:pt x="396" y="874"/>
                    </a:lnTo>
                    <a:lnTo>
                      <a:pt x="396" y="875"/>
                    </a:lnTo>
                    <a:lnTo>
                      <a:pt x="396" y="875"/>
                    </a:lnTo>
                    <a:lnTo>
                      <a:pt x="396" y="875"/>
                    </a:lnTo>
                    <a:lnTo>
                      <a:pt x="396" y="875"/>
                    </a:lnTo>
                    <a:lnTo>
                      <a:pt x="396" y="876"/>
                    </a:lnTo>
                    <a:lnTo>
                      <a:pt x="397" y="876"/>
                    </a:lnTo>
                    <a:lnTo>
                      <a:pt x="397" y="876"/>
                    </a:lnTo>
                    <a:lnTo>
                      <a:pt x="397" y="876"/>
                    </a:lnTo>
                    <a:lnTo>
                      <a:pt x="397" y="877"/>
                    </a:lnTo>
                    <a:lnTo>
                      <a:pt x="397" y="877"/>
                    </a:lnTo>
                    <a:lnTo>
                      <a:pt x="397" y="877"/>
                    </a:lnTo>
                    <a:lnTo>
                      <a:pt x="397" y="878"/>
                    </a:lnTo>
                    <a:lnTo>
                      <a:pt x="398" y="878"/>
                    </a:lnTo>
                    <a:lnTo>
                      <a:pt x="398" y="878"/>
                    </a:lnTo>
                    <a:lnTo>
                      <a:pt x="398" y="878"/>
                    </a:lnTo>
                    <a:lnTo>
                      <a:pt x="398" y="879"/>
                    </a:lnTo>
                    <a:lnTo>
                      <a:pt x="398" y="879"/>
                    </a:lnTo>
                    <a:lnTo>
                      <a:pt x="398" y="879"/>
                    </a:lnTo>
                    <a:lnTo>
                      <a:pt x="398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80"/>
                    </a:lnTo>
                    <a:lnTo>
                      <a:pt x="400" y="880"/>
                    </a:lnTo>
                    <a:lnTo>
                      <a:pt x="400" y="880"/>
                    </a:lnTo>
                    <a:lnTo>
                      <a:pt x="401" y="880"/>
                    </a:lnTo>
                    <a:lnTo>
                      <a:pt x="401" y="881"/>
                    </a:lnTo>
                    <a:lnTo>
                      <a:pt x="401" y="881"/>
                    </a:lnTo>
                    <a:lnTo>
                      <a:pt x="401" y="881"/>
                    </a:lnTo>
                    <a:lnTo>
                      <a:pt x="401" y="881"/>
                    </a:lnTo>
                    <a:lnTo>
                      <a:pt x="401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3" y="881"/>
                    </a:lnTo>
                    <a:lnTo>
                      <a:pt x="403" y="881"/>
                    </a:lnTo>
                    <a:lnTo>
                      <a:pt x="403" y="881"/>
                    </a:lnTo>
                    <a:lnTo>
                      <a:pt x="403" y="881"/>
                    </a:lnTo>
                    <a:lnTo>
                      <a:pt x="403" y="881"/>
                    </a:lnTo>
                    <a:lnTo>
                      <a:pt x="403" y="882"/>
                    </a:lnTo>
                    <a:lnTo>
                      <a:pt x="403" y="882"/>
                    </a:lnTo>
                    <a:lnTo>
                      <a:pt x="404" y="882"/>
                    </a:lnTo>
                    <a:lnTo>
                      <a:pt x="404" y="882"/>
                    </a:lnTo>
                    <a:lnTo>
                      <a:pt x="404" y="883"/>
                    </a:lnTo>
                    <a:lnTo>
                      <a:pt x="404" y="883"/>
                    </a:lnTo>
                    <a:lnTo>
                      <a:pt x="404" y="883"/>
                    </a:lnTo>
                    <a:lnTo>
                      <a:pt x="404" y="884"/>
                    </a:lnTo>
                    <a:lnTo>
                      <a:pt x="404" y="884"/>
                    </a:lnTo>
                    <a:lnTo>
                      <a:pt x="405" y="884"/>
                    </a:lnTo>
                    <a:lnTo>
                      <a:pt x="405" y="884"/>
                    </a:lnTo>
                    <a:lnTo>
                      <a:pt x="405" y="884"/>
                    </a:lnTo>
                    <a:lnTo>
                      <a:pt x="405" y="884"/>
                    </a:lnTo>
                    <a:lnTo>
                      <a:pt x="405" y="884"/>
                    </a:lnTo>
                    <a:lnTo>
                      <a:pt x="405" y="885"/>
                    </a:lnTo>
                    <a:lnTo>
                      <a:pt x="406" y="884"/>
                    </a:lnTo>
                    <a:lnTo>
                      <a:pt x="406" y="884"/>
                    </a:lnTo>
                    <a:lnTo>
                      <a:pt x="406" y="884"/>
                    </a:lnTo>
                    <a:lnTo>
                      <a:pt x="406" y="884"/>
                    </a:lnTo>
                    <a:lnTo>
                      <a:pt x="406" y="884"/>
                    </a:lnTo>
                    <a:lnTo>
                      <a:pt x="406" y="885"/>
                    </a:lnTo>
                    <a:lnTo>
                      <a:pt x="406" y="885"/>
                    </a:lnTo>
                    <a:lnTo>
                      <a:pt x="406" y="885"/>
                    </a:lnTo>
                    <a:lnTo>
                      <a:pt x="406" y="885"/>
                    </a:lnTo>
                    <a:lnTo>
                      <a:pt x="406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8" y="885"/>
                    </a:lnTo>
                    <a:lnTo>
                      <a:pt x="408" y="885"/>
                    </a:lnTo>
                    <a:lnTo>
                      <a:pt x="408" y="886"/>
                    </a:lnTo>
                    <a:lnTo>
                      <a:pt x="408" y="886"/>
                    </a:lnTo>
                    <a:lnTo>
                      <a:pt x="408" y="886"/>
                    </a:lnTo>
                    <a:lnTo>
                      <a:pt x="408" y="886"/>
                    </a:lnTo>
                    <a:lnTo>
                      <a:pt x="408" y="886"/>
                    </a:lnTo>
                    <a:lnTo>
                      <a:pt x="409" y="887"/>
                    </a:lnTo>
                    <a:lnTo>
                      <a:pt x="409" y="887"/>
                    </a:lnTo>
                    <a:lnTo>
                      <a:pt x="409" y="887"/>
                    </a:lnTo>
                    <a:lnTo>
                      <a:pt x="409" y="887"/>
                    </a:lnTo>
                    <a:lnTo>
                      <a:pt x="409" y="887"/>
                    </a:lnTo>
                    <a:lnTo>
                      <a:pt x="409" y="888"/>
                    </a:lnTo>
                    <a:lnTo>
                      <a:pt x="409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1" y="888"/>
                    </a:lnTo>
                    <a:lnTo>
                      <a:pt x="411" y="888"/>
                    </a:lnTo>
                    <a:lnTo>
                      <a:pt x="411" y="888"/>
                    </a:lnTo>
                    <a:lnTo>
                      <a:pt x="411" y="888"/>
                    </a:lnTo>
                    <a:lnTo>
                      <a:pt x="411" y="889"/>
                    </a:lnTo>
                    <a:lnTo>
                      <a:pt x="411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3" y="889"/>
                    </a:lnTo>
                    <a:lnTo>
                      <a:pt x="413" y="889"/>
                    </a:lnTo>
                    <a:lnTo>
                      <a:pt x="413" y="890"/>
                    </a:lnTo>
                    <a:lnTo>
                      <a:pt x="413" y="890"/>
                    </a:lnTo>
                    <a:lnTo>
                      <a:pt x="413" y="890"/>
                    </a:lnTo>
                    <a:lnTo>
                      <a:pt x="413" y="890"/>
                    </a:lnTo>
                    <a:lnTo>
                      <a:pt x="413" y="890"/>
                    </a:lnTo>
                    <a:lnTo>
                      <a:pt x="414" y="890"/>
                    </a:lnTo>
                    <a:lnTo>
                      <a:pt x="414" y="890"/>
                    </a:lnTo>
                    <a:lnTo>
                      <a:pt x="414" y="891"/>
                    </a:lnTo>
                    <a:lnTo>
                      <a:pt x="414" y="891"/>
                    </a:lnTo>
                    <a:lnTo>
                      <a:pt x="414" y="891"/>
                    </a:lnTo>
                    <a:lnTo>
                      <a:pt x="414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7" y="893"/>
                    </a:lnTo>
                    <a:lnTo>
                      <a:pt x="417" y="893"/>
                    </a:lnTo>
                    <a:lnTo>
                      <a:pt x="417" y="893"/>
                    </a:lnTo>
                    <a:lnTo>
                      <a:pt x="417" y="892"/>
                    </a:lnTo>
                    <a:lnTo>
                      <a:pt x="417" y="892"/>
                    </a:lnTo>
                    <a:lnTo>
                      <a:pt x="417" y="892"/>
                    </a:lnTo>
                    <a:lnTo>
                      <a:pt x="417" y="892"/>
                    </a:lnTo>
                    <a:lnTo>
                      <a:pt x="418" y="892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4"/>
                    </a:lnTo>
                    <a:lnTo>
                      <a:pt x="418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1" y="894"/>
                    </a:lnTo>
                    <a:lnTo>
                      <a:pt x="421" y="894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2" y="895"/>
                    </a:lnTo>
                    <a:lnTo>
                      <a:pt x="422" y="896"/>
                    </a:lnTo>
                    <a:lnTo>
                      <a:pt x="422" y="896"/>
                    </a:lnTo>
                    <a:lnTo>
                      <a:pt x="422" y="896"/>
                    </a:lnTo>
                    <a:lnTo>
                      <a:pt x="422" y="896"/>
                    </a:lnTo>
                    <a:lnTo>
                      <a:pt x="422" y="896"/>
                    </a:lnTo>
                    <a:lnTo>
                      <a:pt x="423" y="896"/>
                    </a:lnTo>
                    <a:lnTo>
                      <a:pt x="423" y="896"/>
                    </a:lnTo>
                    <a:lnTo>
                      <a:pt x="423" y="897"/>
                    </a:lnTo>
                    <a:lnTo>
                      <a:pt x="423" y="897"/>
                    </a:lnTo>
                    <a:lnTo>
                      <a:pt x="423" y="897"/>
                    </a:lnTo>
                    <a:lnTo>
                      <a:pt x="423" y="897"/>
                    </a:lnTo>
                    <a:lnTo>
                      <a:pt x="424" y="897"/>
                    </a:lnTo>
                    <a:lnTo>
                      <a:pt x="424" y="897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7" y="899"/>
                    </a:lnTo>
                    <a:lnTo>
                      <a:pt x="427" y="899"/>
                    </a:lnTo>
                    <a:lnTo>
                      <a:pt x="427" y="899"/>
                    </a:lnTo>
                    <a:lnTo>
                      <a:pt x="427" y="899"/>
                    </a:lnTo>
                    <a:lnTo>
                      <a:pt x="427" y="900"/>
                    </a:lnTo>
                    <a:lnTo>
                      <a:pt x="427" y="900"/>
                    </a:lnTo>
                    <a:lnTo>
                      <a:pt x="427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9" y="900"/>
                    </a:lnTo>
                    <a:lnTo>
                      <a:pt x="429" y="901"/>
                    </a:lnTo>
                    <a:lnTo>
                      <a:pt x="429" y="901"/>
                    </a:lnTo>
                    <a:lnTo>
                      <a:pt x="429" y="901"/>
                    </a:lnTo>
                    <a:lnTo>
                      <a:pt x="429" y="901"/>
                    </a:lnTo>
                    <a:lnTo>
                      <a:pt x="429" y="901"/>
                    </a:lnTo>
                    <a:lnTo>
                      <a:pt x="430" y="901"/>
                    </a:lnTo>
                    <a:lnTo>
                      <a:pt x="430" y="901"/>
                    </a:lnTo>
                    <a:lnTo>
                      <a:pt x="430" y="901"/>
                    </a:lnTo>
                    <a:lnTo>
                      <a:pt x="430" y="901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1" y="902"/>
                    </a:lnTo>
                    <a:lnTo>
                      <a:pt x="431" y="902"/>
                    </a:lnTo>
                    <a:lnTo>
                      <a:pt x="431" y="902"/>
                    </a:lnTo>
                    <a:lnTo>
                      <a:pt x="431" y="902"/>
                    </a:lnTo>
                    <a:lnTo>
                      <a:pt x="431" y="903"/>
                    </a:lnTo>
                    <a:lnTo>
                      <a:pt x="431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4" y="904"/>
                    </a:lnTo>
                    <a:lnTo>
                      <a:pt x="434" y="904"/>
                    </a:lnTo>
                    <a:lnTo>
                      <a:pt x="434" y="905"/>
                    </a:lnTo>
                    <a:lnTo>
                      <a:pt x="434" y="905"/>
                    </a:lnTo>
                    <a:lnTo>
                      <a:pt x="434" y="905"/>
                    </a:lnTo>
                    <a:lnTo>
                      <a:pt x="434" y="905"/>
                    </a:lnTo>
                    <a:lnTo>
                      <a:pt x="435" y="905"/>
                    </a:lnTo>
                    <a:lnTo>
                      <a:pt x="435" y="905"/>
                    </a:lnTo>
                    <a:lnTo>
                      <a:pt x="435" y="905"/>
                    </a:lnTo>
                    <a:lnTo>
                      <a:pt x="435" y="906"/>
                    </a:lnTo>
                    <a:lnTo>
                      <a:pt x="435" y="906"/>
                    </a:lnTo>
                    <a:lnTo>
                      <a:pt x="435" y="906"/>
                    </a:lnTo>
                    <a:lnTo>
                      <a:pt x="435" y="906"/>
                    </a:lnTo>
                    <a:lnTo>
                      <a:pt x="435" y="906"/>
                    </a:lnTo>
                    <a:lnTo>
                      <a:pt x="436" y="906"/>
                    </a:lnTo>
                    <a:lnTo>
                      <a:pt x="436" y="906"/>
                    </a:lnTo>
                    <a:lnTo>
                      <a:pt x="436" y="906"/>
                    </a:lnTo>
                    <a:lnTo>
                      <a:pt x="436" y="906"/>
                    </a:lnTo>
                    <a:lnTo>
                      <a:pt x="436" y="906"/>
                    </a:lnTo>
                    <a:lnTo>
                      <a:pt x="436" y="907"/>
                    </a:lnTo>
                    <a:lnTo>
                      <a:pt x="436" y="907"/>
                    </a:lnTo>
                    <a:lnTo>
                      <a:pt x="436" y="907"/>
                    </a:lnTo>
                    <a:lnTo>
                      <a:pt x="436" y="907"/>
                    </a:lnTo>
                    <a:lnTo>
                      <a:pt x="437" y="907"/>
                    </a:lnTo>
                    <a:lnTo>
                      <a:pt x="437" y="907"/>
                    </a:lnTo>
                    <a:lnTo>
                      <a:pt x="437" y="907"/>
                    </a:lnTo>
                    <a:lnTo>
                      <a:pt x="437" y="908"/>
                    </a:lnTo>
                    <a:lnTo>
                      <a:pt x="437" y="908"/>
                    </a:lnTo>
                    <a:lnTo>
                      <a:pt x="437" y="908"/>
                    </a:lnTo>
                    <a:lnTo>
                      <a:pt x="438" y="908"/>
                    </a:lnTo>
                    <a:lnTo>
                      <a:pt x="438" y="908"/>
                    </a:lnTo>
                    <a:lnTo>
                      <a:pt x="438" y="908"/>
                    </a:lnTo>
                    <a:lnTo>
                      <a:pt x="438" y="908"/>
                    </a:lnTo>
                    <a:lnTo>
                      <a:pt x="438" y="909"/>
                    </a:lnTo>
                    <a:lnTo>
                      <a:pt x="438" y="909"/>
                    </a:lnTo>
                    <a:lnTo>
                      <a:pt x="439" y="909"/>
                    </a:lnTo>
                    <a:lnTo>
                      <a:pt x="439" y="909"/>
                    </a:lnTo>
                    <a:lnTo>
                      <a:pt x="439" y="909"/>
                    </a:lnTo>
                    <a:lnTo>
                      <a:pt x="439" y="909"/>
                    </a:lnTo>
                    <a:lnTo>
                      <a:pt x="439" y="910"/>
                    </a:lnTo>
                    <a:lnTo>
                      <a:pt x="439" y="910"/>
                    </a:lnTo>
                    <a:lnTo>
                      <a:pt x="439" y="910"/>
                    </a:lnTo>
                    <a:lnTo>
                      <a:pt x="439" y="910"/>
                    </a:lnTo>
                    <a:lnTo>
                      <a:pt x="440" y="910"/>
                    </a:lnTo>
                    <a:lnTo>
                      <a:pt x="440" y="910"/>
                    </a:lnTo>
                    <a:lnTo>
                      <a:pt x="440" y="910"/>
                    </a:lnTo>
                    <a:lnTo>
                      <a:pt x="440" y="910"/>
                    </a:lnTo>
                    <a:lnTo>
                      <a:pt x="440" y="911"/>
                    </a:lnTo>
                    <a:lnTo>
                      <a:pt x="440" y="911"/>
                    </a:lnTo>
                    <a:lnTo>
                      <a:pt x="441" y="911"/>
                    </a:lnTo>
                    <a:lnTo>
                      <a:pt x="441" y="911"/>
                    </a:lnTo>
                    <a:lnTo>
                      <a:pt x="441" y="911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2" y="913"/>
                    </a:lnTo>
                    <a:lnTo>
                      <a:pt x="442" y="913"/>
                    </a:lnTo>
                    <a:lnTo>
                      <a:pt x="442" y="913"/>
                    </a:lnTo>
                    <a:lnTo>
                      <a:pt x="442" y="913"/>
                    </a:lnTo>
                    <a:lnTo>
                      <a:pt x="442" y="913"/>
                    </a:lnTo>
                    <a:lnTo>
                      <a:pt x="442" y="914"/>
                    </a:lnTo>
                    <a:lnTo>
                      <a:pt x="442" y="914"/>
                    </a:lnTo>
                    <a:lnTo>
                      <a:pt x="443" y="914"/>
                    </a:lnTo>
                    <a:lnTo>
                      <a:pt x="443" y="914"/>
                    </a:lnTo>
                    <a:lnTo>
                      <a:pt x="443" y="915"/>
                    </a:lnTo>
                    <a:lnTo>
                      <a:pt x="443" y="915"/>
                    </a:lnTo>
                    <a:lnTo>
                      <a:pt x="443" y="915"/>
                    </a:lnTo>
                    <a:lnTo>
                      <a:pt x="443" y="915"/>
                    </a:lnTo>
                    <a:lnTo>
                      <a:pt x="443" y="916"/>
                    </a:lnTo>
                    <a:lnTo>
                      <a:pt x="444" y="916"/>
                    </a:lnTo>
                    <a:lnTo>
                      <a:pt x="444" y="916"/>
                    </a:lnTo>
                    <a:lnTo>
                      <a:pt x="444" y="916"/>
                    </a:lnTo>
                    <a:lnTo>
                      <a:pt x="444" y="917"/>
                    </a:lnTo>
                    <a:lnTo>
                      <a:pt x="444" y="917"/>
                    </a:lnTo>
                    <a:lnTo>
                      <a:pt x="444" y="917"/>
                    </a:lnTo>
                    <a:lnTo>
                      <a:pt x="445" y="918"/>
                    </a:lnTo>
                    <a:lnTo>
                      <a:pt x="445" y="918"/>
                    </a:lnTo>
                    <a:lnTo>
                      <a:pt x="445" y="918"/>
                    </a:lnTo>
                    <a:lnTo>
                      <a:pt x="445" y="919"/>
                    </a:lnTo>
                    <a:lnTo>
                      <a:pt x="445" y="919"/>
                    </a:lnTo>
                    <a:lnTo>
                      <a:pt x="445" y="919"/>
                    </a:lnTo>
                    <a:lnTo>
                      <a:pt x="445" y="919"/>
                    </a:lnTo>
                    <a:lnTo>
                      <a:pt x="445" y="919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7" y="920"/>
                    </a:lnTo>
                    <a:lnTo>
                      <a:pt x="447" y="920"/>
                    </a:lnTo>
                    <a:lnTo>
                      <a:pt x="447" y="920"/>
                    </a:lnTo>
                    <a:lnTo>
                      <a:pt x="447" y="920"/>
                    </a:lnTo>
                    <a:lnTo>
                      <a:pt x="447" y="921"/>
                    </a:lnTo>
                    <a:lnTo>
                      <a:pt x="447" y="921"/>
                    </a:lnTo>
                    <a:lnTo>
                      <a:pt x="447" y="921"/>
                    </a:lnTo>
                    <a:lnTo>
                      <a:pt x="447" y="921"/>
                    </a:lnTo>
                    <a:lnTo>
                      <a:pt x="447" y="921"/>
                    </a:lnTo>
                    <a:lnTo>
                      <a:pt x="448" y="921"/>
                    </a:lnTo>
                    <a:lnTo>
                      <a:pt x="448" y="921"/>
                    </a:lnTo>
                    <a:lnTo>
                      <a:pt x="448" y="921"/>
                    </a:lnTo>
                    <a:lnTo>
                      <a:pt x="448" y="921"/>
                    </a:lnTo>
                    <a:lnTo>
                      <a:pt x="448" y="922"/>
                    </a:lnTo>
                    <a:lnTo>
                      <a:pt x="448" y="922"/>
                    </a:lnTo>
                    <a:lnTo>
                      <a:pt x="448" y="922"/>
                    </a:lnTo>
                    <a:lnTo>
                      <a:pt x="449" y="922"/>
                    </a:lnTo>
                    <a:lnTo>
                      <a:pt x="449" y="922"/>
                    </a:lnTo>
                    <a:lnTo>
                      <a:pt x="449" y="922"/>
                    </a:lnTo>
                    <a:lnTo>
                      <a:pt x="449" y="923"/>
                    </a:lnTo>
                    <a:lnTo>
                      <a:pt x="449" y="923"/>
                    </a:lnTo>
                    <a:lnTo>
                      <a:pt x="449" y="923"/>
                    </a:lnTo>
                    <a:lnTo>
                      <a:pt x="450" y="923"/>
                    </a:lnTo>
                    <a:lnTo>
                      <a:pt x="450" y="923"/>
                    </a:lnTo>
                    <a:lnTo>
                      <a:pt x="450" y="924"/>
                    </a:lnTo>
                    <a:lnTo>
                      <a:pt x="450" y="924"/>
                    </a:lnTo>
                    <a:lnTo>
                      <a:pt x="450" y="924"/>
                    </a:lnTo>
                    <a:lnTo>
                      <a:pt x="450" y="924"/>
                    </a:lnTo>
                    <a:lnTo>
                      <a:pt x="450" y="925"/>
                    </a:lnTo>
                    <a:lnTo>
                      <a:pt x="450" y="925"/>
                    </a:lnTo>
                    <a:lnTo>
                      <a:pt x="451" y="925"/>
                    </a:lnTo>
                    <a:lnTo>
                      <a:pt x="451" y="925"/>
                    </a:lnTo>
                    <a:lnTo>
                      <a:pt x="451" y="925"/>
                    </a:lnTo>
                    <a:lnTo>
                      <a:pt x="451" y="926"/>
                    </a:lnTo>
                    <a:lnTo>
                      <a:pt x="451" y="926"/>
                    </a:lnTo>
                    <a:lnTo>
                      <a:pt x="451" y="926"/>
                    </a:lnTo>
                    <a:lnTo>
                      <a:pt x="452" y="926"/>
                    </a:lnTo>
                    <a:lnTo>
                      <a:pt x="452" y="926"/>
                    </a:lnTo>
                    <a:lnTo>
                      <a:pt x="452" y="927"/>
                    </a:lnTo>
                    <a:lnTo>
                      <a:pt x="452" y="927"/>
                    </a:lnTo>
                    <a:lnTo>
                      <a:pt x="452" y="927"/>
                    </a:lnTo>
                    <a:lnTo>
                      <a:pt x="452" y="927"/>
                    </a:lnTo>
                    <a:lnTo>
                      <a:pt x="452" y="927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9"/>
                    </a:lnTo>
                    <a:lnTo>
                      <a:pt x="453" y="929"/>
                    </a:lnTo>
                    <a:lnTo>
                      <a:pt x="454" y="929"/>
                    </a:lnTo>
                    <a:lnTo>
                      <a:pt x="454" y="929"/>
                    </a:lnTo>
                    <a:lnTo>
                      <a:pt x="454" y="929"/>
                    </a:lnTo>
                    <a:lnTo>
                      <a:pt x="454" y="929"/>
                    </a:lnTo>
                    <a:lnTo>
                      <a:pt x="454" y="930"/>
                    </a:lnTo>
                    <a:lnTo>
                      <a:pt x="454" y="930"/>
                    </a:lnTo>
                    <a:lnTo>
                      <a:pt x="454" y="930"/>
                    </a:lnTo>
                    <a:lnTo>
                      <a:pt x="455" y="930"/>
                    </a:lnTo>
                    <a:lnTo>
                      <a:pt x="455" y="930"/>
                    </a:lnTo>
                    <a:lnTo>
                      <a:pt x="455" y="931"/>
                    </a:lnTo>
                    <a:lnTo>
                      <a:pt x="455" y="931"/>
                    </a:lnTo>
                    <a:lnTo>
                      <a:pt x="455" y="931"/>
                    </a:lnTo>
                    <a:lnTo>
                      <a:pt x="455" y="932"/>
                    </a:lnTo>
                    <a:lnTo>
                      <a:pt x="456" y="932"/>
                    </a:lnTo>
                    <a:lnTo>
                      <a:pt x="456" y="932"/>
                    </a:lnTo>
                    <a:lnTo>
                      <a:pt x="456" y="932"/>
                    </a:lnTo>
                    <a:lnTo>
                      <a:pt x="456" y="933"/>
                    </a:lnTo>
                    <a:lnTo>
                      <a:pt x="456" y="933"/>
                    </a:lnTo>
                    <a:lnTo>
                      <a:pt x="456" y="933"/>
                    </a:lnTo>
                    <a:lnTo>
                      <a:pt x="456" y="934"/>
                    </a:lnTo>
                    <a:lnTo>
                      <a:pt x="456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8" y="934"/>
                    </a:lnTo>
                    <a:lnTo>
                      <a:pt x="458" y="934"/>
                    </a:lnTo>
                    <a:lnTo>
                      <a:pt x="458" y="935"/>
                    </a:lnTo>
                    <a:lnTo>
                      <a:pt x="458" y="935"/>
                    </a:lnTo>
                    <a:lnTo>
                      <a:pt x="458" y="935"/>
                    </a:lnTo>
                    <a:lnTo>
                      <a:pt x="458" y="935"/>
                    </a:lnTo>
                    <a:lnTo>
                      <a:pt x="458" y="935"/>
                    </a:lnTo>
                    <a:lnTo>
                      <a:pt x="459" y="935"/>
                    </a:lnTo>
                    <a:lnTo>
                      <a:pt x="459" y="935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60" y="937"/>
                    </a:lnTo>
                    <a:lnTo>
                      <a:pt x="460" y="937"/>
                    </a:lnTo>
                    <a:lnTo>
                      <a:pt x="460" y="937"/>
                    </a:lnTo>
                    <a:lnTo>
                      <a:pt x="460" y="938"/>
                    </a:lnTo>
                    <a:lnTo>
                      <a:pt x="460" y="938"/>
                    </a:lnTo>
                    <a:lnTo>
                      <a:pt x="460" y="938"/>
                    </a:lnTo>
                    <a:lnTo>
                      <a:pt x="461" y="938"/>
                    </a:lnTo>
                    <a:lnTo>
                      <a:pt x="461" y="939"/>
                    </a:lnTo>
                    <a:lnTo>
                      <a:pt x="461" y="939"/>
                    </a:lnTo>
                    <a:lnTo>
                      <a:pt x="461" y="939"/>
                    </a:lnTo>
                    <a:lnTo>
                      <a:pt x="461" y="939"/>
                    </a:lnTo>
                    <a:lnTo>
                      <a:pt x="461" y="939"/>
                    </a:lnTo>
                    <a:lnTo>
                      <a:pt x="461" y="940"/>
                    </a:lnTo>
                    <a:lnTo>
                      <a:pt x="462" y="940"/>
                    </a:lnTo>
                    <a:lnTo>
                      <a:pt x="462" y="940"/>
                    </a:lnTo>
                    <a:lnTo>
                      <a:pt x="462" y="940"/>
                    </a:lnTo>
                    <a:lnTo>
                      <a:pt x="462" y="941"/>
                    </a:lnTo>
                    <a:lnTo>
                      <a:pt x="462" y="941"/>
                    </a:lnTo>
                    <a:lnTo>
                      <a:pt x="462" y="941"/>
                    </a:lnTo>
                    <a:lnTo>
                      <a:pt x="462" y="941"/>
                    </a:lnTo>
                    <a:lnTo>
                      <a:pt x="463" y="942"/>
                    </a:lnTo>
                    <a:lnTo>
                      <a:pt x="463" y="942"/>
                    </a:lnTo>
                    <a:lnTo>
                      <a:pt x="463" y="942"/>
                    </a:lnTo>
                    <a:lnTo>
                      <a:pt x="463" y="942"/>
                    </a:lnTo>
                    <a:lnTo>
                      <a:pt x="463" y="942"/>
                    </a:lnTo>
                    <a:lnTo>
                      <a:pt x="463" y="943"/>
                    </a:lnTo>
                    <a:lnTo>
                      <a:pt x="463" y="943"/>
                    </a:lnTo>
                    <a:lnTo>
                      <a:pt x="464" y="943"/>
                    </a:lnTo>
                    <a:lnTo>
                      <a:pt x="464" y="943"/>
                    </a:lnTo>
                    <a:lnTo>
                      <a:pt x="464" y="944"/>
                    </a:lnTo>
                    <a:lnTo>
                      <a:pt x="464" y="944"/>
                    </a:lnTo>
                    <a:lnTo>
                      <a:pt x="464" y="944"/>
                    </a:lnTo>
                    <a:lnTo>
                      <a:pt x="464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6"/>
                    </a:lnTo>
                    <a:lnTo>
                      <a:pt x="465" y="946"/>
                    </a:lnTo>
                    <a:lnTo>
                      <a:pt x="466" y="946"/>
                    </a:lnTo>
                    <a:lnTo>
                      <a:pt x="466" y="947"/>
                    </a:lnTo>
                    <a:lnTo>
                      <a:pt x="466" y="947"/>
                    </a:lnTo>
                    <a:lnTo>
                      <a:pt x="466" y="948"/>
                    </a:lnTo>
                    <a:lnTo>
                      <a:pt x="466" y="948"/>
                    </a:lnTo>
                    <a:lnTo>
                      <a:pt x="466" y="948"/>
                    </a:lnTo>
                    <a:lnTo>
                      <a:pt x="467" y="948"/>
                    </a:lnTo>
                    <a:lnTo>
                      <a:pt x="467" y="949"/>
                    </a:lnTo>
                    <a:lnTo>
                      <a:pt x="467" y="949"/>
                    </a:lnTo>
                    <a:lnTo>
                      <a:pt x="467" y="950"/>
                    </a:lnTo>
                    <a:lnTo>
                      <a:pt x="467" y="950"/>
                    </a:lnTo>
                    <a:lnTo>
                      <a:pt x="467" y="950"/>
                    </a:lnTo>
                    <a:lnTo>
                      <a:pt x="467" y="951"/>
                    </a:lnTo>
                    <a:lnTo>
                      <a:pt x="468" y="951"/>
                    </a:lnTo>
                    <a:lnTo>
                      <a:pt x="468" y="951"/>
                    </a:lnTo>
                    <a:lnTo>
                      <a:pt x="468" y="952"/>
                    </a:lnTo>
                    <a:lnTo>
                      <a:pt x="468" y="952"/>
                    </a:lnTo>
                    <a:lnTo>
                      <a:pt x="468" y="952"/>
                    </a:lnTo>
                    <a:lnTo>
                      <a:pt x="468" y="953"/>
                    </a:lnTo>
                    <a:lnTo>
                      <a:pt x="468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1" y="953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6"/>
                    </a:lnTo>
                    <a:lnTo>
                      <a:pt x="474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6" y="956"/>
                    </a:lnTo>
                    <a:lnTo>
                      <a:pt x="476" y="956"/>
                    </a:lnTo>
                    <a:lnTo>
                      <a:pt x="476" y="957"/>
                    </a:lnTo>
                    <a:lnTo>
                      <a:pt x="476" y="957"/>
                    </a:lnTo>
                    <a:lnTo>
                      <a:pt x="476" y="957"/>
                    </a:lnTo>
                    <a:lnTo>
                      <a:pt x="476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8" y="957"/>
                    </a:lnTo>
                    <a:lnTo>
                      <a:pt x="478" y="957"/>
                    </a:lnTo>
                    <a:lnTo>
                      <a:pt x="478" y="957"/>
                    </a:lnTo>
                    <a:lnTo>
                      <a:pt x="478" y="957"/>
                    </a:lnTo>
                    <a:lnTo>
                      <a:pt x="478" y="958"/>
                    </a:lnTo>
                    <a:lnTo>
                      <a:pt x="478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80" y="958"/>
                    </a:lnTo>
                    <a:lnTo>
                      <a:pt x="480" y="958"/>
                    </a:lnTo>
                    <a:lnTo>
                      <a:pt x="480" y="958"/>
                    </a:lnTo>
                    <a:lnTo>
                      <a:pt x="480" y="959"/>
                    </a:lnTo>
                    <a:lnTo>
                      <a:pt x="480" y="959"/>
                    </a:lnTo>
                    <a:lnTo>
                      <a:pt x="480" y="959"/>
                    </a:lnTo>
                    <a:lnTo>
                      <a:pt x="480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2" y="959"/>
                    </a:lnTo>
                    <a:lnTo>
                      <a:pt x="482" y="959"/>
                    </a:lnTo>
                    <a:lnTo>
                      <a:pt x="482" y="959"/>
                    </a:lnTo>
                    <a:lnTo>
                      <a:pt x="482" y="959"/>
                    </a:lnTo>
                    <a:lnTo>
                      <a:pt x="482" y="959"/>
                    </a:lnTo>
                    <a:lnTo>
                      <a:pt x="482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6" y="961"/>
                    </a:lnTo>
                    <a:lnTo>
                      <a:pt x="486" y="961"/>
                    </a:lnTo>
                    <a:lnTo>
                      <a:pt x="486" y="961"/>
                    </a:lnTo>
                    <a:lnTo>
                      <a:pt x="486" y="961"/>
                    </a:lnTo>
                    <a:lnTo>
                      <a:pt x="486" y="961"/>
                    </a:lnTo>
                    <a:lnTo>
                      <a:pt x="486" y="962"/>
                    </a:lnTo>
                    <a:lnTo>
                      <a:pt x="486" y="962"/>
                    </a:lnTo>
                    <a:lnTo>
                      <a:pt x="486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8" y="962"/>
                    </a:lnTo>
                    <a:lnTo>
                      <a:pt x="488" y="962"/>
                    </a:lnTo>
                    <a:lnTo>
                      <a:pt x="488" y="962"/>
                    </a:lnTo>
                    <a:lnTo>
                      <a:pt x="488" y="962"/>
                    </a:lnTo>
                    <a:lnTo>
                      <a:pt x="488" y="962"/>
                    </a:lnTo>
                    <a:lnTo>
                      <a:pt x="488" y="963"/>
                    </a:lnTo>
                    <a:lnTo>
                      <a:pt x="488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3" y="964"/>
                    </a:lnTo>
                    <a:lnTo>
                      <a:pt x="493" y="965"/>
                    </a:lnTo>
                    <a:lnTo>
                      <a:pt x="493" y="965"/>
                    </a:lnTo>
                    <a:lnTo>
                      <a:pt x="493" y="965"/>
                    </a:lnTo>
                    <a:lnTo>
                      <a:pt x="493" y="965"/>
                    </a:lnTo>
                    <a:lnTo>
                      <a:pt x="493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5" y="965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7" y="966"/>
                    </a:lnTo>
                    <a:lnTo>
                      <a:pt x="497" y="966"/>
                    </a:lnTo>
                    <a:lnTo>
                      <a:pt x="497" y="966"/>
                    </a:lnTo>
                    <a:lnTo>
                      <a:pt x="497" y="966"/>
                    </a:lnTo>
                    <a:lnTo>
                      <a:pt x="497" y="967"/>
                    </a:lnTo>
                    <a:lnTo>
                      <a:pt x="497" y="967"/>
                    </a:lnTo>
                    <a:lnTo>
                      <a:pt x="497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9" y="967"/>
                    </a:lnTo>
                    <a:lnTo>
                      <a:pt x="499" y="967"/>
                    </a:lnTo>
                    <a:lnTo>
                      <a:pt x="499" y="967"/>
                    </a:lnTo>
                    <a:lnTo>
                      <a:pt x="499" y="968"/>
                    </a:lnTo>
                    <a:lnTo>
                      <a:pt x="499" y="968"/>
                    </a:lnTo>
                    <a:lnTo>
                      <a:pt x="499" y="968"/>
                    </a:lnTo>
                    <a:lnTo>
                      <a:pt x="499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1" y="968"/>
                    </a:lnTo>
                    <a:lnTo>
                      <a:pt x="501" y="968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2" y="969"/>
                    </a:lnTo>
                    <a:lnTo>
                      <a:pt x="502" y="969"/>
                    </a:lnTo>
                    <a:lnTo>
                      <a:pt x="502" y="969"/>
                    </a:lnTo>
                    <a:lnTo>
                      <a:pt x="502" y="969"/>
                    </a:lnTo>
                    <a:lnTo>
                      <a:pt x="502" y="969"/>
                    </a:lnTo>
                    <a:lnTo>
                      <a:pt x="502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4" y="970"/>
                    </a:lnTo>
                    <a:lnTo>
                      <a:pt x="504" y="970"/>
                    </a:lnTo>
                    <a:lnTo>
                      <a:pt x="504" y="970"/>
                    </a:lnTo>
                    <a:lnTo>
                      <a:pt x="504" y="970"/>
                    </a:lnTo>
                    <a:lnTo>
                      <a:pt x="504" y="971"/>
                    </a:lnTo>
                    <a:lnTo>
                      <a:pt x="504" y="971"/>
                    </a:lnTo>
                    <a:lnTo>
                      <a:pt x="504" y="971"/>
                    </a:lnTo>
                    <a:lnTo>
                      <a:pt x="504" y="971"/>
                    </a:lnTo>
                    <a:lnTo>
                      <a:pt x="505" y="971"/>
                    </a:lnTo>
                    <a:lnTo>
                      <a:pt x="505" y="971"/>
                    </a:lnTo>
                    <a:lnTo>
                      <a:pt x="505" y="971"/>
                    </a:lnTo>
                    <a:lnTo>
                      <a:pt x="505" y="971"/>
                    </a:lnTo>
                    <a:lnTo>
                      <a:pt x="505" y="972"/>
                    </a:lnTo>
                    <a:lnTo>
                      <a:pt x="505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8" y="973"/>
                    </a:lnTo>
                    <a:lnTo>
                      <a:pt x="508" y="973"/>
                    </a:lnTo>
                    <a:lnTo>
                      <a:pt x="508" y="973"/>
                    </a:lnTo>
                    <a:lnTo>
                      <a:pt x="508" y="973"/>
                    </a:lnTo>
                    <a:lnTo>
                      <a:pt x="508" y="974"/>
                    </a:lnTo>
                    <a:lnTo>
                      <a:pt x="508" y="974"/>
                    </a:lnTo>
                    <a:lnTo>
                      <a:pt x="508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1" y="974"/>
                    </a:lnTo>
                    <a:lnTo>
                      <a:pt x="511" y="975"/>
                    </a:lnTo>
                    <a:lnTo>
                      <a:pt x="511" y="975"/>
                    </a:lnTo>
                    <a:lnTo>
                      <a:pt x="511" y="975"/>
                    </a:lnTo>
                    <a:lnTo>
                      <a:pt x="511" y="975"/>
                    </a:lnTo>
                    <a:lnTo>
                      <a:pt x="511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3" y="975"/>
                    </a:lnTo>
                    <a:lnTo>
                      <a:pt x="513" y="975"/>
                    </a:lnTo>
                    <a:lnTo>
                      <a:pt x="513" y="975"/>
                    </a:lnTo>
                    <a:lnTo>
                      <a:pt x="513" y="975"/>
                    </a:lnTo>
                    <a:lnTo>
                      <a:pt x="513" y="976"/>
                    </a:lnTo>
                    <a:lnTo>
                      <a:pt x="513" y="976"/>
                    </a:lnTo>
                    <a:lnTo>
                      <a:pt x="513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8" y="977"/>
                    </a:lnTo>
                    <a:lnTo>
                      <a:pt x="518" y="977"/>
                    </a:lnTo>
                    <a:lnTo>
                      <a:pt x="518" y="977"/>
                    </a:lnTo>
                    <a:lnTo>
                      <a:pt x="518" y="977"/>
                    </a:lnTo>
                    <a:lnTo>
                      <a:pt x="518" y="977"/>
                    </a:lnTo>
                    <a:lnTo>
                      <a:pt x="518" y="978"/>
                    </a:lnTo>
                    <a:lnTo>
                      <a:pt x="518" y="978"/>
                    </a:lnTo>
                    <a:lnTo>
                      <a:pt x="518" y="978"/>
                    </a:lnTo>
                    <a:lnTo>
                      <a:pt x="518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2" y="979"/>
                    </a:lnTo>
                    <a:lnTo>
                      <a:pt x="522" y="979"/>
                    </a:lnTo>
                    <a:lnTo>
                      <a:pt x="522" y="979"/>
                    </a:lnTo>
                    <a:lnTo>
                      <a:pt x="522" y="979"/>
                    </a:lnTo>
                    <a:lnTo>
                      <a:pt x="522" y="980"/>
                    </a:lnTo>
                    <a:lnTo>
                      <a:pt x="522" y="980"/>
                    </a:lnTo>
                    <a:lnTo>
                      <a:pt x="522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5" y="980"/>
                    </a:lnTo>
                    <a:lnTo>
                      <a:pt x="525" y="980"/>
                    </a:lnTo>
                    <a:lnTo>
                      <a:pt x="525" y="980"/>
                    </a:lnTo>
                    <a:lnTo>
                      <a:pt x="525" y="981"/>
                    </a:lnTo>
                    <a:lnTo>
                      <a:pt x="525" y="981"/>
                    </a:lnTo>
                    <a:lnTo>
                      <a:pt x="525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8" y="981"/>
                    </a:lnTo>
                    <a:lnTo>
                      <a:pt x="528" y="981"/>
                    </a:lnTo>
                    <a:lnTo>
                      <a:pt x="528" y="981"/>
                    </a:lnTo>
                    <a:lnTo>
                      <a:pt x="528" y="982"/>
                    </a:lnTo>
                    <a:lnTo>
                      <a:pt x="528" y="982"/>
                    </a:lnTo>
                    <a:lnTo>
                      <a:pt x="528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1" y="982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4" y="983"/>
                    </a:lnTo>
                    <a:lnTo>
                      <a:pt x="534" y="983"/>
                    </a:lnTo>
                    <a:lnTo>
                      <a:pt x="534" y="983"/>
                    </a:lnTo>
                    <a:lnTo>
                      <a:pt x="534" y="983"/>
                    </a:lnTo>
                    <a:lnTo>
                      <a:pt x="534" y="983"/>
                    </a:lnTo>
                    <a:lnTo>
                      <a:pt x="534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40" y="985"/>
                    </a:lnTo>
                    <a:lnTo>
                      <a:pt x="540" y="985"/>
                    </a:lnTo>
                    <a:lnTo>
                      <a:pt x="540" y="985"/>
                    </a:lnTo>
                    <a:lnTo>
                      <a:pt x="540" y="985"/>
                    </a:lnTo>
                    <a:lnTo>
                      <a:pt x="540" y="986"/>
                    </a:lnTo>
                    <a:lnTo>
                      <a:pt x="540" y="986"/>
                    </a:lnTo>
                    <a:lnTo>
                      <a:pt x="540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3" y="986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7" y="988"/>
                    </a:lnTo>
                    <a:lnTo>
                      <a:pt x="547" y="988"/>
                    </a:lnTo>
                    <a:lnTo>
                      <a:pt x="547" y="988"/>
                    </a:lnTo>
                    <a:lnTo>
                      <a:pt x="547" y="988"/>
                    </a:lnTo>
                    <a:lnTo>
                      <a:pt x="547" y="989"/>
                    </a:lnTo>
                    <a:lnTo>
                      <a:pt x="547" y="989"/>
                    </a:lnTo>
                    <a:lnTo>
                      <a:pt x="547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50" y="989"/>
                    </a:lnTo>
                    <a:lnTo>
                      <a:pt x="550" y="990"/>
                    </a:lnTo>
                    <a:lnTo>
                      <a:pt x="550" y="990"/>
                    </a:lnTo>
                    <a:lnTo>
                      <a:pt x="550" y="990"/>
                    </a:lnTo>
                    <a:lnTo>
                      <a:pt x="550" y="990"/>
                    </a:lnTo>
                    <a:lnTo>
                      <a:pt x="550" y="990"/>
                    </a:lnTo>
                    <a:lnTo>
                      <a:pt x="551" y="990"/>
                    </a:lnTo>
                    <a:lnTo>
                      <a:pt x="551" y="990"/>
                    </a:lnTo>
                    <a:lnTo>
                      <a:pt x="551" y="990"/>
                    </a:lnTo>
                    <a:lnTo>
                      <a:pt x="551" y="990"/>
                    </a:lnTo>
                    <a:lnTo>
                      <a:pt x="551" y="990"/>
                    </a:lnTo>
                    <a:lnTo>
                      <a:pt x="551" y="991"/>
                    </a:lnTo>
                    <a:lnTo>
                      <a:pt x="551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3" y="991"/>
                    </a:lnTo>
                    <a:lnTo>
                      <a:pt x="553" y="991"/>
                    </a:lnTo>
                    <a:lnTo>
                      <a:pt x="553" y="991"/>
                    </a:lnTo>
                    <a:lnTo>
                      <a:pt x="553" y="991"/>
                    </a:lnTo>
                    <a:lnTo>
                      <a:pt x="553" y="992"/>
                    </a:lnTo>
                    <a:lnTo>
                      <a:pt x="553" y="992"/>
                    </a:lnTo>
                    <a:lnTo>
                      <a:pt x="553" y="992"/>
                    </a:lnTo>
                    <a:lnTo>
                      <a:pt x="553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5" y="992"/>
                    </a:lnTo>
                    <a:lnTo>
                      <a:pt x="555" y="992"/>
                    </a:lnTo>
                    <a:lnTo>
                      <a:pt x="555" y="992"/>
                    </a:lnTo>
                    <a:lnTo>
                      <a:pt x="555" y="993"/>
                    </a:lnTo>
                    <a:lnTo>
                      <a:pt x="555" y="993"/>
                    </a:lnTo>
                    <a:lnTo>
                      <a:pt x="555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8" y="994"/>
                    </a:lnTo>
                    <a:lnTo>
                      <a:pt x="558" y="994"/>
                    </a:lnTo>
                    <a:lnTo>
                      <a:pt x="558" y="994"/>
                    </a:lnTo>
                    <a:lnTo>
                      <a:pt x="558" y="994"/>
                    </a:lnTo>
                    <a:lnTo>
                      <a:pt x="558" y="995"/>
                    </a:lnTo>
                    <a:lnTo>
                      <a:pt x="558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60" y="995"/>
                    </a:lnTo>
                    <a:lnTo>
                      <a:pt x="560" y="995"/>
                    </a:lnTo>
                    <a:lnTo>
                      <a:pt x="560" y="995"/>
                    </a:lnTo>
                    <a:lnTo>
                      <a:pt x="560" y="995"/>
                    </a:lnTo>
                    <a:lnTo>
                      <a:pt x="560" y="995"/>
                    </a:lnTo>
                    <a:lnTo>
                      <a:pt x="560" y="996"/>
                    </a:lnTo>
                    <a:lnTo>
                      <a:pt x="560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2" y="996"/>
                    </a:lnTo>
                    <a:lnTo>
                      <a:pt x="562" y="996"/>
                    </a:lnTo>
                    <a:lnTo>
                      <a:pt x="562" y="996"/>
                    </a:lnTo>
                    <a:lnTo>
                      <a:pt x="562" y="997"/>
                    </a:lnTo>
                    <a:lnTo>
                      <a:pt x="562" y="997"/>
                    </a:lnTo>
                    <a:lnTo>
                      <a:pt x="562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4" y="997"/>
                    </a:lnTo>
                    <a:lnTo>
                      <a:pt x="564" y="997"/>
                    </a:lnTo>
                    <a:lnTo>
                      <a:pt x="564" y="997"/>
                    </a:lnTo>
                    <a:lnTo>
                      <a:pt x="564" y="997"/>
                    </a:lnTo>
                    <a:lnTo>
                      <a:pt x="564" y="997"/>
                    </a:lnTo>
                    <a:lnTo>
                      <a:pt x="564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8" y="998"/>
                    </a:lnTo>
                    <a:lnTo>
                      <a:pt x="568" y="998"/>
                    </a:lnTo>
                    <a:lnTo>
                      <a:pt x="568" y="999"/>
                    </a:lnTo>
                    <a:lnTo>
                      <a:pt x="568" y="999"/>
                    </a:lnTo>
                    <a:lnTo>
                      <a:pt x="568" y="999"/>
                    </a:lnTo>
                    <a:lnTo>
                      <a:pt x="568" y="999"/>
                    </a:lnTo>
                    <a:lnTo>
                      <a:pt x="568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70" y="999"/>
                    </a:lnTo>
                    <a:lnTo>
                      <a:pt x="570" y="999"/>
                    </a:lnTo>
                    <a:lnTo>
                      <a:pt x="570" y="999"/>
                    </a:lnTo>
                    <a:lnTo>
                      <a:pt x="570" y="999"/>
                    </a:lnTo>
                    <a:lnTo>
                      <a:pt x="570" y="1000"/>
                    </a:lnTo>
                    <a:lnTo>
                      <a:pt x="570" y="1000"/>
                    </a:lnTo>
                    <a:lnTo>
                      <a:pt x="570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2" y="1000"/>
                    </a:lnTo>
                    <a:lnTo>
                      <a:pt x="572" y="1000"/>
                    </a:lnTo>
                    <a:lnTo>
                      <a:pt x="572" y="1000"/>
                    </a:lnTo>
                    <a:lnTo>
                      <a:pt x="572" y="1000"/>
                    </a:lnTo>
                    <a:lnTo>
                      <a:pt x="572" y="1000"/>
                    </a:lnTo>
                    <a:lnTo>
                      <a:pt x="572" y="1001"/>
                    </a:lnTo>
                    <a:lnTo>
                      <a:pt x="572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575" y="1002"/>
                    </a:lnTo>
                    <a:lnTo>
                      <a:pt x="575" y="1002"/>
                    </a:lnTo>
                    <a:lnTo>
                      <a:pt x="575" y="1002"/>
                    </a:lnTo>
                    <a:lnTo>
                      <a:pt x="575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7" y="1002"/>
                    </a:lnTo>
                    <a:lnTo>
                      <a:pt x="577" y="1002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8" y="1003"/>
                    </a:lnTo>
                    <a:lnTo>
                      <a:pt x="578" y="1003"/>
                    </a:lnTo>
                    <a:lnTo>
                      <a:pt x="578" y="1003"/>
                    </a:lnTo>
                    <a:lnTo>
                      <a:pt x="578" y="1003"/>
                    </a:lnTo>
                    <a:lnTo>
                      <a:pt x="578" y="1003"/>
                    </a:lnTo>
                    <a:lnTo>
                      <a:pt x="578" y="1004"/>
                    </a:lnTo>
                    <a:lnTo>
                      <a:pt x="578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1" y="1004"/>
                    </a:lnTo>
                    <a:lnTo>
                      <a:pt x="581" y="1005"/>
                    </a:lnTo>
                    <a:lnTo>
                      <a:pt x="581" y="1005"/>
                    </a:lnTo>
                    <a:lnTo>
                      <a:pt x="581" y="1005"/>
                    </a:lnTo>
                    <a:lnTo>
                      <a:pt x="581" y="1005"/>
                    </a:lnTo>
                    <a:lnTo>
                      <a:pt x="581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6"/>
                    </a:lnTo>
                    <a:lnTo>
                      <a:pt x="583" y="1006"/>
                    </a:lnTo>
                    <a:lnTo>
                      <a:pt x="583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9" y="1007"/>
                    </a:lnTo>
                    <a:lnTo>
                      <a:pt x="589" y="1007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1" y="1008"/>
                    </a:lnTo>
                    <a:lnTo>
                      <a:pt x="591" y="1008"/>
                    </a:lnTo>
                    <a:lnTo>
                      <a:pt x="591" y="1009"/>
                    </a:lnTo>
                    <a:lnTo>
                      <a:pt x="591" y="1009"/>
                    </a:lnTo>
                    <a:lnTo>
                      <a:pt x="591" y="1009"/>
                    </a:lnTo>
                    <a:lnTo>
                      <a:pt x="591" y="1009"/>
                    </a:lnTo>
                    <a:lnTo>
                      <a:pt x="591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4" y="1009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6" y="1010"/>
                    </a:lnTo>
                    <a:lnTo>
                      <a:pt x="596" y="1010"/>
                    </a:lnTo>
                    <a:lnTo>
                      <a:pt x="596" y="1010"/>
                    </a:lnTo>
                    <a:lnTo>
                      <a:pt x="596" y="1010"/>
                    </a:lnTo>
                    <a:lnTo>
                      <a:pt x="596" y="1010"/>
                    </a:lnTo>
                    <a:lnTo>
                      <a:pt x="596" y="1011"/>
                    </a:lnTo>
                    <a:lnTo>
                      <a:pt x="596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9" y="1011"/>
                    </a:lnTo>
                    <a:lnTo>
                      <a:pt x="599" y="1011"/>
                    </a:lnTo>
                    <a:lnTo>
                      <a:pt x="599" y="1011"/>
                    </a:lnTo>
                    <a:lnTo>
                      <a:pt x="599" y="1012"/>
                    </a:lnTo>
                    <a:lnTo>
                      <a:pt x="599" y="1012"/>
                    </a:lnTo>
                    <a:lnTo>
                      <a:pt x="599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2" y="1012"/>
                    </a:lnTo>
                    <a:lnTo>
                      <a:pt x="602" y="1013"/>
                    </a:lnTo>
                    <a:lnTo>
                      <a:pt x="602" y="1013"/>
                    </a:lnTo>
                    <a:lnTo>
                      <a:pt x="602" y="1013"/>
                    </a:lnTo>
                    <a:lnTo>
                      <a:pt x="602" y="1013"/>
                    </a:lnTo>
                    <a:lnTo>
                      <a:pt x="602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3" y="1017"/>
                    </a:lnTo>
                    <a:lnTo>
                      <a:pt x="613" y="1017"/>
                    </a:lnTo>
                    <a:lnTo>
                      <a:pt x="613" y="1017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5" y="1018"/>
                    </a:lnTo>
                    <a:lnTo>
                      <a:pt x="615" y="1018"/>
                    </a:lnTo>
                    <a:lnTo>
                      <a:pt x="615" y="1018"/>
                    </a:lnTo>
                    <a:lnTo>
                      <a:pt x="615" y="1018"/>
                    </a:lnTo>
                    <a:lnTo>
                      <a:pt x="615" y="1018"/>
                    </a:lnTo>
                    <a:lnTo>
                      <a:pt x="615" y="1019"/>
                    </a:lnTo>
                    <a:lnTo>
                      <a:pt x="615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20" y="1020"/>
                    </a:lnTo>
                    <a:lnTo>
                      <a:pt x="620" y="1020"/>
                    </a:lnTo>
                    <a:lnTo>
                      <a:pt x="620" y="1020"/>
                    </a:lnTo>
                    <a:lnTo>
                      <a:pt x="620" y="1020"/>
                    </a:lnTo>
                    <a:lnTo>
                      <a:pt x="620" y="1021"/>
                    </a:lnTo>
                    <a:lnTo>
                      <a:pt x="620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3" y="1021"/>
                    </a:lnTo>
                    <a:lnTo>
                      <a:pt x="623" y="1021"/>
                    </a:lnTo>
                    <a:lnTo>
                      <a:pt x="623" y="1022"/>
                    </a:lnTo>
                    <a:lnTo>
                      <a:pt x="623" y="1022"/>
                    </a:lnTo>
                    <a:lnTo>
                      <a:pt x="623" y="1022"/>
                    </a:lnTo>
                    <a:lnTo>
                      <a:pt x="623" y="1022"/>
                    </a:lnTo>
                    <a:lnTo>
                      <a:pt x="624" y="1022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6" y="1021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8" y="1023"/>
                    </a:lnTo>
                    <a:lnTo>
                      <a:pt x="628" y="1023"/>
                    </a:lnTo>
                    <a:lnTo>
                      <a:pt x="628" y="1023"/>
                    </a:lnTo>
                    <a:lnTo>
                      <a:pt x="628" y="1023"/>
                    </a:lnTo>
                    <a:lnTo>
                      <a:pt x="628" y="1023"/>
                    </a:lnTo>
                    <a:lnTo>
                      <a:pt x="628" y="1024"/>
                    </a:lnTo>
                    <a:lnTo>
                      <a:pt x="628" y="1024"/>
                    </a:lnTo>
                    <a:lnTo>
                      <a:pt x="628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30" y="1024"/>
                    </a:lnTo>
                    <a:lnTo>
                      <a:pt x="630" y="1024"/>
                    </a:lnTo>
                    <a:lnTo>
                      <a:pt x="630" y="1024"/>
                    </a:lnTo>
                    <a:lnTo>
                      <a:pt x="630" y="1024"/>
                    </a:lnTo>
                    <a:lnTo>
                      <a:pt x="630" y="1023"/>
                    </a:lnTo>
                    <a:lnTo>
                      <a:pt x="630" y="1023"/>
                    </a:lnTo>
                    <a:lnTo>
                      <a:pt x="630" y="1023"/>
                    </a:lnTo>
                    <a:lnTo>
                      <a:pt x="630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2" y="1023"/>
                    </a:lnTo>
                    <a:lnTo>
                      <a:pt x="632" y="1023"/>
                    </a:lnTo>
                    <a:lnTo>
                      <a:pt x="632" y="1023"/>
                    </a:lnTo>
                    <a:lnTo>
                      <a:pt x="632" y="1024"/>
                    </a:lnTo>
                    <a:lnTo>
                      <a:pt x="632" y="1024"/>
                    </a:lnTo>
                    <a:lnTo>
                      <a:pt x="632" y="1024"/>
                    </a:lnTo>
                    <a:lnTo>
                      <a:pt x="633" y="1024"/>
                    </a:lnTo>
                    <a:lnTo>
                      <a:pt x="633" y="1024"/>
                    </a:lnTo>
                    <a:lnTo>
                      <a:pt x="633" y="1024"/>
                    </a:lnTo>
                    <a:lnTo>
                      <a:pt x="633" y="1024"/>
                    </a:lnTo>
                    <a:lnTo>
                      <a:pt x="633" y="1024"/>
                    </a:lnTo>
                    <a:lnTo>
                      <a:pt x="633" y="1025"/>
                    </a:lnTo>
                    <a:lnTo>
                      <a:pt x="633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1" y="1026"/>
                    </a:lnTo>
                    <a:lnTo>
                      <a:pt x="641" y="1026"/>
                    </a:lnTo>
                    <a:lnTo>
                      <a:pt x="641" y="1026"/>
                    </a:lnTo>
                    <a:lnTo>
                      <a:pt x="641" y="1026"/>
                    </a:lnTo>
                    <a:lnTo>
                      <a:pt x="641" y="1026"/>
                    </a:lnTo>
                    <a:lnTo>
                      <a:pt x="641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5" y="1027"/>
                    </a:lnTo>
                    <a:lnTo>
                      <a:pt x="645" y="1027"/>
                    </a:lnTo>
                    <a:lnTo>
                      <a:pt x="645" y="1027"/>
                    </a:lnTo>
                    <a:lnTo>
                      <a:pt x="645" y="1027"/>
                    </a:lnTo>
                    <a:lnTo>
                      <a:pt x="645" y="1027"/>
                    </a:lnTo>
                    <a:lnTo>
                      <a:pt x="645" y="1028"/>
                    </a:lnTo>
                    <a:lnTo>
                      <a:pt x="646" y="1027"/>
                    </a:lnTo>
                    <a:lnTo>
                      <a:pt x="646" y="1028"/>
                    </a:lnTo>
                    <a:lnTo>
                      <a:pt x="646" y="1027"/>
                    </a:lnTo>
                    <a:lnTo>
                      <a:pt x="646" y="1027"/>
                    </a:lnTo>
                    <a:lnTo>
                      <a:pt x="646" y="1028"/>
                    </a:lnTo>
                    <a:lnTo>
                      <a:pt x="646" y="1028"/>
                    </a:lnTo>
                    <a:lnTo>
                      <a:pt x="646" y="1028"/>
                    </a:lnTo>
                    <a:lnTo>
                      <a:pt x="646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8" y="1029"/>
                    </a:lnTo>
                    <a:lnTo>
                      <a:pt x="658" y="1029"/>
                    </a:lnTo>
                    <a:lnTo>
                      <a:pt x="658" y="1029"/>
                    </a:lnTo>
                    <a:lnTo>
                      <a:pt x="658" y="1029"/>
                    </a:lnTo>
                    <a:lnTo>
                      <a:pt x="658" y="1030"/>
                    </a:lnTo>
                    <a:lnTo>
                      <a:pt x="658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6" y="1030"/>
                    </a:lnTo>
                    <a:lnTo>
                      <a:pt x="666" y="1030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7" y="1032"/>
                    </a:lnTo>
                    <a:lnTo>
                      <a:pt x="677" y="1032"/>
                    </a:lnTo>
                    <a:lnTo>
                      <a:pt x="677" y="1032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6" y="1033"/>
                    </a:lnTo>
                    <a:lnTo>
                      <a:pt x="686" y="1033"/>
                    </a:lnTo>
                    <a:lnTo>
                      <a:pt x="686" y="1034"/>
                    </a:lnTo>
                    <a:lnTo>
                      <a:pt x="686" y="1034"/>
                    </a:lnTo>
                    <a:lnTo>
                      <a:pt x="686" y="1034"/>
                    </a:lnTo>
                    <a:lnTo>
                      <a:pt x="686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2" y="1034"/>
                    </a:lnTo>
                    <a:lnTo>
                      <a:pt x="692" y="1034"/>
                    </a:lnTo>
                    <a:lnTo>
                      <a:pt x="692" y="1034"/>
                    </a:lnTo>
                    <a:lnTo>
                      <a:pt x="692" y="1034"/>
                    </a:lnTo>
                    <a:lnTo>
                      <a:pt x="692" y="1035"/>
                    </a:lnTo>
                    <a:lnTo>
                      <a:pt x="692" y="1035"/>
                    </a:lnTo>
                    <a:lnTo>
                      <a:pt x="692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9" y="1035"/>
                    </a:lnTo>
                    <a:lnTo>
                      <a:pt x="699" y="1035"/>
                    </a:lnTo>
                    <a:lnTo>
                      <a:pt x="699" y="1035"/>
                    </a:lnTo>
                    <a:lnTo>
                      <a:pt x="699" y="1035"/>
                    </a:lnTo>
                    <a:lnTo>
                      <a:pt x="699" y="1036"/>
                    </a:lnTo>
                    <a:lnTo>
                      <a:pt x="699" y="1036"/>
                    </a:lnTo>
                    <a:lnTo>
                      <a:pt x="699" y="1036"/>
                    </a:lnTo>
                    <a:lnTo>
                      <a:pt x="699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10" y="1037"/>
                    </a:lnTo>
                    <a:lnTo>
                      <a:pt x="710" y="1037"/>
                    </a:lnTo>
                    <a:lnTo>
                      <a:pt x="710" y="1038"/>
                    </a:lnTo>
                    <a:lnTo>
                      <a:pt x="710" y="1038"/>
                    </a:lnTo>
                    <a:lnTo>
                      <a:pt x="710" y="1038"/>
                    </a:lnTo>
                    <a:lnTo>
                      <a:pt x="710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4" y="1039"/>
                    </a:lnTo>
                    <a:lnTo>
                      <a:pt x="724" y="1039"/>
                    </a:lnTo>
                    <a:lnTo>
                      <a:pt x="724" y="1039"/>
                    </a:lnTo>
                    <a:lnTo>
                      <a:pt x="724" y="1040"/>
                    </a:lnTo>
                    <a:lnTo>
                      <a:pt x="724" y="1040"/>
                    </a:lnTo>
                    <a:lnTo>
                      <a:pt x="724" y="1040"/>
                    </a:lnTo>
                    <a:lnTo>
                      <a:pt x="724" y="1040"/>
                    </a:lnTo>
                    <a:lnTo>
                      <a:pt x="724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8" y="1040"/>
                    </a:lnTo>
                    <a:lnTo>
                      <a:pt x="728" y="1040"/>
                    </a:lnTo>
                    <a:lnTo>
                      <a:pt x="728" y="1041"/>
                    </a:lnTo>
                    <a:lnTo>
                      <a:pt x="728" y="1041"/>
                    </a:lnTo>
                    <a:lnTo>
                      <a:pt x="728" y="1041"/>
                    </a:lnTo>
                    <a:lnTo>
                      <a:pt x="728" y="1041"/>
                    </a:lnTo>
                    <a:lnTo>
                      <a:pt x="728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2" y="1041"/>
                    </a:lnTo>
                    <a:lnTo>
                      <a:pt x="732" y="1041"/>
                    </a:lnTo>
                    <a:lnTo>
                      <a:pt x="732" y="1042"/>
                    </a:lnTo>
                    <a:lnTo>
                      <a:pt x="732" y="1042"/>
                    </a:lnTo>
                    <a:lnTo>
                      <a:pt x="732" y="1042"/>
                    </a:lnTo>
                    <a:lnTo>
                      <a:pt x="732" y="1042"/>
                    </a:lnTo>
                    <a:lnTo>
                      <a:pt x="732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60" y="1041"/>
                    </a:lnTo>
                    <a:lnTo>
                      <a:pt x="760" y="1041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3" y="1040"/>
                    </a:lnTo>
                    <a:lnTo>
                      <a:pt x="763" y="1040"/>
                    </a:lnTo>
                    <a:lnTo>
                      <a:pt x="763" y="1040"/>
                    </a:lnTo>
                    <a:lnTo>
                      <a:pt x="763" y="1040"/>
                    </a:lnTo>
                    <a:lnTo>
                      <a:pt x="763" y="1039"/>
                    </a:lnTo>
                    <a:lnTo>
                      <a:pt x="763" y="1039"/>
                    </a:lnTo>
                    <a:lnTo>
                      <a:pt x="763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8"/>
                    </a:lnTo>
                    <a:lnTo>
                      <a:pt x="766" y="1038"/>
                    </a:lnTo>
                    <a:lnTo>
                      <a:pt x="766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8" y="1038"/>
                    </a:lnTo>
                    <a:lnTo>
                      <a:pt x="768" y="1038"/>
                    </a:lnTo>
                    <a:lnTo>
                      <a:pt x="768" y="1038"/>
                    </a:lnTo>
                    <a:lnTo>
                      <a:pt x="768" y="1038"/>
                    </a:lnTo>
                    <a:lnTo>
                      <a:pt x="768" y="1038"/>
                    </a:lnTo>
                    <a:lnTo>
                      <a:pt x="768" y="1037"/>
                    </a:lnTo>
                    <a:lnTo>
                      <a:pt x="768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70" y="1037"/>
                    </a:lnTo>
                    <a:lnTo>
                      <a:pt x="770" y="1037"/>
                    </a:lnTo>
                    <a:lnTo>
                      <a:pt x="770" y="1037"/>
                    </a:lnTo>
                    <a:lnTo>
                      <a:pt x="770" y="1037"/>
                    </a:lnTo>
                    <a:lnTo>
                      <a:pt x="770" y="1036"/>
                    </a:lnTo>
                    <a:lnTo>
                      <a:pt x="770" y="1036"/>
                    </a:lnTo>
                    <a:lnTo>
                      <a:pt x="770" y="1036"/>
                    </a:lnTo>
                    <a:lnTo>
                      <a:pt x="770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5"/>
                    </a:lnTo>
                    <a:lnTo>
                      <a:pt x="772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8" y="1035"/>
                    </a:lnTo>
                    <a:lnTo>
                      <a:pt x="778" y="1035"/>
                    </a:lnTo>
                    <a:lnTo>
                      <a:pt x="778" y="1035"/>
                    </a:lnTo>
                    <a:lnTo>
                      <a:pt x="778" y="1035"/>
                    </a:lnTo>
                    <a:lnTo>
                      <a:pt x="778" y="1036"/>
                    </a:lnTo>
                    <a:lnTo>
                      <a:pt x="778" y="1036"/>
                    </a:lnTo>
                    <a:lnTo>
                      <a:pt x="778" y="1036"/>
                    </a:lnTo>
                    <a:lnTo>
                      <a:pt x="778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80" y="1036"/>
                    </a:lnTo>
                    <a:lnTo>
                      <a:pt x="780" y="1036"/>
                    </a:lnTo>
                    <a:lnTo>
                      <a:pt x="780" y="1036"/>
                    </a:lnTo>
                    <a:lnTo>
                      <a:pt x="780" y="1037"/>
                    </a:lnTo>
                    <a:lnTo>
                      <a:pt x="780" y="1037"/>
                    </a:lnTo>
                    <a:lnTo>
                      <a:pt x="780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2" y="1037"/>
                    </a:lnTo>
                    <a:lnTo>
                      <a:pt x="782" y="1037"/>
                    </a:lnTo>
                    <a:lnTo>
                      <a:pt x="782" y="1037"/>
                    </a:lnTo>
                    <a:lnTo>
                      <a:pt x="782" y="1038"/>
                    </a:lnTo>
                    <a:lnTo>
                      <a:pt x="782" y="1038"/>
                    </a:lnTo>
                    <a:lnTo>
                      <a:pt x="782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7" y="1038"/>
                    </a:lnTo>
                    <a:lnTo>
                      <a:pt x="797" y="1039"/>
                    </a:lnTo>
                    <a:lnTo>
                      <a:pt x="797" y="1039"/>
                    </a:lnTo>
                    <a:lnTo>
                      <a:pt x="797" y="1039"/>
                    </a:lnTo>
                    <a:lnTo>
                      <a:pt x="797" y="1040"/>
                    </a:lnTo>
                    <a:lnTo>
                      <a:pt x="797" y="1040"/>
                    </a:lnTo>
                    <a:lnTo>
                      <a:pt x="797" y="1041"/>
                    </a:lnTo>
                    <a:lnTo>
                      <a:pt x="798" y="1041"/>
                    </a:lnTo>
                    <a:lnTo>
                      <a:pt x="798" y="1042"/>
                    </a:lnTo>
                    <a:lnTo>
                      <a:pt x="798" y="1042"/>
                    </a:lnTo>
                    <a:lnTo>
                      <a:pt x="798" y="1042"/>
                    </a:lnTo>
                    <a:lnTo>
                      <a:pt x="798" y="1043"/>
                    </a:lnTo>
                    <a:lnTo>
                      <a:pt x="798" y="1043"/>
                    </a:lnTo>
                    <a:lnTo>
                      <a:pt x="799" y="1044"/>
                    </a:lnTo>
                    <a:lnTo>
                      <a:pt x="799" y="1044"/>
                    </a:lnTo>
                    <a:lnTo>
                      <a:pt x="799" y="1045"/>
                    </a:lnTo>
                    <a:lnTo>
                      <a:pt x="799" y="1045"/>
                    </a:lnTo>
                    <a:lnTo>
                      <a:pt x="799" y="1046"/>
                    </a:lnTo>
                    <a:lnTo>
                      <a:pt x="799" y="1047"/>
                    </a:lnTo>
                    <a:lnTo>
                      <a:pt x="799" y="1047"/>
                    </a:lnTo>
                    <a:lnTo>
                      <a:pt x="799" y="1048"/>
                    </a:lnTo>
                    <a:lnTo>
                      <a:pt x="800" y="1048"/>
                    </a:lnTo>
                    <a:lnTo>
                      <a:pt x="800" y="1049"/>
                    </a:lnTo>
                    <a:lnTo>
                      <a:pt x="800" y="1049"/>
                    </a:lnTo>
                    <a:lnTo>
                      <a:pt x="800" y="1050"/>
                    </a:lnTo>
                    <a:lnTo>
                      <a:pt x="800" y="1050"/>
                    </a:lnTo>
                    <a:lnTo>
                      <a:pt x="800" y="1050"/>
                    </a:lnTo>
                    <a:lnTo>
                      <a:pt x="801" y="1051"/>
                    </a:lnTo>
                    <a:lnTo>
                      <a:pt x="801" y="1051"/>
                    </a:lnTo>
                    <a:lnTo>
                      <a:pt x="801" y="1051"/>
                    </a:lnTo>
                    <a:lnTo>
                      <a:pt x="801" y="1052"/>
                    </a:lnTo>
                    <a:lnTo>
                      <a:pt x="801" y="1052"/>
                    </a:lnTo>
                    <a:lnTo>
                      <a:pt x="801" y="1052"/>
                    </a:lnTo>
                    <a:lnTo>
                      <a:pt x="801" y="1052"/>
                    </a:lnTo>
                    <a:lnTo>
                      <a:pt x="801" y="1052"/>
                    </a:lnTo>
                    <a:lnTo>
                      <a:pt x="802" y="1053"/>
                    </a:lnTo>
                    <a:lnTo>
                      <a:pt x="802" y="1053"/>
                    </a:lnTo>
                    <a:lnTo>
                      <a:pt x="802" y="1053"/>
                    </a:lnTo>
                    <a:lnTo>
                      <a:pt x="802" y="1053"/>
                    </a:lnTo>
                    <a:lnTo>
                      <a:pt x="802" y="1054"/>
                    </a:lnTo>
                    <a:lnTo>
                      <a:pt x="802" y="1054"/>
                    </a:lnTo>
                    <a:lnTo>
                      <a:pt x="802" y="1054"/>
                    </a:lnTo>
                    <a:lnTo>
                      <a:pt x="802" y="1054"/>
                    </a:lnTo>
                    <a:lnTo>
                      <a:pt x="803" y="1055"/>
                    </a:lnTo>
                    <a:lnTo>
                      <a:pt x="803" y="1055"/>
                    </a:lnTo>
                    <a:lnTo>
                      <a:pt x="803" y="1055"/>
                    </a:lnTo>
                    <a:lnTo>
                      <a:pt x="803" y="1055"/>
                    </a:lnTo>
                    <a:lnTo>
                      <a:pt x="803" y="1055"/>
                    </a:lnTo>
                    <a:lnTo>
                      <a:pt x="803" y="1056"/>
                    </a:lnTo>
                    <a:lnTo>
                      <a:pt x="804" y="1056"/>
                    </a:lnTo>
                    <a:lnTo>
                      <a:pt x="804" y="1056"/>
                    </a:lnTo>
                    <a:lnTo>
                      <a:pt x="804" y="1056"/>
                    </a:lnTo>
                    <a:lnTo>
                      <a:pt x="804" y="1057"/>
                    </a:lnTo>
                    <a:lnTo>
                      <a:pt x="804" y="1057"/>
                    </a:lnTo>
                    <a:lnTo>
                      <a:pt x="804" y="1057"/>
                    </a:lnTo>
                    <a:lnTo>
                      <a:pt x="804" y="1057"/>
                    </a:lnTo>
                    <a:lnTo>
                      <a:pt x="805" y="1058"/>
                    </a:lnTo>
                    <a:lnTo>
                      <a:pt x="805" y="1058"/>
                    </a:lnTo>
                    <a:lnTo>
                      <a:pt x="805" y="1058"/>
                    </a:lnTo>
                    <a:lnTo>
                      <a:pt x="805" y="1059"/>
                    </a:lnTo>
                    <a:lnTo>
                      <a:pt x="805" y="1059"/>
                    </a:lnTo>
                    <a:lnTo>
                      <a:pt x="805" y="1059"/>
                    </a:lnTo>
                    <a:lnTo>
                      <a:pt x="805" y="1059"/>
                    </a:lnTo>
                    <a:lnTo>
                      <a:pt x="806" y="1059"/>
                    </a:lnTo>
                    <a:lnTo>
                      <a:pt x="806" y="1059"/>
                    </a:lnTo>
                    <a:lnTo>
                      <a:pt x="806" y="1060"/>
                    </a:lnTo>
                    <a:lnTo>
                      <a:pt x="806" y="1060"/>
                    </a:lnTo>
                    <a:lnTo>
                      <a:pt x="806" y="1060"/>
                    </a:lnTo>
                    <a:lnTo>
                      <a:pt x="806" y="1061"/>
                    </a:lnTo>
                    <a:lnTo>
                      <a:pt x="806" y="1061"/>
                    </a:lnTo>
                    <a:lnTo>
                      <a:pt x="807" y="1061"/>
                    </a:lnTo>
                    <a:lnTo>
                      <a:pt x="807" y="1061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8" y="1062"/>
                    </a:lnTo>
                    <a:lnTo>
                      <a:pt x="808" y="1063"/>
                    </a:lnTo>
                    <a:lnTo>
                      <a:pt x="808" y="1063"/>
                    </a:lnTo>
                    <a:lnTo>
                      <a:pt x="808" y="1063"/>
                    </a:lnTo>
                    <a:lnTo>
                      <a:pt x="808" y="1063"/>
                    </a:lnTo>
                    <a:lnTo>
                      <a:pt x="808" y="1063"/>
                    </a:lnTo>
                    <a:lnTo>
                      <a:pt x="808" y="1064"/>
                    </a:lnTo>
                    <a:lnTo>
                      <a:pt x="808" y="1064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10" y="1064"/>
                    </a:lnTo>
                    <a:lnTo>
                      <a:pt x="810" y="1064"/>
                    </a:lnTo>
                    <a:lnTo>
                      <a:pt x="810" y="1064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810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7" y="1068"/>
                    </a:lnTo>
                    <a:lnTo>
                      <a:pt x="817" y="1069"/>
                    </a:lnTo>
                    <a:lnTo>
                      <a:pt x="817" y="1069"/>
                    </a:lnTo>
                    <a:lnTo>
                      <a:pt x="817" y="1069"/>
                    </a:lnTo>
                    <a:lnTo>
                      <a:pt x="817" y="1069"/>
                    </a:lnTo>
                    <a:lnTo>
                      <a:pt x="817" y="1070"/>
                    </a:lnTo>
                    <a:lnTo>
                      <a:pt x="817" y="1070"/>
                    </a:lnTo>
                    <a:lnTo>
                      <a:pt x="817" y="1070"/>
                    </a:lnTo>
                    <a:lnTo>
                      <a:pt x="818" y="1070"/>
                    </a:lnTo>
                    <a:lnTo>
                      <a:pt x="818" y="1071"/>
                    </a:lnTo>
                    <a:lnTo>
                      <a:pt x="818" y="1071"/>
                    </a:lnTo>
                    <a:lnTo>
                      <a:pt x="818" y="1071"/>
                    </a:lnTo>
                    <a:lnTo>
                      <a:pt x="818" y="1072"/>
                    </a:lnTo>
                    <a:lnTo>
                      <a:pt x="818" y="1072"/>
                    </a:lnTo>
                    <a:lnTo>
                      <a:pt x="819" y="1073"/>
                    </a:lnTo>
                    <a:lnTo>
                      <a:pt x="819" y="1073"/>
                    </a:lnTo>
                    <a:lnTo>
                      <a:pt x="819" y="1073"/>
                    </a:lnTo>
                    <a:lnTo>
                      <a:pt x="819" y="1073"/>
                    </a:lnTo>
                    <a:lnTo>
                      <a:pt x="819" y="1073"/>
                    </a:lnTo>
                    <a:lnTo>
                      <a:pt x="819" y="1074"/>
                    </a:lnTo>
                    <a:lnTo>
                      <a:pt x="819" y="1074"/>
                    </a:lnTo>
                    <a:lnTo>
                      <a:pt x="819" y="1075"/>
                    </a:lnTo>
                    <a:lnTo>
                      <a:pt x="819" y="1075"/>
                    </a:lnTo>
                    <a:lnTo>
                      <a:pt x="820" y="1076"/>
                    </a:lnTo>
                    <a:lnTo>
                      <a:pt x="820" y="1076"/>
                    </a:lnTo>
                    <a:lnTo>
                      <a:pt x="820" y="1076"/>
                    </a:lnTo>
                    <a:lnTo>
                      <a:pt x="820" y="1077"/>
                    </a:lnTo>
                    <a:lnTo>
                      <a:pt x="820" y="1077"/>
                    </a:lnTo>
                    <a:lnTo>
                      <a:pt x="820" y="1077"/>
                    </a:lnTo>
                    <a:lnTo>
                      <a:pt x="820" y="1078"/>
                    </a:lnTo>
                    <a:lnTo>
                      <a:pt x="821" y="1078"/>
                    </a:lnTo>
                    <a:lnTo>
                      <a:pt x="821" y="1079"/>
                    </a:lnTo>
                    <a:lnTo>
                      <a:pt x="821" y="1079"/>
                    </a:lnTo>
                    <a:lnTo>
                      <a:pt x="821" y="1079"/>
                    </a:lnTo>
                    <a:lnTo>
                      <a:pt x="821" y="1079"/>
                    </a:lnTo>
                    <a:lnTo>
                      <a:pt x="821" y="1080"/>
                    </a:lnTo>
                    <a:lnTo>
                      <a:pt x="821" y="1080"/>
                    </a:lnTo>
                    <a:lnTo>
                      <a:pt x="822" y="1081"/>
                    </a:lnTo>
                    <a:lnTo>
                      <a:pt x="822" y="1081"/>
                    </a:lnTo>
                    <a:lnTo>
                      <a:pt x="822" y="1082"/>
                    </a:lnTo>
                    <a:lnTo>
                      <a:pt x="822" y="1082"/>
                    </a:lnTo>
                    <a:lnTo>
                      <a:pt x="822" y="1083"/>
                    </a:lnTo>
                    <a:lnTo>
                      <a:pt x="822" y="1083"/>
                    </a:lnTo>
                    <a:lnTo>
                      <a:pt x="823" y="1084"/>
                    </a:lnTo>
                    <a:lnTo>
                      <a:pt x="823" y="1084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7" y="1086"/>
                    </a:lnTo>
                    <a:lnTo>
                      <a:pt x="827" y="1086"/>
                    </a:lnTo>
                    <a:lnTo>
                      <a:pt x="827" y="1086"/>
                    </a:lnTo>
                    <a:lnTo>
                      <a:pt x="827" y="1086"/>
                    </a:lnTo>
                    <a:lnTo>
                      <a:pt x="827" y="1086"/>
                    </a:lnTo>
                    <a:lnTo>
                      <a:pt x="827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1" y="1087"/>
                    </a:lnTo>
                    <a:lnTo>
                      <a:pt x="831" y="1087"/>
                    </a:lnTo>
                    <a:lnTo>
                      <a:pt x="831" y="1087"/>
                    </a:lnTo>
                    <a:lnTo>
                      <a:pt x="831" y="1087"/>
                    </a:lnTo>
                    <a:lnTo>
                      <a:pt x="831" y="1087"/>
                    </a:lnTo>
                    <a:lnTo>
                      <a:pt x="831" y="1088"/>
                    </a:lnTo>
                    <a:lnTo>
                      <a:pt x="831" y="1088"/>
                    </a:lnTo>
                    <a:lnTo>
                      <a:pt x="831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6" y="1088"/>
                    </a:lnTo>
                    <a:lnTo>
                      <a:pt x="836" y="1088"/>
                    </a:lnTo>
                    <a:lnTo>
                      <a:pt x="836" y="1088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1" y="1089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4" y="1090"/>
                    </a:lnTo>
                    <a:lnTo>
                      <a:pt x="844" y="1090"/>
                    </a:lnTo>
                    <a:lnTo>
                      <a:pt x="844" y="1091"/>
                    </a:lnTo>
                    <a:lnTo>
                      <a:pt x="844" y="1091"/>
                    </a:lnTo>
                    <a:lnTo>
                      <a:pt x="844" y="1091"/>
                    </a:lnTo>
                    <a:lnTo>
                      <a:pt x="844" y="1091"/>
                    </a:lnTo>
                    <a:lnTo>
                      <a:pt x="844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7" y="1091"/>
                    </a:lnTo>
                    <a:lnTo>
                      <a:pt x="847" y="1091"/>
                    </a:lnTo>
                    <a:lnTo>
                      <a:pt x="847" y="1091"/>
                    </a:lnTo>
                    <a:lnTo>
                      <a:pt x="847" y="1092"/>
                    </a:lnTo>
                    <a:lnTo>
                      <a:pt x="847" y="1092"/>
                    </a:lnTo>
                    <a:lnTo>
                      <a:pt x="847" y="1092"/>
                    </a:lnTo>
                    <a:lnTo>
                      <a:pt x="847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2" y="1092"/>
                    </a:lnTo>
                    <a:lnTo>
                      <a:pt x="852" y="1092"/>
                    </a:lnTo>
                    <a:lnTo>
                      <a:pt x="852" y="1092"/>
                    </a:lnTo>
                    <a:lnTo>
                      <a:pt x="852" y="1093"/>
                    </a:lnTo>
                    <a:lnTo>
                      <a:pt x="852" y="1093"/>
                    </a:lnTo>
                    <a:lnTo>
                      <a:pt x="852" y="1093"/>
                    </a:lnTo>
                    <a:lnTo>
                      <a:pt x="852" y="1093"/>
                    </a:lnTo>
                    <a:lnTo>
                      <a:pt x="852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8" y="1093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2" y="1094"/>
                    </a:lnTo>
                    <a:lnTo>
                      <a:pt x="862" y="1094"/>
                    </a:lnTo>
                    <a:lnTo>
                      <a:pt x="862" y="1095"/>
                    </a:lnTo>
                    <a:lnTo>
                      <a:pt x="862" y="1095"/>
                    </a:lnTo>
                    <a:lnTo>
                      <a:pt x="862" y="1095"/>
                    </a:lnTo>
                    <a:lnTo>
                      <a:pt x="862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1" y="1096"/>
                    </a:lnTo>
                    <a:lnTo>
                      <a:pt x="871" y="1096"/>
                    </a:lnTo>
                    <a:lnTo>
                      <a:pt x="871" y="1097"/>
                    </a:lnTo>
                    <a:lnTo>
                      <a:pt x="871" y="1097"/>
                    </a:lnTo>
                    <a:lnTo>
                      <a:pt x="871" y="1097"/>
                    </a:lnTo>
                    <a:lnTo>
                      <a:pt x="871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8" y="1097"/>
                    </a:lnTo>
                    <a:lnTo>
                      <a:pt x="878" y="1097"/>
                    </a:lnTo>
                    <a:lnTo>
                      <a:pt x="878" y="1097"/>
                    </a:lnTo>
                    <a:lnTo>
                      <a:pt x="878" y="1097"/>
                    </a:lnTo>
                    <a:lnTo>
                      <a:pt x="878" y="1098"/>
                    </a:lnTo>
                    <a:lnTo>
                      <a:pt x="878" y="1098"/>
                    </a:lnTo>
                    <a:lnTo>
                      <a:pt x="878" y="1098"/>
                    </a:lnTo>
                    <a:lnTo>
                      <a:pt x="878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8" y="1098"/>
                    </a:lnTo>
                    <a:lnTo>
                      <a:pt x="888" y="1098"/>
                    </a:lnTo>
                    <a:lnTo>
                      <a:pt x="888" y="1098"/>
                    </a:lnTo>
                    <a:lnTo>
                      <a:pt x="888" y="1099"/>
                    </a:lnTo>
                    <a:lnTo>
                      <a:pt x="888" y="1099"/>
                    </a:lnTo>
                    <a:lnTo>
                      <a:pt x="888" y="1099"/>
                    </a:lnTo>
                    <a:lnTo>
                      <a:pt x="888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7" y="1099"/>
                    </a:lnTo>
                    <a:lnTo>
                      <a:pt x="897" y="1099"/>
                    </a:lnTo>
                    <a:lnTo>
                      <a:pt x="897" y="1099"/>
                    </a:lnTo>
                    <a:lnTo>
                      <a:pt x="897" y="1099"/>
                    </a:lnTo>
                    <a:lnTo>
                      <a:pt x="897" y="1098"/>
                    </a:lnTo>
                    <a:lnTo>
                      <a:pt x="897" y="1098"/>
                    </a:lnTo>
                    <a:lnTo>
                      <a:pt x="897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1" y="1098"/>
                    </a:lnTo>
                    <a:lnTo>
                      <a:pt x="901" y="1098"/>
                    </a:lnTo>
                    <a:lnTo>
                      <a:pt x="901" y="1098"/>
                    </a:lnTo>
                    <a:lnTo>
                      <a:pt x="901" y="1097"/>
                    </a:lnTo>
                    <a:lnTo>
                      <a:pt x="901" y="1097"/>
                    </a:lnTo>
                    <a:lnTo>
                      <a:pt x="901" y="1097"/>
                    </a:lnTo>
                    <a:lnTo>
                      <a:pt x="901" y="1097"/>
                    </a:lnTo>
                    <a:lnTo>
                      <a:pt x="901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4" y="1097"/>
                    </a:lnTo>
                    <a:lnTo>
                      <a:pt x="904" y="1097"/>
                    </a:lnTo>
                    <a:lnTo>
                      <a:pt x="904" y="1097"/>
                    </a:lnTo>
                    <a:lnTo>
                      <a:pt x="904" y="1096"/>
                    </a:lnTo>
                    <a:lnTo>
                      <a:pt x="904" y="1096"/>
                    </a:lnTo>
                    <a:lnTo>
                      <a:pt x="904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6" y="1096"/>
                    </a:lnTo>
                    <a:lnTo>
                      <a:pt x="906" y="1096"/>
                    </a:lnTo>
                    <a:lnTo>
                      <a:pt x="906" y="1096"/>
                    </a:lnTo>
                    <a:lnTo>
                      <a:pt x="906" y="1096"/>
                    </a:lnTo>
                    <a:lnTo>
                      <a:pt x="906" y="1095"/>
                    </a:lnTo>
                    <a:lnTo>
                      <a:pt x="906" y="1095"/>
                    </a:lnTo>
                    <a:lnTo>
                      <a:pt x="906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8" y="1095"/>
                    </a:lnTo>
                    <a:lnTo>
                      <a:pt x="908" y="1095"/>
                    </a:lnTo>
                    <a:lnTo>
                      <a:pt x="908" y="1094"/>
                    </a:lnTo>
                    <a:lnTo>
                      <a:pt x="908" y="1094"/>
                    </a:lnTo>
                    <a:lnTo>
                      <a:pt x="908" y="1094"/>
                    </a:lnTo>
                    <a:lnTo>
                      <a:pt x="908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10" y="1094"/>
                    </a:lnTo>
                    <a:lnTo>
                      <a:pt x="910" y="1094"/>
                    </a:lnTo>
                    <a:lnTo>
                      <a:pt x="910" y="1095"/>
                    </a:lnTo>
                    <a:lnTo>
                      <a:pt x="910" y="1095"/>
                    </a:lnTo>
                    <a:lnTo>
                      <a:pt x="910" y="1095"/>
                    </a:lnTo>
                    <a:lnTo>
                      <a:pt x="910" y="1095"/>
                    </a:lnTo>
                    <a:lnTo>
                      <a:pt x="911" y="1096"/>
                    </a:lnTo>
                    <a:lnTo>
                      <a:pt x="911" y="1096"/>
                    </a:lnTo>
                    <a:lnTo>
                      <a:pt x="911" y="1096"/>
                    </a:lnTo>
                    <a:lnTo>
                      <a:pt x="911" y="1097"/>
                    </a:lnTo>
                    <a:lnTo>
                      <a:pt x="911" y="1097"/>
                    </a:lnTo>
                    <a:lnTo>
                      <a:pt x="911" y="1097"/>
                    </a:lnTo>
                    <a:lnTo>
                      <a:pt x="911" y="1098"/>
                    </a:lnTo>
                    <a:lnTo>
                      <a:pt x="912" y="1098"/>
                    </a:lnTo>
                    <a:lnTo>
                      <a:pt x="912" y="1098"/>
                    </a:lnTo>
                    <a:lnTo>
                      <a:pt x="912" y="1099"/>
                    </a:lnTo>
                    <a:lnTo>
                      <a:pt x="912" y="1099"/>
                    </a:lnTo>
                    <a:lnTo>
                      <a:pt x="912" y="1100"/>
                    </a:lnTo>
                    <a:lnTo>
                      <a:pt x="912" y="1100"/>
                    </a:lnTo>
                    <a:lnTo>
                      <a:pt x="912" y="1101"/>
                    </a:lnTo>
                    <a:lnTo>
                      <a:pt x="913" y="1101"/>
                    </a:lnTo>
                    <a:lnTo>
                      <a:pt x="913" y="1102"/>
                    </a:lnTo>
                    <a:lnTo>
                      <a:pt x="913" y="1102"/>
                    </a:lnTo>
                    <a:lnTo>
                      <a:pt x="913" y="1102"/>
                    </a:lnTo>
                    <a:lnTo>
                      <a:pt x="913" y="1102"/>
                    </a:lnTo>
                    <a:lnTo>
                      <a:pt x="913" y="1102"/>
                    </a:lnTo>
                    <a:lnTo>
                      <a:pt x="913" y="1103"/>
                    </a:lnTo>
                    <a:lnTo>
                      <a:pt x="913" y="1103"/>
                    </a:lnTo>
                    <a:lnTo>
                      <a:pt x="914" y="1103"/>
                    </a:lnTo>
                    <a:lnTo>
                      <a:pt x="914" y="1103"/>
                    </a:lnTo>
                    <a:lnTo>
                      <a:pt x="914" y="1104"/>
                    </a:lnTo>
                    <a:lnTo>
                      <a:pt x="914" y="1104"/>
                    </a:lnTo>
                    <a:lnTo>
                      <a:pt x="914" y="1104"/>
                    </a:lnTo>
                    <a:lnTo>
                      <a:pt x="914" y="1105"/>
                    </a:lnTo>
                    <a:lnTo>
                      <a:pt x="914" y="1105"/>
                    </a:lnTo>
                    <a:lnTo>
                      <a:pt x="914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6" y="1105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7" y="1106"/>
                    </a:lnTo>
                    <a:lnTo>
                      <a:pt x="917" y="1106"/>
                    </a:lnTo>
                    <a:lnTo>
                      <a:pt x="917" y="1106"/>
                    </a:lnTo>
                    <a:lnTo>
                      <a:pt x="917" y="1107"/>
                    </a:lnTo>
                    <a:lnTo>
                      <a:pt x="917" y="1107"/>
                    </a:lnTo>
                    <a:lnTo>
                      <a:pt x="917" y="1107"/>
                    </a:lnTo>
                    <a:lnTo>
                      <a:pt x="917" y="1107"/>
                    </a:lnTo>
                    <a:lnTo>
                      <a:pt x="917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6" y="1110"/>
                    </a:lnTo>
                    <a:lnTo>
                      <a:pt x="936" y="1110"/>
                    </a:lnTo>
                    <a:lnTo>
                      <a:pt x="936" y="1111"/>
                    </a:lnTo>
                    <a:lnTo>
                      <a:pt x="936" y="1111"/>
                    </a:lnTo>
                    <a:lnTo>
                      <a:pt x="936" y="1111"/>
                    </a:lnTo>
                    <a:lnTo>
                      <a:pt x="936" y="1111"/>
                    </a:lnTo>
                    <a:lnTo>
                      <a:pt x="936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7" y="1111"/>
                    </a:lnTo>
                    <a:lnTo>
                      <a:pt x="947" y="1111"/>
                    </a:lnTo>
                    <a:lnTo>
                      <a:pt x="947" y="1112"/>
                    </a:lnTo>
                    <a:lnTo>
                      <a:pt x="947" y="1112"/>
                    </a:lnTo>
                    <a:lnTo>
                      <a:pt x="947" y="1112"/>
                    </a:lnTo>
                    <a:lnTo>
                      <a:pt x="947" y="1112"/>
                    </a:lnTo>
                    <a:lnTo>
                      <a:pt x="947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1" y="1112"/>
                    </a:lnTo>
                    <a:lnTo>
                      <a:pt x="961" y="1112"/>
                    </a:lnTo>
                    <a:lnTo>
                      <a:pt x="961" y="1112"/>
                    </a:lnTo>
                    <a:lnTo>
                      <a:pt x="961" y="1112"/>
                    </a:lnTo>
                    <a:lnTo>
                      <a:pt x="961" y="1113"/>
                    </a:lnTo>
                    <a:lnTo>
                      <a:pt x="961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3" y="1114"/>
                    </a:lnTo>
                    <a:lnTo>
                      <a:pt x="993" y="1114"/>
                    </a:lnTo>
                    <a:lnTo>
                      <a:pt x="993" y="1114"/>
                    </a:lnTo>
                    <a:lnTo>
                      <a:pt x="993" y="1114"/>
                    </a:lnTo>
                    <a:lnTo>
                      <a:pt x="993" y="1115"/>
                    </a:lnTo>
                    <a:lnTo>
                      <a:pt x="993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7" y="1115"/>
                    </a:lnTo>
                    <a:lnTo>
                      <a:pt x="1007" y="1115"/>
                    </a:lnTo>
                    <a:lnTo>
                      <a:pt x="1007" y="1115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1" y="1117"/>
                    </a:lnTo>
                    <a:lnTo>
                      <a:pt x="1051" y="1117"/>
                    </a:lnTo>
                    <a:lnTo>
                      <a:pt x="1051" y="1117"/>
                    </a:lnTo>
                    <a:lnTo>
                      <a:pt x="1051" y="1117"/>
                    </a:lnTo>
                    <a:lnTo>
                      <a:pt x="1051" y="1117"/>
                    </a:lnTo>
                    <a:lnTo>
                      <a:pt x="1051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9"/>
                    </a:lnTo>
                    <a:lnTo>
                      <a:pt x="1083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30" y="1119"/>
                    </a:lnTo>
                    <a:lnTo>
                      <a:pt x="1130" y="1119"/>
                    </a:lnTo>
                    <a:lnTo>
                      <a:pt x="1130" y="1119"/>
                    </a:lnTo>
                    <a:lnTo>
                      <a:pt x="1130" y="1120"/>
                    </a:lnTo>
                    <a:lnTo>
                      <a:pt x="1130" y="1120"/>
                    </a:lnTo>
                    <a:lnTo>
                      <a:pt x="1130" y="1120"/>
                    </a:lnTo>
                    <a:lnTo>
                      <a:pt x="1130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10" y="1120"/>
                    </a:lnTo>
                    <a:lnTo>
                      <a:pt x="1210" y="1120"/>
                    </a:lnTo>
                    <a:lnTo>
                      <a:pt x="1210" y="1121"/>
                    </a:lnTo>
                    <a:lnTo>
                      <a:pt x="1210" y="1121"/>
                    </a:lnTo>
                    <a:lnTo>
                      <a:pt x="1210" y="1120"/>
                    </a:lnTo>
                    <a:lnTo>
                      <a:pt x="1210" y="1120"/>
                    </a:lnTo>
                    <a:lnTo>
                      <a:pt x="1210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2" y="1121"/>
                    </a:lnTo>
                    <a:lnTo>
                      <a:pt x="1482" y="1121"/>
                    </a:lnTo>
                    <a:lnTo>
                      <a:pt x="1482" y="1121"/>
                    </a:lnTo>
                    <a:lnTo>
                      <a:pt x="1482" y="1121"/>
                    </a:lnTo>
                    <a:lnTo>
                      <a:pt x="1482" y="1122"/>
                    </a:lnTo>
                    <a:lnTo>
                      <a:pt x="1482" y="1122"/>
                    </a:lnTo>
                    <a:lnTo>
                      <a:pt x="1482" y="1122"/>
                    </a:lnTo>
                    <a:lnTo>
                      <a:pt x="1483" y="1122"/>
                    </a:lnTo>
                    <a:lnTo>
                      <a:pt x="1483" y="1122"/>
                    </a:lnTo>
                    <a:lnTo>
                      <a:pt x="1483" y="1122"/>
                    </a:lnTo>
                    <a:lnTo>
                      <a:pt x="1483" y="1122"/>
                    </a:lnTo>
                    <a:lnTo>
                      <a:pt x="1483" y="1122"/>
                    </a:lnTo>
                    <a:lnTo>
                      <a:pt x="1483" y="1121"/>
                    </a:lnTo>
                    <a:lnTo>
                      <a:pt x="1483" y="1121"/>
                    </a:lnTo>
                    <a:lnTo>
                      <a:pt x="1484" y="1121"/>
                    </a:lnTo>
                    <a:lnTo>
                      <a:pt x="1484" y="1121"/>
                    </a:lnTo>
                    <a:lnTo>
                      <a:pt x="1484" y="1121"/>
                    </a:lnTo>
                    <a:lnTo>
                      <a:pt x="1484" y="1121"/>
                    </a:lnTo>
                    <a:lnTo>
                      <a:pt x="1484" y="1122"/>
                    </a:lnTo>
                    <a:lnTo>
                      <a:pt x="1484" y="1122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6" y="1121"/>
                    </a:lnTo>
                    <a:lnTo>
                      <a:pt x="1486" y="1122"/>
                    </a:lnTo>
                    <a:lnTo>
                      <a:pt x="1486" y="1121"/>
                    </a:lnTo>
                    <a:lnTo>
                      <a:pt x="1486" y="1121"/>
                    </a:lnTo>
                    <a:lnTo>
                      <a:pt x="1486" y="1121"/>
                    </a:lnTo>
                    <a:lnTo>
                      <a:pt x="1486" y="1122"/>
                    </a:lnTo>
                    <a:lnTo>
                      <a:pt x="1487" y="1122"/>
                    </a:lnTo>
                    <a:lnTo>
                      <a:pt x="1487" y="1122"/>
                    </a:lnTo>
                    <a:lnTo>
                      <a:pt x="1487" y="1122"/>
                    </a:lnTo>
                    <a:lnTo>
                      <a:pt x="1487" y="1122"/>
                    </a:lnTo>
                    <a:lnTo>
                      <a:pt x="1487" y="1121"/>
                    </a:lnTo>
                    <a:lnTo>
                      <a:pt x="1487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8" y="1122"/>
                    </a:lnTo>
                    <a:lnTo>
                      <a:pt x="1718" y="1122"/>
                    </a:lnTo>
                    <a:lnTo>
                      <a:pt x="1718" y="1122"/>
                    </a:lnTo>
                    <a:lnTo>
                      <a:pt x="1718" y="1122"/>
                    </a:lnTo>
                    <a:lnTo>
                      <a:pt x="1718" y="1122"/>
                    </a:lnTo>
                    <a:lnTo>
                      <a:pt x="1718" y="1123"/>
                    </a:lnTo>
                    <a:lnTo>
                      <a:pt x="1718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2" y="1123"/>
                    </a:lnTo>
                    <a:lnTo>
                      <a:pt x="1732" y="1123"/>
                    </a:lnTo>
                    <a:lnTo>
                      <a:pt x="1732" y="1123"/>
                    </a:lnTo>
                    <a:lnTo>
                      <a:pt x="1732" y="1122"/>
                    </a:lnTo>
                    <a:lnTo>
                      <a:pt x="1732" y="1123"/>
                    </a:lnTo>
                    <a:lnTo>
                      <a:pt x="1732" y="1123"/>
                    </a:lnTo>
                    <a:lnTo>
                      <a:pt x="1732" y="1123"/>
                    </a:lnTo>
                    <a:lnTo>
                      <a:pt x="1733" y="1123"/>
                    </a:lnTo>
                    <a:lnTo>
                      <a:pt x="1733" y="1123"/>
                    </a:lnTo>
                    <a:lnTo>
                      <a:pt x="1733" y="1123"/>
                    </a:lnTo>
                    <a:lnTo>
                      <a:pt x="1733" y="1123"/>
                    </a:lnTo>
                    <a:lnTo>
                      <a:pt x="1733" y="1123"/>
                    </a:lnTo>
                    <a:lnTo>
                      <a:pt x="1733" y="1122"/>
                    </a:lnTo>
                    <a:lnTo>
                      <a:pt x="1733" y="1122"/>
                    </a:lnTo>
                    <a:lnTo>
                      <a:pt x="1733" y="1122"/>
                    </a:lnTo>
                    <a:lnTo>
                      <a:pt x="1733" y="1122"/>
                    </a:lnTo>
                    <a:lnTo>
                      <a:pt x="1734" y="1123"/>
                    </a:lnTo>
                    <a:lnTo>
                      <a:pt x="1734" y="1123"/>
                    </a:lnTo>
                    <a:lnTo>
                      <a:pt x="1734" y="1123"/>
                    </a:lnTo>
                    <a:lnTo>
                      <a:pt x="1734" y="1122"/>
                    </a:lnTo>
                    <a:lnTo>
                      <a:pt x="1734" y="1123"/>
                    </a:lnTo>
                    <a:lnTo>
                      <a:pt x="1734" y="1123"/>
                    </a:lnTo>
                    <a:lnTo>
                      <a:pt x="1734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7" y="1123"/>
                    </a:lnTo>
                    <a:lnTo>
                      <a:pt x="1737" y="1123"/>
                    </a:lnTo>
                    <a:lnTo>
                      <a:pt x="1737" y="1123"/>
                    </a:lnTo>
                    <a:lnTo>
                      <a:pt x="1737" y="1122"/>
                    </a:lnTo>
                    <a:lnTo>
                      <a:pt x="1737" y="1122"/>
                    </a:lnTo>
                    <a:lnTo>
                      <a:pt x="1737" y="1123"/>
                    </a:lnTo>
                    <a:lnTo>
                      <a:pt x="1738" y="1122"/>
                    </a:lnTo>
                    <a:lnTo>
                      <a:pt x="1738" y="1122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9" y="1123"/>
                    </a:lnTo>
                    <a:lnTo>
                      <a:pt x="1739" y="1123"/>
                    </a:lnTo>
                    <a:lnTo>
                      <a:pt x="1739" y="1123"/>
                    </a:lnTo>
                    <a:lnTo>
                      <a:pt x="1739" y="1123"/>
                    </a:lnTo>
                    <a:lnTo>
                      <a:pt x="1739" y="1122"/>
                    </a:lnTo>
                    <a:lnTo>
                      <a:pt x="1739" y="1122"/>
                    </a:lnTo>
                    <a:lnTo>
                      <a:pt x="1739" y="1122"/>
                    </a:lnTo>
                    <a:lnTo>
                      <a:pt x="1739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2" y="1123"/>
                    </a:lnTo>
                    <a:lnTo>
                      <a:pt x="1742" y="1123"/>
                    </a:lnTo>
                    <a:lnTo>
                      <a:pt x="1742" y="1122"/>
                    </a:lnTo>
                    <a:lnTo>
                      <a:pt x="1742" y="1122"/>
                    </a:lnTo>
                    <a:lnTo>
                      <a:pt x="1742" y="1122"/>
                    </a:lnTo>
                    <a:lnTo>
                      <a:pt x="1742" y="1122"/>
                    </a:lnTo>
                    <a:lnTo>
                      <a:pt x="1742" y="1122"/>
                    </a:lnTo>
                    <a:lnTo>
                      <a:pt x="1743" y="1122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7" y="1123"/>
                    </a:lnTo>
                    <a:lnTo>
                      <a:pt x="1847" y="1123"/>
                    </a:lnTo>
                    <a:lnTo>
                      <a:pt x="1847" y="1123"/>
                    </a:lnTo>
                    <a:lnTo>
                      <a:pt x="1847" y="1123"/>
                    </a:lnTo>
                    <a:lnTo>
                      <a:pt x="1847" y="1122"/>
                    </a:lnTo>
                    <a:lnTo>
                      <a:pt x="1847" y="1122"/>
                    </a:lnTo>
                    <a:lnTo>
                      <a:pt x="1848" y="1122"/>
                    </a:lnTo>
                    <a:lnTo>
                      <a:pt x="1848" y="1122"/>
                    </a:lnTo>
                    <a:lnTo>
                      <a:pt x="1848" y="1122"/>
                    </a:lnTo>
                    <a:lnTo>
                      <a:pt x="1848" y="1122"/>
                    </a:lnTo>
                    <a:lnTo>
                      <a:pt x="1848" y="1123"/>
                    </a:lnTo>
                    <a:lnTo>
                      <a:pt x="1848" y="1123"/>
                    </a:lnTo>
                    <a:lnTo>
                      <a:pt x="1848" y="1123"/>
                    </a:lnTo>
                    <a:lnTo>
                      <a:pt x="1848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1" y="1123"/>
                    </a:lnTo>
                    <a:lnTo>
                      <a:pt x="1871" y="1123"/>
                    </a:lnTo>
                    <a:lnTo>
                      <a:pt x="1871" y="1123"/>
                    </a:lnTo>
                    <a:lnTo>
                      <a:pt x="1871" y="1123"/>
                    </a:lnTo>
                    <a:lnTo>
                      <a:pt x="1871" y="1123"/>
                    </a:lnTo>
                    <a:lnTo>
                      <a:pt x="1871" y="1122"/>
                    </a:lnTo>
                    <a:lnTo>
                      <a:pt x="1871" y="1122"/>
                    </a:lnTo>
                    <a:lnTo>
                      <a:pt x="1872" y="1122"/>
                    </a:lnTo>
                    <a:lnTo>
                      <a:pt x="1872" y="1122"/>
                    </a:lnTo>
                    <a:lnTo>
                      <a:pt x="1872" y="1122"/>
                    </a:lnTo>
                    <a:lnTo>
                      <a:pt x="1872" y="1123"/>
                    </a:lnTo>
                    <a:lnTo>
                      <a:pt x="1872" y="1123"/>
                    </a:lnTo>
                    <a:lnTo>
                      <a:pt x="1872" y="1123"/>
                    </a:lnTo>
                    <a:lnTo>
                      <a:pt x="1872" y="1123"/>
                    </a:lnTo>
                    <a:lnTo>
                      <a:pt x="1873" y="1123"/>
                    </a:lnTo>
                    <a:lnTo>
                      <a:pt x="1873" y="1123"/>
                    </a:lnTo>
                    <a:lnTo>
                      <a:pt x="1873" y="1123"/>
                    </a:lnTo>
                    <a:lnTo>
                      <a:pt x="1873" y="1123"/>
                    </a:lnTo>
                    <a:lnTo>
                      <a:pt x="1873" y="1122"/>
                    </a:lnTo>
                    <a:lnTo>
                      <a:pt x="1873" y="1122"/>
                    </a:lnTo>
                    <a:lnTo>
                      <a:pt x="1873" y="1122"/>
                    </a:lnTo>
                    <a:lnTo>
                      <a:pt x="1874" y="1122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8" y="1123"/>
                    </a:lnTo>
                    <a:lnTo>
                      <a:pt x="2308" y="1124"/>
                    </a:lnTo>
                    <a:lnTo>
                      <a:pt x="2308" y="1124"/>
                    </a:lnTo>
                    <a:lnTo>
                      <a:pt x="2308" y="1124"/>
                    </a:lnTo>
                    <a:lnTo>
                      <a:pt x="2308" y="1124"/>
                    </a:lnTo>
                    <a:lnTo>
                      <a:pt x="2308" y="1124"/>
                    </a:lnTo>
                    <a:lnTo>
                      <a:pt x="2309" y="1124"/>
                    </a:lnTo>
                    <a:lnTo>
                      <a:pt x="2309" y="1124"/>
                    </a:lnTo>
                    <a:lnTo>
                      <a:pt x="2309" y="1123"/>
                    </a:lnTo>
                    <a:lnTo>
                      <a:pt x="2309" y="1124"/>
                    </a:lnTo>
                    <a:lnTo>
                      <a:pt x="2309" y="1123"/>
                    </a:lnTo>
                    <a:lnTo>
                      <a:pt x="2309" y="1123"/>
                    </a:lnTo>
                    <a:lnTo>
                      <a:pt x="2309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4"/>
                    </a:lnTo>
                    <a:lnTo>
                      <a:pt x="2310" y="1124"/>
                    </a:lnTo>
                    <a:lnTo>
                      <a:pt x="2311" y="1124"/>
                    </a:lnTo>
                    <a:lnTo>
                      <a:pt x="2311" y="1124"/>
                    </a:lnTo>
                    <a:lnTo>
                      <a:pt x="2311" y="1123"/>
                    </a:lnTo>
                    <a:lnTo>
                      <a:pt x="2311" y="1123"/>
                    </a:lnTo>
                    <a:lnTo>
                      <a:pt x="2311" y="1123"/>
                    </a:lnTo>
                    <a:lnTo>
                      <a:pt x="2311" y="1123"/>
                    </a:lnTo>
                    <a:lnTo>
                      <a:pt x="2311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3" y="1123"/>
                    </a:lnTo>
                    <a:lnTo>
                      <a:pt x="2313" y="1123"/>
                    </a:lnTo>
                    <a:lnTo>
                      <a:pt x="2313" y="1123"/>
                    </a:lnTo>
                    <a:lnTo>
                      <a:pt x="2313" y="1123"/>
                    </a:lnTo>
                    <a:lnTo>
                      <a:pt x="2313" y="1123"/>
                    </a:lnTo>
                    <a:lnTo>
                      <a:pt x="2313" y="1124"/>
                    </a:lnTo>
                    <a:lnTo>
                      <a:pt x="2313" y="1124"/>
                    </a:lnTo>
                    <a:lnTo>
                      <a:pt x="2313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20" y="1124"/>
                    </a:lnTo>
                    <a:lnTo>
                      <a:pt x="2320" y="1124"/>
                    </a:lnTo>
                    <a:lnTo>
                      <a:pt x="2320" y="1124"/>
                    </a:lnTo>
                    <a:lnTo>
                      <a:pt x="2320" y="1123"/>
                    </a:lnTo>
                    <a:lnTo>
                      <a:pt x="2320" y="1123"/>
                    </a:lnTo>
                    <a:lnTo>
                      <a:pt x="2320" y="1124"/>
                    </a:lnTo>
                    <a:lnTo>
                      <a:pt x="2320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2" y="1123"/>
                    </a:lnTo>
                    <a:lnTo>
                      <a:pt x="2322" y="1123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9" y="1124"/>
                    </a:lnTo>
                    <a:lnTo>
                      <a:pt x="2329" y="1124"/>
                    </a:lnTo>
                    <a:lnTo>
                      <a:pt x="2329" y="1124"/>
                    </a:lnTo>
                    <a:lnTo>
                      <a:pt x="2329" y="1124"/>
                    </a:lnTo>
                    <a:lnTo>
                      <a:pt x="2329" y="1123"/>
                    </a:lnTo>
                    <a:lnTo>
                      <a:pt x="2329" y="1123"/>
                    </a:lnTo>
                    <a:lnTo>
                      <a:pt x="2329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1" y="1123"/>
                    </a:lnTo>
                    <a:lnTo>
                      <a:pt x="2331" y="1123"/>
                    </a:lnTo>
                    <a:lnTo>
                      <a:pt x="2331" y="1123"/>
                    </a:lnTo>
                    <a:lnTo>
                      <a:pt x="2331" y="1123"/>
                    </a:lnTo>
                    <a:lnTo>
                      <a:pt x="2331" y="1123"/>
                    </a:lnTo>
                    <a:lnTo>
                      <a:pt x="2331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9" y="1124"/>
                    </a:lnTo>
                    <a:lnTo>
                      <a:pt x="2369" y="1124"/>
                    </a:lnTo>
                    <a:lnTo>
                      <a:pt x="2369" y="1124"/>
                    </a:lnTo>
                    <a:lnTo>
                      <a:pt x="2369" y="1123"/>
                    </a:lnTo>
                    <a:lnTo>
                      <a:pt x="2369" y="1123"/>
                    </a:lnTo>
                    <a:lnTo>
                      <a:pt x="2369" y="1123"/>
                    </a:lnTo>
                    <a:lnTo>
                      <a:pt x="2369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2" y="1123"/>
                    </a:lnTo>
                    <a:lnTo>
                      <a:pt x="2372" y="1123"/>
                    </a:lnTo>
                    <a:lnTo>
                      <a:pt x="2372" y="1123"/>
                    </a:lnTo>
                    <a:lnTo>
                      <a:pt x="2372" y="1123"/>
                    </a:lnTo>
                    <a:lnTo>
                      <a:pt x="2372" y="1123"/>
                    </a:lnTo>
                    <a:lnTo>
                      <a:pt x="2372" y="1124"/>
                    </a:lnTo>
                    <a:lnTo>
                      <a:pt x="2372" y="1124"/>
                    </a:lnTo>
                    <a:lnTo>
                      <a:pt x="2372" y="1124"/>
                    </a:lnTo>
                    <a:lnTo>
                      <a:pt x="2373" y="1124"/>
                    </a:lnTo>
                    <a:lnTo>
                      <a:pt x="2373" y="1124"/>
                    </a:lnTo>
                    <a:lnTo>
                      <a:pt x="2373" y="1124"/>
                    </a:lnTo>
                    <a:lnTo>
                      <a:pt x="2373" y="1124"/>
                    </a:lnTo>
                    <a:lnTo>
                      <a:pt x="2373" y="1124"/>
                    </a:lnTo>
                    <a:lnTo>
                      <a:pt x="2373" y="1123"/>
                    </a:lnTo>
                    <a:lnTo>
                      <a:pt x="2374" y="1123"/>
                    </a:lnTo>
                    <a:lnTo>
                      <a:pt x="2374" y="1124"/>
                    </a:lnTo>
                    <a:lnTo>
                      <a:pt x="2374" y="1124"/>
                    </a:lnTo>
                    <a:lnTo>
                      <a:pt x="2374" y="1124"/>
                    </a:lnTo>
                    <a:lnTo>
                      <a:pt x="2374" y="1124"/>
                    </a:lnTo>
                    <a:lnTo>
                      <a:pt x="2374" y="1124"/>
                    </a:lnTo>
                    <a:lnTo>
                      <a:pt x="2375" y="1124"/>
                    </a:lnTo>
                    <a:lnTo>
                      <a:pt x="2375" y="1123"/>
                    </a:lnTo>
                    <a:lnTo>
                      <a:pt x="2375" y="1123"/>
                    </a:lnTo>
                    <a:lnTo>
                      <a:pt x="2375" y="1123"/>
                    </a:lnTo>
                    <a:lnTo>
                      <a:pt x="2375" y="1124"/>
                    </a:lnTo>
                    <a:lnTo>
                      <a:pt x="2375" y="1124"/>
                    </a:lnTo>
                    <a:lnTo>
                      <a:pt x="2375" y="1124"/>
                    </a:lnTo>
                    <a:lnTo>
                      <a:pt x="2375" y="1124"/>
                    </a:lnTo>
                    <a:lnTo>
                      <a:pt x="2375" y="1124"/>
                    </a:lnTo>
                    <a:lnTo>
                      <a:pt x="2376" y="1124"/>
                    </a:lnTo>
                    <a:lnTo>
                      <a:pt x="2376" y="1124"/>
                    </a:lnTo>
                    <a:lnTo>
                      <a:pt x="2376" y="1124"/>
                    </a:lnTo>
                    <a:lnTo>
                      <a:pt x="2376" y="1124"/>
                    </a:lnTo>
                    <a:lnTo>
                      <a:pt x="2376" y="1123"/>
                    </a:lnTo>
                    <a:lnTo>
                      <a:pt x="2376" y="1123"/>
                    </a:lnTo>
                    <a:lnTo>
                      <a:pt x="2376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80" y="1123"/>
                    </a:lnTo>
                    <a:lnTo>
                      <a:pt x="2380" y="1123"/>
                    </a:lnTo>
                    <a:lnTo>
                      <a:pt x="2380" y="1124"/>
                    </a:lnTo>
                    <a:lnTo>
                      <a:pt x="2380" y="1124"/>
                    </a:lnTo>
                    <a:lnTo>
                      <a:pt x="2380" y="1124"/>
                    </a:lnTo>
                    <a:lnTo>
                      <a:pt x="2380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8" y="1124"/>
                    </a:lnTo>
                    <a:lnTo>
                      <a:pt x="2388" y="1124"/>
                    </a:lnTo>
                    <a:lnTo>
                      <a:pt x="2388" y="1124"/>
                    </a:lnTo>
                    <a:lnTo>
                      <a:pt x="2388" y="1123"/>
                    </a:lnTo>
                    <a:lnTo>
                      <a:pt x="2388" y="1123"/>
                    </a:lnTo>
                    <a:lnTo>
                      <a:pt x="2388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1" y="1123"/>
                    </a:lnTo>
                    <a:lnTo>
                      <a:pt x="2391" y="1124"/>
                    </a:lnTo>
                    <a:lnTo>
                      <a:pt x="2391" y="1124"/>
                    </a:lnTo>
                    <a:lnTo>
                      <a:pt x="2391" y="1124"/>
                    </a:lnTo>
                    <a:lnTo>
                      <a:pt x="2391" y="1124"/>
                    </a:lnTo>
                    <a:lnTo>
                      <a:pt x="2391" y="1124"/>
                    </a:lnTo>
                    <a:lnTo>
                      <a:pt x="2391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7" y="1123"/>
                    </a:lnTo>
                    <a:lnTo>
                      <a:pt x="2427" y="1123"/>
                    </a:lnTo>
                    <a:lnTo>
                      <a:pt x="2427" y="1123"/>
                    </a:lnTo>
                    <a:lnTo>
                      <a:pt x="2427" y="1124"/>
                    </a:lnTo>
                    <a:lnTo>
                      <a:pt x="2427" y="1124"/>
                    </a:lnTo>
                    <a:lnTo>
                      <a:pt x="2427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7" y="1124"/>
                    </a:lnTo>
                    <a:lnTo>
                      <a:pt x="2597" y="1124"/>
                    </a:lnTo>
                    <a:lnTo>
                      <a:pt x="2597" y="1124"/>
                    </a:lnTo>
                    <a:lnTo>
                      <a:pt x="2597" y="1125"/>
                    </a:lnTo>
                    <a:lnTo>
                      <a:pt x="2597" y="1125"/>
                    </a:lnTo>
                    <a:lnTo>
                      <a:pt x="2597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4"/>
                    </a:lnTo>
                    <a:lnTo>
                      <a:pt x="2600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1" y="1124"/>
                    </a:lnTo>
                    <a:lnTo>
                      <a:pt x="2631" y="1124"/>
                    </a:lnTo>
                    <a:lnTo>
                      <a:pt x="2631" y="1124"/>
                    </a:lnTo>
                    <a:lnTo>
                      <a:pt x="2631" y="1124"/>
                    </a:lnTo>
                    <a:lnTo>
                      <a:pt x="2631" y="1124"/>
                    </a:lnTo>
                    <a:lnTo>
                      <a:pt x="2631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4"/>
                    </a:lnTo>
                    <a:lnTo>
                      <a:pt x="2633" y="1124"/>
                    </a:lnTo>
                    <a:lnTo>
                      <a:pt x="2633" y="1124"/>
                    </a:lnTo>
                    <a:lnTo>
                      <a:pt x="2633" y="1125"/>
                    </a:lnTo>
                    <a:lnTo>
                      <a:pt x="2633" y="1125"/>
                    </a:lnTo>
                    <a:lnTo>
                      <a:pt x="2633" y="1125"/>
                    </a:lnTo>
                    <a:lnTo>
                      <a:pt x="2633" y="1125"/>
                    </a:lnTo>
                    <a:lnTo>
                      <a:pt x="2633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4"/>
                    </a:lnTo>
                    <a:lnTo>
                      <a:pt x="2638" y="1124"/>
                    </a:lnTo>
                    <a:lnTo>
                      <a:pt x="2638" y="1124"/>
                    </a:lnTo>
                    <a:lnTo>
                      <a:pt x="2638" y="1124"/>
                    </a:lnTo>
                    <a:lnTo>
                      <a:pt x="2638" y="1124"/>
                    </a:lnTo>
                    <a:lnTo>
                      <a:pt x="2638" y="1125"/>
                    </a:lnTo>
                    <a:lnTo>
                      <a:pt x="2638" y="1125"/>
                    </a:lnTo>
                    <a:lnTo>
                      <a:pt x="2638" y="1125"/>
                    </a:lnTo>
                    <a:lnTo>
                      <a:pt x="2639" y="1124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3" y="1125"/>
                    </a:lnTo>
                    <a:lnTo>
                      <a:pt x="2643" y="1125"/>
                    </a:lnTo>
                    <a:lnTo>
                      <a:pt x="2643" y="1125"/>
                    </a:lnTo>
                    <a:lnTo>
                      <a:pt x="2643" y="1124"/>
                    </a:lnTo>
                    <a:lnTo>
                      <a:pt x="2643" y="1124"/>
                    </a:lnTo>
                    <a:lnTo>
                      <a:pt x="2643" y="1125"/>
                    </a:lnTo>
                    <a:lnTo>
                      <a:pt x="2644" y="1125"/>
                    </a:lnTo>
                    <a:lnTo>
                      <a:pt x="2644" y="1125"/>
                    </a:lnTo>
                    <a:lnTo>
                      <a:pt x="2644" y="1125"/>
                    </a:lnTo>
                    <a:lnTo>
                      <a:pt x="2644" y="1124"/>
                    </a:lnTo>
                    <a:lnTo>
                      <a:pt x="2644" y="1124"/>
                    </a:lnTo>
                    <a:lnTo>
                      <a:pt x="2644" y="1124"/>
                    </a:lnTo>
                    <a:lnTo>
                      <a:pt x="2644" y="1125"/>
                    </a:lnTo>
                    <a:lnTo>
                      <a:pt x="2644" y="1125"/>
                    </a:lnTo>
                    <a:lnTo>
                      <a:pt x="2645" y="1125"/>
                    </a:lnTo>
                    <a:lnTo>
                      <a:pt x="2645" y="1124"/>
                    </a:lnTo>
                    <a:lnTo>
                      <a:pt x="2645" y="1124"/>
                    </a:lnTo>
                    <a:lnTo>
                      <a:pt x="2645" y="1124"/>
                    </a:lnTo>
                    <a:lnTo>
                      <a:pt x="2645" y="1124"/>
                    </a:lnTo>
                    <a:lnTo>
                      <a:pt x="2645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4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8" y="1125"/>
                    </a:lnTo>
                    <a:lnTo>
                      <a:pt x="2648" y="1125"/>
                    </a:lnTo>
                    <a:lnTo>
                      <a:pt x="2648" y="1124"/>
                    </a:lnTo>
                    <a:lnTo>
                      <a:pt x="2648" y="1124"/>
                    </a:lnTo>
                    <a:lnTo>
                      <a:pt x="2648" y="1124"/>
                    </a:lnTo>
                    <a:lnTo>
                      <a:pt x="2648" y="1124"/>
                    </a:lnTo>
                    <a:lnTo>
                      <a:pt x="2648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8" y="1124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60" y="1125"/>
                    </a:lnTo>
                    <a:lnTo>
                      <a:pt x="2660" y="1125"/>
                    </a:lnTo>
                    <a:lnTo>
                      <a:pt x="2660" y="1124"/>
                    </a:lnTo>
                    <a:lnTo>
                      <a:pt x="2660" y="1124"/>
                    </a:lnTo>
                    <a:lnTo>
                      <a:pt x="2660" y="1124"/>
                    </a:lnTo>
                    <a:lnTo>
                      <a:pt x="2660" y="1124"/>
                    </a:lnTo>
                    <a:lnTo>
                      <a:pt x="2660" y="1124"/>
                    </a:lnTo>
                    <a:lnTo>
                      <a:pt x="2661" y="1125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2" y="1124"/>
                    </a:lnTo>
                    <a:lnTo>
                      <a:pt x="2662" y="1124"/>
                    </a:lnTo>
                    <a:lnTo>
                      <a:pt x="2662" y="1124"/>
                    </a:lnTo>
                    <a:lnTo>
                      <a:pt x="2662" y="1125"/>
                    </a:lnTo>
                    <a:lnTo>
                      <a:pt x="2662" y="1125"/>
                    </a:lnTo>
                    <a:lnTo>
                      <a:pt x="2662" y="1125"/>
                    </a:lnTo>
                    <a:lnTo>
                      <a:pt x="2662" y="1125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9" y="1124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2" y="1125"/>
                    </a:lnTo>
                    <a:lnTo>
                      <a:pt x="2712" y="1125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3" y="1124"/>
                    </a:lnTo>
                    <a:lnTo>
                      <a:pt x="2783" y="1124"/>
                    </a:lnTo>
                    <a:lnTo>
                      <a:pt x="2783" y="1124"/>
                    </a:lnTo>
                    <a:lnTo>
                      <a:pt x="2783" y="1124"/>
                    </a:lnTo>
                    <a:lnTo>
                      <a:pt x="2783" y="1124"/>
                    </a:lnTo>
                    <a:lnTo>
                      <a:pt x="2783" y="1123"/>
                    </a:lnTo>
                    <a:lnTo>
                      <a:pt x="2783" y="1123"/>
                    </a:lnTo>
                    <a:lnTo>
                      <a:pt x="2783" y="1123"/>
                    </a:lnTo>
                    <a:lnTo>
                      <a:pt x="2783" y="1123"/>
                    </a:lnTo>
                    <a:lnTo>
                      <a:pt x="2783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4" y="1123"/>
                    </a:lnTo>
                    <a:lnTo>
                      <a:pt x="2814" y="1123"/>
                    </a:lnTo>
                    <a:lnTo>
                      <a:pt x="2814" y="1122"/>
                    </a:lnTo>
                    <a:lnTo>
                      <a:pt x="2814" y="1122"/>
                    </a:lnTo>
                    <a:lnTo>
                      <a:pt x="2814" y="1122"/>
                    </a:lnTo>
                    <a:lnTo>
                      <a:pt x="2814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5" y="1121"/>
                    </a:lnTo>
                    <a:lnTo>
                      <a:pt x="2865" y="1121"/>
                    </a:lnTo>
                    <a:lnTo>
                      <a:pt x="2865" y="1121"/>
                    </a:lnTo>
                    <a:lnTo>
                      <a:pt x="2865" y="1121"/>
                    </a:lnTo>
                    <a:lnTo>
                      <a:pt x="2865" y="1121"/>
                    </a:lnTo>
                    <a:lnTo>
                      <a:pt x="2865" y="1120"/>
                    </a:lnTo>
                    <a:lnTo>
                      <a:pt x="2865" y="1120"/>
                    </a:lnTo>
                    <a:lnTo>
                      <a:pt x="2865" y="1120"/>
                    </a:lnTo>
                    <a:lnTo>
                      <a:pt x="2865" y="1120"/>
                    </a:lnTo>
                    <a:lnTo>
                      <a:pt x="2865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7" y="1119"/>
                    </a:lnTo>
                    <a:lnTo>
                      <a:pt x="2897" y="1119"/>
                    </a:lnTo>
                    <a:lnTo>
                      <a:pt x="2897" y="1118"/>
                    </a:lnTo>
                    <a:lnTo>
                      <a:pt x="2897" y="1118"/>
                    </a:lnTo>
                    <a:lnTo>
                      <a:pt x="2897" y="1118"/>
                    </a:lnTo>
                    <a:lnTo>
                      <a:pt x="2897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1" y="1118"/>
                    </a:lnTo>
                    <a:lnTo>
                      <a:pt x="2911" y="1118"/>
                    </a:lnTo>
                    <a:lnTo>
                      <a:pt x="2911" y="1118"/>
                    </a:lnTo>
                    <a:lnTo>
                      <a:pt x="2911" y="1118"/>
                    </a:lnTo>
                    <a:lnTo>
                      <a:pt x="2911" y="1118"/>
                    </a:lnTo>
                    <a:lnTo>
                      <a:pt x="2911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9" y="1116"/>
                    </a:lnTo>
                    <a:lnTo>
                      <a:pt x="2939" y="1116"/>
                    </a:lnTo>
                    <a:lnTo>
                      <a:pt x="2939" y="1116"/>
                    </a:lnTo>
                    <a:lnTo>
                      <a:pt x="2939" y="1116"/>
                    </a:lnTo>
                    <a:lnTo>
                      <a:pt x="2939" y="1116"/>
                    </a:lnTo>
                    <a:lnTo>
                      <a:pt x="2939" y="1115"/>
                    </a:lnTo>
                    <a:lnTo>
                      <a:pt x="2939" y="1115"/>
                    </a:lnTo>
                    <a:lnTo>
                      <a:pt x="2939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7" y="1114"/>
                    </a:lnTo>
                    <a:lnTo>
                      <a:pt x="2967" y="1114"/>
                    </a:lnTo>
                    <a:lnTo>
                      <a:pt x="2967" y="1114"/>
                    </a:lnTo>
                    <a:lnTo>
                      <a:pt x="2967" y="1113"/>
                    </a:lnTo>
                    <a:lnTo>
                      <a:pt x="2967" y="1113"/>
                    </a:lnTo>
                    <a:lnTo>
                      <a:pt x="2967" y="1113"/>
                    </a:lnTo>
                    <a:lnTo>
                      <a:pt x="2967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6" y="1113"/>
                    </a:lnTo>
                    <a:lnTo>
                      <a:pt x="2986" y="1113"/>
                    </a:lnTo>
                    <a:lnTo>
                      <a:pt x="2986" y="1112"/>
                    </a:lnTo>
                    <a:lnTo>
                      <a:pt x="2986" y="1112"/>
                    </a:lnTo>
                    <a:lnTo>
                      <a:pt x="2986" y="1112"/>
                    </a:lnTo>
                    <a:lnTo>
                      <a:pt x="2986" y="1112"/>
                    </a:lnTo>
                    <a:lnTo>
                      <a:pt x="2986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5" y="1112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7" y="1109"/>
                    </a:lnTo>
                    <a:lnTo>
                      <a:pt x="3037" y="1109"/>
                    </a:lnTo>
                    <a:lnTo>
                      <a:pt x="3037" y="1109"/>
                    </a:lnTo>
                    <a:lnTo>
                      <a:pt x="3037" y="1109"/>
                    </a:lnTo>
                    <a:lnTo>
                      <a:pt x="3037" y="1108"/>
                    </a:lnTo>
                    <a:lnTo>
                      <a:pt x="3037" y="1108"/>
                    </a:lnTo>
                    <a:lnTo>
                      <a:pt x="3037" y="1108"/>
                    </a:lnTo>
                    <a:lnTo>
                      <a:pt x="3037" y="1108"/>
                    </a:lnTo>
                    <a:lnTo>
                      <a:pt x="3037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1" y="1106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70" y="1105"/>
                    </a:lnTo>
                    <a:lnTo>
                      <a:pt x="3070" y="1104"/>
                    </a:lnTo>
                    <a:lnTo>
                      <a:pt x="3070" y="1104"/>
                    </a:lnTo>
                    <a:lnTo>
                      <a:pt x="3070" y="1104"/>
                    </a:lnTo>
                    <a:lnTo>
                      <a:pt x="3070" y="1104"/>
                    </a:lnTo>
                    <a:lnTo>
                      <a:pt x="3070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6" y="1104"/>
                    </a:lnTo>
                    <a:lnTo>
                      <a:pt x="3076" y="1104"/>
                    </a:lnTo>
                    <a:lnTo>
                      <a:pt x="3076" y="1104"/>
                    </a:lnTo>
                    <a:lnTo>
                      <a:pt x="3076" y="1104"/>
                    </a:lnTo>
                    <a:lnTo>
                      <a:pt x="3076" y="1103"/>
                    </a:lnTo>
                    <a:lnTo>
                      <a:pt x="3076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1"/>
                    </a:lnTo>
                    <a:lnTo>
                      <a:pt x="3090" y="1101"/>
                    </a:lnTo>
                    <a:lnTo>
                      <a:pt x="3090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0"/>
                    </a:lnTo>
                    <a:lnTo>
                      <a:pt x="3096" y="1100"/>
                    </a:lnTo>
                    <a:lnTo>
                      <a:pt x="3096" y="1100"/>
                    </a:lnTo>
                    <a:lnTo>
                      <a:pt x="3097" y="1100"/>
                    </a:lnTo>
                    <a:lnTo>
                      <a:pt x="3097" y="1100"/>
                    </a:lnTo>
                    <a:lnTo>
                      <a:pt x="3097" y="1101"/>
                    </a:lnTo>
                    <a:lnTo>
                      <a:pt x="3097" y="1101"/>
                    </a:lnTo>
                    <a:lnTo>
                      <a:pt x="3097" y="1101"/>
                    </a:lnTo>
                    <a:lnTo>
                      <a:pt x="3097" y="1101"/>
                    </a:lnTo>
                    <a:lnTo>
                      <a:pt x="3097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9" y="1101"/>
                    </a:lnTo>
                    <a:lnTo>
                      <a:pt x="3099" y="1101"/>
                    </a:lnTo>
                    <a:lnTo>
                      <a:pt x="3099" y="1101"/>
                    </a:lnTo>
                    <a:lnTo>
                      <a:pt x="3099" y="1100"/>
                    </a:lnTo>
                    <a:lnTo>
                      <a:pt x="3099" y="1100"/>
                    </a:lnTo>
                    <a:lnTo>
                      <a:pt x="3099" y="1100"/>
                    </a:lnTo>
                    <a:lnTo>
                      <a:pt x="3099" y="1100"/>
                    </a:lnTo>
                    <a:lnTo>
                      <a:pt x="3099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5" y="1100"/>
                    </a:lnTo>
                    <a:lnTo>
                      <a:pt x="3105" y="1100"/>
                    </a:lnTo>
                    <a:lnTo>
                      <a:pt x="3105" y="1100"/>
                    </a:lnTo>
                    <a:lnTo>
                      <a:pt x="3105" y="1100"/>
                    </a:lnTo>
                    <a:lnTo>
                      <a:pt x="3105" y="1099"/>
                    </a:lnTo>
                    <a:lnTo>
                      <a:pt x="3105" y="1099"/>
                    </a:lnTo>
                    <a:lnTo>
                      <a:pt x="3105" y="1099"/>
                    </a:lnTo>
                    <a:lnTo>
                      <a:pt x="3105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3" y="1099"/>
                    </a:lnTo>
                    <a:lnTo>
                      <a:pt x="3113" y="1099"/>
                    </a:lnTo>
                    <a:lnTo>
                      <a:pt x="3113" y="1099"/>
                    </a:lnTo>
                    <a:lnTo>
                      <a:pt x="3113" y="1099"/>
                    </a:lnTo>
                    <a:lnTo>
                      <a:pt x="3113" y="1098"/>
                    </a:lnTo>
                    <a:lnTo>
                      <a:pt x="3113" y="1098"/>
                    </a:lnTo>
                    <a:lnTo>
                      <a:pt x="3113" y="1098"/>
                    </a:lnTo>
                    <a:lnTo>
                      <a:pt x="3113" y="1098"/>
                    </a:lnTo>
                    <a:lnTo>
                      <a:pt x="3114" y="1098"/>
                    </a:lnTo>
                    <a:lnTo>
                      <a:pt x="3114" y="1098"/>
                    </a:lnTo>
                    <a:lnTo>
                      <a:pt x="3114" y="1098"/>
                    </a:lnTo>
                    <a:lnTo>
                      <a:pt x="3114" y="1097"/>
                    </a:lnTo>
                    <a:lnTo>
                      <a:pt x="3114" y="1097"/>
                    </a:lnTo>
                    <a:lnTo>
                      <a:pt x="3114" y="1097"/>
                    </a:lnTo>
                    <a:lnTo>
                      <a:pt x="3114" y="1097"/>
                    </a:lnTo>
                    <a:lnTo>
                      <a:pt x="3114" y="1097"/>
                    </a:lnTo>
                    <a:lnTo>
                      <a:pt x="3115" y="1097"/>
                    </a:lnTo>
                    <a:lnTo>
                      <a:pt x="3115" y="1097"/>
                    </a:lnTo>
                    <a:lnTo>
                      <a:pt x="3115" y="1097"/>
                    </a:lnTo>
                    <a:lnTo>
                      <a:pt x="3115" y="1097"/>
                    </a:lnTo>
                    <a:lnTo>
                      <a:pt x="3115" y="1096"/>
                    </a:lnTo>
                    <a:lnTo>
                      <a:pt x="3115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8" y="1096"/>
                    </a:lnTo>
                    <a:lnTo>
                      <a:pt x="3118" y="1096"/>
                    </a:lnTo>
                    <a:lnTo>
                      <a:pt x="3118" y="1096"/>
                    </a:lnTo>
                    <a:lnTo>
                      <a:pt x="3118" y="1096"/>
                    </a:lnTo>
                    <a:lnTo>
                      <a:pt x="3118" y="1097"/>
                    </a:lnTo>
                    <a:lnTo>
                      <a:pt x="3118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1" y="1096"/>
                    </a:lnTo>
                    <a:lnTo>
                      <a:pt x="3121" y="1096"/>
                    </a:lnTo>
                    <a:lnTo>
                      <a:pt x="3121" y="1096"/>
                    </a:lnTo>
                    <a:lnTo>
                      <a:pt x="3121" y="1096"/>
                    </a:lnTo>
                    <a:lnTo>
                      <a:pt x="3121" y="1096"/>
                    </a:lnTo>
                    <a:lnTo>
                      <a:pt x="3121" y="1095"/>
                    </a:lnTo>
                    <a:lnTo>
                      <a:pt x="3121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8" y="1093"/>
                    </a:lnTo>
                    <a:lnTo>
                      <a:pt x="3128" y="1093"/>
                    </a:lnTo>
                    <a:lnTo>
                      <a:pt x="3128" y="1093"/>
                    </a:lnTo>
                    <a:lnTo>
                      <a:pt x="3128" y="1093"/>
                    </a:lnTo>
                    <a:lnTo>
                      <a:pt x="3128" y="1093"/>
                    </a:lnTo>
                    <a:lnTo>
                      <a:pt x="3128" y="1092"/>
                    </a:lnTo>
                    <a:lnTo>
                      <a:pt x="3128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4" y="1092"/>
                    </a:lnTo>
                    <a:lnTo>
                      <a:pt x="3134" y="1092"/>
                    </a:lnTo>
                    <a:lnTo>
                      <a:pt x="3134" y="1092"/>
                    </a:lnTo>
                    <a:lnTo>
                      <a:pt x="3134" y="1092"/>
                    </a:lnTo>
                    <a:lnTo>
                      <a:pt x="3134" y="1092"/>
                    </a:lnTo>
                    <a:lnTo>
                      <a:pt x="3134" y="1091"/>
                    </a:lnTo>
                    <a:lnTo>
                      <a:pt x="3134" y="1091"/>
                    </a:lnTo>
                    <a:lnTo>
                      <a:pt x="3134" y="1091"/>
                    </a:lnTo>
                    <a:lnTo>
                      <a:pt x="3135" y="1091"/>
                    </a:lnTo>
                    <a:lnTo>
                      <a:pt x="3135" y="1091"/>
                    </a:lnTo>
                    <a:lnTo>
                      <a:pt x="3135" y="1091"/>
                    </a:lnTo>
                    <a:lnTo>
                      <a:pt x="3135" y="1091"/>
                    </a:lnTo>
                    <a:lnTo>
                      <a:pt x="3135" y="1091"/>
                    </a:lnTo>
                    <a:lnTo>
                      <a:pt x="3135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8" y="1090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0"/>
                    </a:lnTo>
                    <a:lnTo>
                      <a:pt x="3143" y="1090"/>
                    </a:lnTo>
                    <a:lnTo>
                      <a:pt x="3143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5" y="1090"/>
                    </a:lnTo>
                    <a:lnTo>
                      <a:pt x="3145" y="1090"/>
                    </a:lnTo>
                    <a:lnTo>
                      <a:pt x="3145" y="1090"/>
                    </a:lnTo>
                    <a:lnTo>
                      <a:pt x="3145" y="1089"/>
                    </a:lnTo>
                    <a:lnTo>
                      <a:pt x="3145" y="1089"/>
                    </a:lnTo>
                    <a:lnTo>
                      <a:pt x="3145" y="1089"/>
                    </a:lnTo>
                    <a:lnTo>
                      <a:pt x="3145" y="1089"/>
                    </a:lnTo>
                    <a:lnTo>
                      <a:pt x="3146" y="1089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50" y="1088"/>
                    </a:lnTo>
                    <a:lnTo>
                      <a:pt x="3150" y="1088"/>
                    </a:lnTo>
                    <a:lnTo>
                      <a:pt x="3150" y="1088"/>
                    </a:lnTo>
                    <a:lnTo>
                      <a:pt x="3150" y="1088"/>
                    </a:lnTo>
                    <a:lnTo>
                      <a:pt x="3150" y="1088"/>
                    </a:lnTo>
                    <a:lnTo>
                      <a:pt x="3150" y="1087"/>
                    </a:lnTo>
                    <a:lnTo>
                      <a:pt x="3150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2" y="1087"/>
                    </a:lnTo>
                    <a:lnTo>
                      <a:pt x="3152" y="1087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3" y="1086"/>
                    </a:lnTo>
                    <a:lnTo>
                      <a:pt x="3153" y="1086"/>
                    </a:lnTo>
                    <a:lnTo>
                      <a:pt x="3153" y="1086"/>
                    </a:lnTo>
                    <a:lnTo>
                      <a:pt x="3153" y="1086"/>
                    </a:lnTo>
                    <a:lnTo>
                      <a:pt x="3153" y="1085"/>
                    </a:lnTo>
                    <a:lnTo>
                      <a:pt x="3153" y="1085"/>
                    </a:lnTo>
                    <a:lnTo>
                      <a:pt x="3154" y="1085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7" y="1086"/>
                    </a:lnTo>
                    <a:lnTo>
                      <a:pt x="3157" y="1086"/>
                    </a:lnTo>
                    <a:lnTo>
                      <a:pt x="3157" y="1086"/>
                    </a:lnTo>
                    <a:lnTo>
                      <a:pt x="3157" y="1086"/>
                    </a:lnTo>
                    <a:lnTo>
                      <a:pt x="3157" y="1085"/>
                    </a:lnTo>
                    <a:lnTo>
                      <a:pt x="3157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9" y="1085"/>
                    </a:lnTo>
                    <a:lnTo>
                      <a:pt x="3159" y="1085"/>
                    </a:lnTo>
                    <a:lnTo>
                      <a:pt x="3159" y="1086"/>
                    </a:lnTo>
                    <a:lnTo>
                      <a:pt x="3159" y="1086"/>
                    </a:lnTo>
                    <a:lnTo>
                      <a:pt x="3159" y="1086"/>
                    </a:lnTo>
                    <a:lnTo>
                      <a:pt x="3159" y="1086"/>
                    </a:lnTo>
                    <a:lnTo>
                      <a:pt x="3159" y="1086"/>
                    </a:lnTo>
                    <a:lnTo>
                      <a:pt x="3160" y="1086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2" y="1085"/>
                    </a:lnTo>
                    <a:lnTo>
                      <a:pt x="3162" y="1085"/>
                    </a:lnTo>
                    <a:lnTo>
                      <a:pt x="3162" y="1085"/>
                    </a:lnTo>
                    <a:lnTo>
                      <a:pt x="3162" y="1085"/>
                    </a:lnTo>
                    <a:lnTo>
                      <a:pt x="3162" y="1085"/>
                    </a:lnTo>
                    <a:lnTo>
                      <a:pt x="3162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5" y="1083"/>
                    </a:lnTo>
                    <a:lnTo>
                      <a:pt x="3165" y="1083"/>
                    </a:lnTo>
                    <a:lnTo>
                      <a:pt x="3165" y="1083"/>
                    </a:lnTo>
                    <a:lnTo>
                      <a:pt x="3165" y="1083"/>
                    </a:lnTo>
                    <a:lnTo>
                      <a:pt x="3165" y="1082"/>
                    </a:lnTo>
                    <a:lnTo>
                      <a:pt x="3165" y="1082"/>
                    </a:lnTo>
                    <a:lnTo>
                      <a:pt x="3165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8" y="1082"/>
                    </a:lnTo>
                    <a:lnTo>
                      <a:pt x="3168" y="1082"/>
                    </a:lnTo>
                    <a:lnTo>
                      <a:pt x="3168" y="1082"/>
                    </a:lnTo>
                    <a:lnTo>
                      <a:pt x="3168" y="1082"/>
                    </a:lnTo>
                    <a:lnTo>
                      <a:pt x="3168" y="1082"/>
                    </a:lnTo>
                    <a:lnTo>
                      <a:pt x="3168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70" y="1081"/>
                    </a:lnTo>
                    <a:lnTo>
                      <a:pt x="3170" y="1081"/>
                    </a:lnTo>
                    <a:lnTo>
                      <a:pt x="3170" y="1081"/>
                    </a:lnTo>
                    <a:lnTo>
                      <a:pt x="3170" y="1082"/>
                    </a:lnTo>
                    <a:lnTo>
                      <a:pt x="3170" y="1082"/>
                    </a:lnTo>
                    <a:lnTo>
                      <a:pt x="3170" y="1082"/>
                    </a:lnTo>
                    <a:lnTo>
                      <a:pt x="3170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2" y="1082"/>
                    </a:lnTo>
                    <a:lnTo>
                      <a:pt x="3172" y="1082"/>
                    </a:lnTo>
                    <a:lnTo>
                      <a:pt x="3172" y="1082"/>
                    </a:lnTo>
                    <a:lnTo>
                      <a:pt x="3172" y="1082"/>
                    </a:lnTo>
                    <a:lnTo>
                      <a:pt x="3172" y="1082"/>
                    </a:lnTo>
                    <a:lnTo>
                      <a:pt x="3172" y="1081"/>
                    </a:lnTo>
                    <a:lnTo>
                      <a:pt x="3172" y="1081"/>
                    </a:lnTo>
                    <a:lnTo>
                      <a:pt x="3172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4" y="1081"/>
                    </a:lnTo>
                    <a:lnTo>
                      <a:pt x="3174" y="1080"/>
                    </a:lnTo>
                    <a:lnTo>
                      <a:pt x="3174" y="1080"/>
                    </a:lnTo>
                    <a:lnTo>
                      <a:pt x="3174" y="1080"/>
                    </a:lnTo>
                    <a:lnTo>
                      <a:pt x="3174" y="1080"/>
                    </a:lnTo>
                    <a:lnTo>
                      <a:pt x="3174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8"/>
                    </a:lnTo>
                    <a:lnTo>
                      <a:pt x="3178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3" y="1078"/>
                    </a:lnTo>
                    <a:lnTo>
                      <a:pt x="3183" y="1078"/>
                    </a:lnTo>
                    <a:lnTo>
                      <a:pt x="3183" y="1078"/>
                    </a:lnTo>
                    <a:lnTo>
                      <a:pt x="3183" y="1078"/>
                    </a:lnTo>
                    <a:lnTo>
                      <a:pt x="3183" y="1078"/>
                    </a:lnTo>
                    <a:lnTo>
                      <a:pt x="3183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9" y="1077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8" y="1076"/>
                    </a:lnTo>
                    <a:lnTo>
                      <a:pt x="3198" y="1076"/>
                    </a:lnTo>
                    <a:lnTo>
                      <a:pt x="3198" y="1076"/>
                    </a:lnTo>
                    <a:lnTo>
                      <a:pt x="3198" y="1075"/>
                    </a:lnTo>
                    <a:lnTo>
                      <a:pt x="3198" y="1075"/>
                    </a:lnTo>
                    <a:lnTo>
                      <a:pt x="3198" y="1075"/>
                    </a:lnTo>
                    <a:lnTo>
                      <a:pt x="3198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3" y="1074"/>
                    </a:lnTo>
                    <a:lnTo>
                      <a:pt x="3203" y="1073"/>
                    </a:lnTo>
                    <a:lnTo>
                      <a:pt x="3203" y="1073"/>
                    </a:lnTo>
                    <a:lnTo>
                      <a:pt x="3203" y="1073"/>
                    </a:lnTo>
                    <a:lnTo>
                      <a:pt x="3203" y="1073"/>
                    </a:lnTo>
                    <a:lnTo>
                      <a:pt x="3203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5" y="1072"/>
                    </a:lnTo>
                    <a:lnTo>
                      <a:pt x="3205" y="1072"/>
                    </a:lnTo>
                    <a:lnTo>
                      <a:pt x="3205" y="1072"/>
                    </a:lnTo>
                    <a:lnTo>
                      <a:pt x="3205" y="1072"/>
                    </a:lnTo>
                    <a:lnTo>
                      <a:pt x="3205" y="1072"/>
                    </a:lnTo>
                    <a:lnTo>
                      <a:pt x="3205" y="1071"/>
                    </a:lnTo>
                    <a:lnTo>
                      <a:pt x="3205" y="1071"/>
                    </a:lnTo>
                    <a:lnTo>
                      <a:pt x="3205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8" y="1071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9" y="1070"/>
                    </a:lnTo>
                    <a:lnTo>
                      <a:pt x="3209" y="1070"/>
                    </a:lnTo>
                    <a:lnTo>
                      <a:pt x="3209" y="1069"/>
                    </a:lnTo>
                    <a:lnTo>
                      <a:pt x="3209" y="1069"/>
                    </a:lnTo>
                    <a:lnTo>
                      <a:pt x="3209" y="1069"/>
                    </a:lnTo>
                    <a:lnTo>
                      <a:pt x="3209" y="1069"/>
                    </a:lnTo>
                    <a:lnTo>
                      <a:pt x="3209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2" y="1069"/>
                    </a:lnTo>
                    <a:lnTo>
                      <a:pt x="3212" y="1069"/>
                    </a:lnTo>
                    <a:lnTo>
                      <a:pt x="3212" y="1069"/>
                    </a:lnTo>
                    <a:lnTo>
                      <a:pt x="3212" y="1069"/>
                    </a:lnTo>
                    <a:lnTo>
                      <a:pt x="3212" y="1069"/>
                    </a:lnTo>
                    <a:lnTo>
                      <a:pt x="3212" y="1070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4" y="1069"/>
                    </a:lnTo>
                    <a:lnTo>
                      <a:pt x="3214" y="1069"/>
                    </a:lnTo>
                    <a:lnTo>
                      <a:pt x="3214" y="1069"/>
                    </a:lnTo>
                    <a:lnTo>
                      <a:pt x="3214" y="1069"/>
                    </a:lnTo>
                    <a:lnTo>
                      <a:pt x="3214" y="1069"/>
                    </a:lnTo>
                    <a:lnTo>
                      <a:pt x="3214" y="1068"/>
                    </a:lnTo>
                    <a:lnTo>
                      <a:pt x="3214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5"/>
                    </a:lnTo>
                    <a:lnTo>
                      <a:pt x="3218" y="1065"/>
                    </a:lnTo>
                    <a:lnTo>
                      <a:pt x="3218" y="1065"/>
                    </a:lnTo>
                    <a:lnTo>
                      <a:pt x="3218" y="1065"/>
                    </a:lnTo>
                    <a:lnTo>
                      <a:pt x="3218" y="1065"/>
                    </a:lnTo>
                    <a:lnTo>
                      <a:pt x="3218" y="1065"/>
                    </a:lnTo>
                    <a:lnTo>
                      <a:pt x="3218" y="1064"/>
                    </a:lnTo>
                    <a:lnTo>
                      <a:pt x="3218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5" y="1064"/>
                    </a:lnTo>
                    <a:lnTo>
                      <a:pt x="3225" y="1064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9" y="1062"/>
                    </a:lnTo>
                    <a:lnTo>
                      <a:pt x="3229" y="1062"/>
                    </a:lnTo>
                    <a:lnTo>
                      <a:pt x="3229" y="1062"/>
                    </a:lnTo>
                    <a:lnTo>
                      <a:pt x="3229" y="1062"/>
                    </a:lnTo>
                    <a:lnTo>
                      <a:pt x="3229" y="1062"/>
                    </a:lnTo>
                    <a:lnTo>
                      <a:pt x="3229" y="1061"/>
                    </a:lnTo>
                    <a:lnTo>
                      <a:pt x="3229" y="1061"/>
                    </a:lnTo>
                    <a:lnTo>
                      <a:pt x="3229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2" y="1061"/>
                    </a:lnTo>
                    <a:lnTo>
                      <a:pt x="3232" y="1061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8" y="1059"/>
                    </a:lnTo>
                    <a:lnTo>
                      <a:pt x="3238" y="1059"/>
                    </a:lnTo>
                    <a:lnTo>
                      <a:pt x="3238" y="1059"/>
                    </a:lnTo>
                    <a:lnTo>
                      <a:pt x="3238" y="1060"/>
                    </a:lnTo>
                    <a:lnTo>
                      <a:pt x="3238" y="1060"/>
                    </a:lnTo>
                    <a:lnTo>
                      <a:pt x="3238" y="1060"/>
                    </a:lnTo>
                    <a:lnTo>
                      <a:pt x="3238" y="1060"/>
                    </a:lnTo>
                    <a:lnTo>
                      <a:pt x="3238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40" y="1060"/>
                    </a:lnTo>
                    <a:lnTo>
                      <a:pt x="3240" y="1060"/>
                    </a:lnTo>
                    <a:lnTo>
                      <a:pt x="3240" y="1060"/>
                    </a:lnTo>
                    <a:lnTo>
                      <a:pt x="3240" y="1060"/>
                    </a:lnTo>
                    <a:lnTo>
                      <a:pt x="3240" y="1060"/>
                    </a:lnTo>
                    <a:lnTo>
                      <a:pt x="3240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3" y="1059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50" y="1058"/>
                    </a:lnTo>
                    <a:lnTo>
                      <a:pt x="3250" y="1058"/>
                    </a:lnTo>
                    <a:lnTo>
                      <a:pt x="3250" y="1059"/>
                    </a:lnTo>
                    <a:lnTo>
                      <a:pt x="3250" y="1059"/>
                    </a:lnTo>
                    <a:lnTo>
                      <a:pt x="3250" y="1059"/>
                    </a:lnTo>
                    <a:lnTo>
                      <a:pt x="3250" y="1059"/>
                    </a:lnTo>
                    <a:lnTo>
                      <a:pt x="3250" y="1059"/>
                    </a:lnTo>
                    <a:lnTo>
                      <a:pt x="3250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2" y="1058"/>
                    </a:lnTo>
                    <a:lnTo>
                      <a:pt x="3252" y="1058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3" y="1059"/>
                    </a:lnTo>
                    <a:lnTo>
                      <a:pt x="3253" y="1059"/>
                    </a:lnTo>
                    <a:lnTo>
                      <a:pt x="3253" y="1059"/>
                    </a:lnTo>
                    <a:lnTo>
                      <a:pt x="3253" y="1059"/>
                    </a:lnTo>
                    <a:lnTo>
                      <a:pt x="3253" y="1059"/>
                    </a:lnTo>
                    <a:lnTo>
                      <a:pt x="3253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7"/>
                    </a:lnTo>
                    <a:lnTo>
                      <a:pt x="3255" y="1057"/>
                    </a:lnTo>
                    <a:lnTo>
                      <a:pt x="3255" y="1057"/>
                    </a:lnTo>
                    <a:lnTo>
                      <a:pt x="3256" y="1057"/>
                    </a:lnTo>
                    <a:lnTo>
                      <a:pt x="3256" y="1057"/>
                    </a:lnTo>
                    <a:lnTo>
                      <a:pt x="3256" y="1056"/>
                    </a:lnTo>
                    <a:lnTo>
                      <a:pt x="3256" y="1056"/>
                    </a:lnTo>
                    <a:lnTo>
                      <a:pt x="3256" y="1056"/>
                    </a:lnTo>
                    <a:lnTo>
                      <a:pt x="3256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8" y="1056"/>
                    </a:lnTo>
                    <a:lnTo>
                      <a:pt x="3258" y="1056"/>
                    </a:lnTo>
                    <a:lnTo>
                      <a:pt x="3258" y="1056"/>
                    </a:lnTo>
                    <a:lnTo>
                      <a:pt x="3258" y="1056"/>
                    </a:lnTo>
                    <a:lnTo>
                      <a:pt x="3258" y="1056"/>
                    </a:lnTo>
                    <a:lnTo>
                      <a:pt x="3258" y="1055"/>
                    </a:lnTo>
                    <a:lnTo>
                      <a:pt x="3258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60" y="1055"/>
                    </a:lnTo>
                    <a:lnTo>
                      <a:pt x="3260" y="1055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3"/>
                    </a:lnTo>
                    <a:lnTo>
                      <a:pt x="3261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4" y="1053"/>
                    </a:lnTo>
                    <a:lnTo>
                      <a:pt x="3264" y="1053"/>
                    </a:lnTo>
                    <a:lnTo>
                      <a:pt x="3264" y="1053"/>
                    </a:lnTo>
                    <a:lnTo>
                      <a:pt x="3264" y="1052"/>
                    </a:lnTo>
                    <a:lnTo>
                      <a:pt x="3264" y="1052"/>
                    </a:lnTo>
                    <a:lnTo>
                      <a:pt x="3264" y="1052"/>
                    </a:lnTo>
                    <a:lnTo>
                      <a:pt x="3264" y="1052"/>
                    </a:lnTo>
                    <a:lnTo>
                      <a:pt x="3265" y="1052"/>
                    </a:lnTo>
                    <a:lnTo>
                      <a:pt x="3265" y="1052"/>
                    </a:lnTo>
                    <a:lnTo>
                      <a:pt x="3265" y="1052"/>
                    </a:lnTo>
                    <a:lnTo>
                      <a:pt x="3265" y="1051"/>
                    </a:lnTo>
                    <a:lnTo>
                      <a:pt x="3265" y="1051"/>
                    </a:lnTo>
                    <a:lnTo>
                      <a:pt x="3265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70" y="1051"/>
                    </a:lnTo>
                    <a:lnTo>
                      <a:pt x="3270" y="1051"/>
                    </a:lnTo>
                    <a:lnTo>
                      <a:pt x="3270" y="1051"/>
                    </a:lnTo>
                    <a:lnTo>
                      <a:pt x="3270" y="1050"/>
                    </a:lnTo>
                    <a:lnTo>
                      <a:pt x="3270" y="1050"/>
                    </a:lnTo>
                    <a:lnTo>
                      <a:pt x="3270" y="1050"/>
                    </a:lnTo>
                    <a:lnTo>
                      <a:pt x="3270" y="1050"/>
                    </a:lnTo>
                    <a:lnTo>
                      <a:pt x="3270" y="1050"/>
                    </a:lnTo>
                    <a:lnTo>
                      <a:pt x="3271" y="1050"/>
                    </a:lnTo>
                    <a:lnTo>
                      <a:pt x="3271" y="1050"/>
                    </a:lnTo>
                    <a:lnTo>
                      <a:pt x="3271" y="1050"/>
                    </a:lnTo>
                    <a:lnTo>
                      <a:pt x="3271" y="1049"/>
                    </a:lnTo>
                    <a:lnTo>
                      <a:pt x="3271" y="1049"/>
                    </a:lnTo>
                    <a:lnTo>
                      <a:pt x="3271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8"/>
                    </a:lnTo>
                    <a:lnTo>
                      <a:pt x="3272" y="1048"/>
                    </a:lnTo>
                    <a:lnTo>
                      <a:pt x="3273" y="1048"/>
                    </a:lnTo>
                    <a:lnTo>
                      <a:pt x="3273" y="1048"/>
                    </a:lnTo>
                    <a:lnTo>
                      <a:pt x="3273" y="1048"/>
                    </a:lnTo>
                    <a:lnTo>
                      <a:pt x="3273" y="1049"/>
                    </a:lnTo>
                    <a:lnTo>
                      <a:pt x="3273" y="1049"/>
                    </a:lnTo>
                    <a:lnTo>
                      <a:pt x="3273" y="1049"/>
                    </a:lnTo>
                    <a:lnTo>
                      <a:pt x="3273" y="1049"/>
                    </a:lnTo>
                    <a:lnTo>
                      <a:pt x="3273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90" y="1048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1" y="1048"/>
                    </a:lnTo>
                    <a:lnTo>
                      <a:pt x="3301" y="1048"/>
                    </a:lnTo>
                    <a:lnTo>
                      <a:pt x="3301" y="1048"/>
                    </a:lnTo>
                    <a:lnTo>
                      <a:pt x="3301" y="1048"/>
                    </a:lnTo>
                    <a:lnTo>
                      <a:pt x="3301" y="1048"/>
                    </a:lnTo>
                    <a:lnTo>
                      <a:pt x="3301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3" y="1047"/>
                    </a:lnTo>
                    <a:lnTo>
                      <a:pt x="3303" y="1047"/>
                    </a:lnTo>
                    <a:lnTo>
                      <a:pt x="3303" y="1047"/>
                    </a:lnTo>
                    <a:lnTo>
                      <a:pt x="3303" y="1046"/>
                    </a:lnTo>
                    <a:lnTo>
                      <a:pt x="3303" y="1046"/>
                    </a:lnTo>
                    <a:lnTo>
                      <a:pt x="3303" y="1046"/>
                    </a:lnTo>
                    <a:lnTo>
                      <a:pt x="3303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9" y="1046"/>
                    </a:lnTo>
                    <a:lnTo>
                      <a:pt x="3309" y="1046"/>
                    </a:lnTo>
                    <a:lnTo>
                      <a:pt x="3309" y="1046"/>
                    </a:lnTo>
                    <a:lnTo>
                      <a:pt x="3309" y="1045"/>
                    </a:lnTo>
                    <a:lnTo>
                      <a:pt x="3309" y="1045"/>
                    </a:lnTo>
                    <a:lnTo>
                      <a:pt x="3309" y="1045"/>
                    </a:lnTo>
                    <a:lnTo>
                      <a:pt x="3309" y="1045"/>
                    </a:lnTo>
                    <a:lnTo>
                      <a:pt x="3309" y="1045"/>
                    </a:lnTo>
                    <a:lnTo>
                      <a:pt x="3310" y="1045"/>
                    </a:lnTo>
                    <a:lnTo>
                      <a:pt x="3310" y="1045"/>
                    </a:lnTo>
                    <a:lnTo>
                      <a:pt x="3310" y="1044"/>
                    </a:lnTo>
                    <a:lnTo>
                      <a:pt x="3310" y="1044"/>
                    </a:lnTo>
                    <a:lnTo>
                      <a:pt x="3310" y="1044"/>
                    </a:lnTo>
                    <a:lnTo>
                      <a:pt x="3310" y="1044"/>
                    </a:lnTo>
                    <a:lnTo>
                      <a:pt x="3311" y="1044"/>
                    </a:lnTo>
                    <a:lnTo>
                      <a:pt x="3311" y="1044"/>
                    </a:lnTo>
                    <a:lnTo>
                      <a:pt x="3311" y="1044"/>
                    </a:lnTo>
                    <a:lnTo>
                      <a:pt x="3311" y="1044"/>
                    </a:lnTo>
                    <a:lnTo>
                      <a:pt x="3311" y="1044"/>
                    </a:lnTo>
                    <a:lnTo>
                      <a:pt x="3311" y="1043"/>
                    </a:lnTo>
                    <a:lnTo>
                      <a:pt x="3311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3" y="1043"/>
                    </a:lnTo>
                    <a:lnTo>
                      <a:pt x="3313" y="1042"/>
                    </a:lnTo>
                    <a:lnTo>
                      <a:pt x="3313" y="1042"/>
                    </a:lnTo>
                    <a:lnTo>
                      <a:pt x="3313" y="1042"/>
                    </a:lnTo>
                    <a:lnTo>
                      <a:pt x="3313" y="1042"/>
                    </a:lnTo>
                    <a:lnTo>
                      <a:pt x="3313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5" y="1042"/>
                    </a:lnTo>
                    <a:lnTo>
                      <a:pt x="3315" y="1042"/>
                    </a:lnTo>
                    <a:lnTo>
                      <a:pt x="3315" y="1042"/>
                    </a:lnTo>
                    <a:lnTo>
                      <a:pt x="3315" y="1041"/>
                    </a:lnTo>
                    <a:lnTo>
                      <a:pt x="3315" y="1041"/>
                    </a:lnTo>
                    <a:lnTo>
                      <a:pt x="3315" y="1041"/>
                    </a:lnTo>
                    <a:lnTo>
                      <a:pt x="3315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8" y="1041"/>
                    </a:lnTo>
                    <a:lnTo>
                      <a:pt x="3318" y="1041"/>
                    </a:lnTo>
                    <a:lnTo>
                      <a:pt x="3318" y="1040"/>
                    </a:lnTo>
                    <a:lnTo>
                      <a:pt x="3318" y="1040"/>
                    </a:lnTo>
                    <a:lnTo>
                      <a:pt x="3318" y="1040"/>
                    </a:lnTo>
                    <a:lnTo>
                      <a:pt x="3318" y="1040"/>
                    </a:lnTo>
                    <a:lnTo>
                      <a:pt x="3318" y="1040"/>
                    </a:lnTo>
                    <a:lnTo>
                      <a:pt x="3319" y="1040"/>
                    </a:lnTo>
                    <a:lnTo>
                      <a:pt x="3319" y="1039"/>
                    </a:lnTo>
                    <a:lnTo>
                      <a:pt x="3319" y="1039"/>
                    </a:lnTo>
                    <a:lnTo>
                      <a:pt x="3319" y="1039"/>
                    </a:lnTo>
                    <a:lnTo>
                      <a:pt x="3319" y="1039"/>
                    </a:lnTo>
                    <a:lnTo>
                      <a:pt x="3319" y="1040"/>
                    </a:lnTo>
                    <a:lnTo>
                      <a:pt x="3319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1"/>
                    </a:lnTo>
                    <a:lnTo>
                      <a:pt x="3320" y="1041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2" y="1040"/>
                    </a:lnTo>
                    <a:lnTo>
                      <a:pt x="3322" y="1039"/>
                    </a:lnTo>
                    <a:lnTo>
                      <a:pt x="3322" y="1039"/>
                    </a:lnTo>
                    <a:lnTo>
                      <a:pt x="3322" y="1039"/>
                    </a:lnTo>
                    <a:lnTo>
                      <a:pt x="3322" y="1039"/>
                    </a:lnTo>
                    <a:lnTo>
                      <a:pt x="3322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8" y="1037"/>
                    </a:lnTo>
                    <a:lnTo>
                      <a:pt x="3328" y="1036"/>
                    </a:lnTo>
                    <a:lnTo>
                      <a:pt x="3328" y="1036"/>
                    </a:lnTo>
                    <a:lnTo>
                      <a:pt x="3328" y="1036"/>
                    </a:lnTo>
                    <a:lnTo>
                      <a:pt x="3328" y="1036"/>
                    </a:lnTo>
                    <a:lnTo>
                      <a:pt x="3328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30" y="1036"/>
                    </a:lnTo>
                    <a:lnTo>
                      <a:pt x="3330" y="1036"/>
                    </a:lnTo>
                    <a:lnTo>
                      <a:pt x="3330" y="1036"/>
                    </a:lnTo>
                    <a:lnTo>
                      <a:pt x="3330" y="1036"/>
                    </a:lnTo>
                    <a:lnTo>
                      <a:pt x="3330" y="1035"/>
                    </a:lnTo>
                    <a:lnTo>
                      <a:pt x="3330" y="1035"/>
                    </a:lnTo>
                    <a:lnTo>
                      <a:pt x="3330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3" y="1035"/>
                    </a:lnTo>
                    <a:lnTo>
                      <a:pt x="3333" y="1035"/>
                    </a:lnTo>
                    <a:lnTo>
                      <a:pt x="3333" y="1034"/>
                    </a:lnTo>
                    <a:lnTo>
                      <a:pt x="3333" y="1034"/>
                    </a:lnTo>
                    <a:lnTo>
                      <a:pt x="3333" y="1034"/>
                    </a:lnTo>
                    <a:lnTo>
                      <a:pt x="3333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6" y="1034"/>
                    </a:lnTo>
                    <a:lnTo>
                      <a:pt x="3336" y="1034"/>
                    </a:lnTo>
                    <a:lnTo>
                      <a:pt x="3336" y="1034"/>
                    </a:lnTo>
                    <a:lnTo>
                      <a:pt x="3336" y="1034"/>
                    </a:lnTo>
                    <a:lnTo>
                      <a:pt x="3336" y="1034"/>
                    </a:lnTo>
                    <a:lnTo>
                      <a:pt x="3336" y="1033"/>
                    </a:lnTo>
                    <a:lnTo>
                      <a:pt x="3336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3" y="1033"/>
                    </a:lnTo>
                    <a:lnTo>
                      <a:pt x="3343" y="1033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4" y="1034"/>
                    </a:lnTo>
                    <a:lnTo>
                      <a:pt x="3344" y="1034"/>
                    </a:lnTo>
                    <a:lnTo>
                      <a:pt x="3344" y="1034"/>
                    </a:lnTo>
                    <a:lnTo>
                      <a:pt x="3344" y="1034"/>
                    </a:lnTo>
                    <a:lnTo>
                      <a:pt x="3344" y="1034"/>
                    </a:lnTo>
                    <a:lnTo>
                      <a:pt x="3344" y="1035"/>
                    </a:lnTo>
                    <a:lnTo>
                      <a:pt x="3344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7" y="1035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8" y="1036"/>
                    </a:lnTo>
                    <a:lnTo>
                      <a:pt x="3348" y="1036"/>
                    </a:lnTo>
                    <a:lnTo>
                      <a:pt x="3348" y="1036"/>
                    </a:lnTo>
                    <a:lnTo>
                      <a:pt x="3348" y="1036"/>
                    </a:lnTo>
                    <a:lnTo>
                      <a:pt x="3348" y="1036"/>
                    </a:lnTo>
                    <a:lnTo>
                      <a:pt x="3348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2" y="1037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8" y="1037"/>
                    </a:lnTo>
                    <a:lnTo>
                      <a:pt x="3358" y="1037"/>
                    </a:lnTo>
                    <a:lnTo>
                      <a:pt x="3358" y="1037"/>
                    </a:lnTo>
                    <a:lnTo>
                      <a:pt x="3358" y="1036"/>
                    </a:lnTo>
                    <a:lnTo>
                      <a:pt x="3358" y="1036"/>
                    </a:lnTo>
                    <a:lnTo>
                      <a:pt x="3358" y="1036"/>
                    </a:lnTo>
                    <a:lnTo>
                      <a:pt x="3358" y="1036"/>
                    </a:lnTo>
                    <a:lnTo>
                      <a:pt x="3359" y="1036"/>
                    </a:lnTo>
                    <a:lnTo>
                      <a:pt x="3359" y="1035"/>
                    </a:lnTo>
                    <a:lnTo>
                      <a:pt x="3359" y="1035"/>
                    </a:lnTo>
                    <a:lnTo>
                      <a:pt x="3359" y="1035"/>
                    </a:lnTo>
                    <a:lnTo>
                      <a:pt x="3359" y="1035"/>
                    </a:lnTo>
                    <a:lnTo>
                      <a:pt x="3359" y="1035"/>
                    </a:lnTo>
                    <a:lnTo>
                      <a:pt x="3359" y="1034"/>
                    </a:lnTo>
                    <a:lnTo>
                      <a:pt x="3360" y="1034"/>
                    </a:lnTo>
                    <a:lnTo>
                      <a:pt x="3360" y="1034"/>
                    </a:lnTo>
                    <a:lnTo>
                      <a:pt x="3360" y="1034"/>
                    </a:lnTo>
                    <a:lnTo>
                      <a:pt x="3360" y="1034"/>
                    </a:lnTo>
                    <a:lnTo>
                      <a:pt x="3360" y="1034"/>
                    </a:lnTo>
                    <a:lnTo>
                      <a:pt x="3360" y="1033"/>
                    </a:lnTo>
                    <a:lnTo>
                      <a:pt x="3360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2" y="1033"/>
                    </a:lnTo>
                    <a:lnTo>
                      <a:pt x="3362" y="1033"/>
                    </a:lnTo>
                    <a:lnTo>
                      <a:pt x="3362" y="1033"/>
                    </a:lnTo>
                    <a:lnTo>
                      <a:pt x="3362" y="1033"/>
                    </a:lnTo>
                    <a:lnTo>
                      <a:pt x="3362" y="1033"/>
                    </a:lnTo>
                    <a:lnTo>
                      <a:pt x="3362" y="1032"/>
                    </a:lnTo>
                    <a:lnTo>
                      <a:pt x="3362" y="1032"/>
                    </a:lnTo>
                    <a:lnTo>
                      <a:pt x="3363" y="1032"/>
                    </a:lnTo>
                    <a:lnTo>
                      <a:pt x="3363" y="1032"/>
                    </a:lnTo>
                    <a:lnTo>
                      <a:pt x="3363" y="1033"/>
                    </a:lnTo>
                    <a:lnTo>
                      <a:pt x="3363" y="1033"/>
                    </a:lnTo>
                    <a:lnTo>
                      <a:pt x="3363" y="1033"/>
                    </a:lnTo>
                    <a:lnTo>
                      <a:pt x="3363" y="1033"/>
                    </a:lnTo>
                    <a:lnTo>
                      <a:pt x="3363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5" y="1033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5"/>
                    </a:lnTo>
                    <a:lnTo>
                      <a:pt x="3366" y="1035"/>
                    </a:lnTo>
                    <a:lnTo>
                      <a:pt x="3366" y="1035"/>
                    </a:lnTo>
                    <a:lnTo>
                      <a:pt x="3366" y="1035"/>
                    </a:lnTo>
                    <a:lnTo>
                      <a:pt x="3366" y="1035"/>
                    </a:lnTo>
                    <a:lnTo>
                      <a:pt x="3366" y="1036"/>
                    </a:lnTo>
                    <a:lnTo>
                      <a:pt x="3366" y="1036"/>
                    </a:lnTo>
                    <a:lnTo>
                      <a:pt x="3367" y="1036"/>
                    </a:lnTo>
                    <a:lnTo>
                      <a:pt x="3367" y="1036"/>
                    </a:lnTo>
                    <a:lnTo>
                      <a:pt x="3367" y="1036"/>
                    </a:lnTo>
                    <a:lnTo>
                      <a:pt x="3367" y="1036"/>
                    </a:lnTo>
                    <a:lnTo>
                      <a:pt x="3367" y="1036"/>
                    </a:lnTo>
                    <a:lnTo>
                      <a:pt x="3367" y="1037"/>
                    </a:lnTo>
                    <a:lnTo>
                      <a:pt x="3367" y="1037"/>
                    </a:lnTo>
                    <a:lnTo>
                      <a:pt x="3367" y="1037"/>
                    </a:lnTo>
                    <a:lnTo>
                      <a:pt x="3367" y="1037"/>
                    </a:lnTo>
                    <a:lnTo>
                      <a:pt x="3368" y="1037"/>
                    </a:lnTo>
                    <a:lnTo>
                      <a:pt x="3368" y="1038"/>
                    </a:lnTo>
                    <a:lnTo>
                      <a:pt x="3368" y="1038"/>
                    </a:lnTo>
                    <a:lnTo>
                      <a:pt x="3368" y="1038"/>
                    </a:lnTo>
                    <a:lnTo>
                      <a:pt x="3368" y="1038"/>
                    </a:lnTo>
                    <a:lnTo>
                      <a:pt x="3368" y="1039"/>
                    </a:lnTo>
                    <a:lnTo>
                      <a:pt x="3368" y="1039"/>
                    </a:lnTo>
                    <a:lnTo>
                      <a:pt x="3369" y="1039"/>
                    </a:lnTo>
                    <a:lnTo>
                      <a:pt x="3369" y="1039"/>
                    </a:lnTo>
                    <a:lnTo>
                      <a:pt x="3369" y="1040"/>
                    </a:lnTo>
                    <a:lnTo>
                      <a:pt x="3369" y="1040"/>
                    </a:lnTo>
                    <a:lnTo>
                      <a:pt x="3369" y="1040"/>
                    </a:lnTo>
                    <a:lnTo>
                      <a:pt x="3369" y="1041"/>
                    </a:lnTo>
                    <a:lnTo>
                      <a:pt x="3370" y="1041"/>
                    </a:lnTo>
                    <a:lnTo>
                      <a:pt x="3370" y="1041"/>
                    </a:lnTo>
                    <a:lnTo>
                      <a:pt x="3370" y="1042"/>
                    </a:lnTo>
                    <a:lnTo>
                      <a:pt x="3370" y="1042"/>
                    </a:lnTo>
                    <a:lnTo>
                      <a:pt x="3370" y="1042"/>
                    </a:lnTo>
                    <a:lnTo>
                      <a:pt x="3370" y="1043"/>
                    </a:lnTo>
                    <a:lnTo>
                      <a:pt x="3370" y="1043"/>
                    </a:lnTo>
                    <a:lnTo>
                      <a:pt x="3371" y="1043"/>
                    </a:lnTo>
                    <a:lnTo>
                      <a:pt x="3371" y="1043"/>
                    </a:lnTo>
                    <a:lnTo>
                      <a:pt x="3371" y="1044"/>
                    </a:lnTo>
                    <a:lnTo>
                      <a:pt x="3371" y="1044"/>
                    </a:lnTo>
                    <a:lnTo>
                      <a:pt x="3371" y="1044"/>
                    </a:lnTo>
                    <a:lnTo>
                      <a:pt x="3371" y="1044"/>
                    </a:lnTo>
                    <a:lnTo>
                      <a:pt x="3371" y="1044"/>
                    </a:lnTo>
                    <a:lnTo>
                      <a:pt x="3372" y="1044"/>
                    </a:lnTo>
                    <a:lnTo>
                      <a:pt x="3372" y="1044"/>
                    </a:lnTo>
                    <a:lnTo>
                      <a:pt x="3372" y="1044"/>
                    </a:lnTo>
                    <a:lnTo>
                      <a:pt x="3372" y="1044"/>
                    </a:lnTo>
                    <a:lnTo>
                      <a:pt x="3372" y="1044"/>
                    </a:lnTo>
                    <a:lnTo>
                      <a:pt x="3372" y="1045"/>
                    </a:lnTo>
                    <a:lnTo>
                      <a:pt x="3372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4" y="1045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7"/>
                    </a:lnTo>
                    <a:lnTo>
                      <a:pt x="3375" y="1047"/>
                    </a:lnTo>
                    <a:lnTo>
                      <a:pt x="3375" y="1047"/>
                    </a:lnTo>
                    <a:lnTo>
                      <a:pt x="3375" y="1047"/>
                    </a:lnTo>
                    <a:lnTo>
                      <a:pt x="3375" y="1047"/>
                    </a:lnTo>
                    <a:lnTo>
                      <a:pt x="3375" y="1047"/>
                    </a:lnTo>
                    <a:lnTo>
                      <a:pt x="3375" y="1048"/>
                    </a:lnTo>
                    <a:lnTo>
                      <a:pt x="3376" y="1048"/>
                    </a:lnTo>
                    <a:lnTo>
                      <a:pt x="3376" y="1048"/>
                    </a:lnTo>
                    <a:lnTo>
                      <a:pt x="3376" y="1048"/>
                    </a:lnTo>
                    <a:lnTo>
                      <a:pt x="3376" y="1048"/>
                    </a:lnTo>
                    <a:lnTo>
                      <a:pt x="3376" y="1049"/>
                    </a:lnTo>
                    <a:lnTo>
                      <a:pt x="3376" y="1049"/>
                    </a:lnTo>
                    <a:lnTo>
                      <a:pt x="3377" y="1049"/>
                    </a:lnTo>
                    <a:lnTo>
                      <a:pt x="3377" y="1049"/>
                    </a:lnTo>
                    <a:lnTo>
                      <a:pt x="3377" y="1050"/>
                    </a:lnTo>
                    <a:lnTo>
                      <a:pt x="3377" y="1050"/>
                    </a:lnTo>
                    <a:lnTo>
                      <a:pt x="3377" y="1050"/>
                    </a:lnTo>
                    <a:lnTo>
                      <a:pt x="3377" y="1051"/>
                    </a:lnTo>
                    <a:lnTo>
                      <a:pt x="3377" y="1051"/>
                    </a:lnTo>
                    <a:lnTo>
                      <a:pt x="3377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30" y="1052"/>
                    </a:lnTo>
                    <a:lnTo>
                      <a:pt x="3430" y="1052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1" y="1051"/>
                    </a:lnTo>
                    <a:lnTo>
                      <a:pt x="3431" y="1050"/>
                    </a:lnTo>
                    <a:lnTo>
                      <a:pt x="3431" y="1050"/>
                    </a:lnTo>
                    <a:lnTo>
                      <a:pt x="3431" y="1050"/>
                    </a:lnTo>
                    <a:lnTo>
                      <a:pt x="3431" y="1050"/>
                    </a:lnTo>
                    <a:lnTo>
                      <a:pt x="3431" y="1049"/>
                    </a:lnTo>
                    <a:lnTo>
                      <a:pt x="3431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5" y="1047"/>
                    </a:lnTo>
                    <a:lnTo>
                      <a:pt x="3435" y="1047"/>
                    </a:lnTo>
                    <a:lnTo>
                      <a:pt x="3435" y="1047"/>
                    </a:lnTo>
                    <a:lnTo>
                      <a:pt x="3435" y="1046"/>
                    </a:lnTo>
                    <a:lnTo>
                      <a:pt x="3435" y="1046"/>
                    </a:lnTo>
                    <a:lnTo>
                      <a:pt x="3435" y="1046"/>
                    </a:lnTo>
                    <a:lnTo>
                      <a:pt x="3435" y="1046"/>
                    </a:lnTo>
                    <a:lnTo>
                      <a:pt x="3436" y="1046"/>
                    </a:lnTo>
                    <a:lnTo>
                      <a:pt x="3436" y="1046"/>
                    </a:lnTo>
                    <a:lnTo>
                      <a:pt x="3436" y="1046"/>
                    </a:lnTo>
                    <a:lnTo>
                      <a:pt x="3436" y="1046"/>
                    </a:lnTo>
                    <a:lnTo>
                      <a:pt x="3436" y="1046"/>
                    </a:lnTo>
                    <a:lnTo>
                      <a:pt x="3436" y="1045"/>
                    </a:lnTo>
                    <a:lnTo>
                      <a:pt x="3436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40" y="1044"/>
                    </a:lnTo>
                    <a:lnTo>
                      <a:pt x="3440" y="1043"/>
                    </a:lnTo>
                    <a:lnTo>
                      <a:pt x="3440" y="1043"/>
                    </a:lnTo>
                    <a:lnTo>
                      <a:pt x="3440" y="1043"/>
                    </a:lnTo>
                    <a:lnTo>
                      <a:pt x="3440" y="1043"/>
                    </a:lnTo>
                    <a:lnTo>
                      <a:pt x="3440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2" y="1043"/>
                    </a:lnTo>
                    <a:lnTo>
                      <a:pt x="3442" y="1043"/>
                    </a:lnTo>
                    <a:lnTo>
                      <a:pt x="3442" y="1043"/>
                    </a:lnTo>
                    <a:lnTo>
                      <a:pt x="3442" y="1043"/>
                    </a:lnTo>
                    <a:lnTo>
                      <a:pt x="3442" y="1042"/>
                    </a:lnTo>
                    <a:lnTo>
                      <a:pt x="3442" y="1042"/>
                    </a:lnTo>
                    <a:lnTo>
                      <a:pt x="3442" y="1042"/>
                    </a:lnTo>
                    <a:lnTo>
                      <a:pt x="3442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6" y="1042"/>
                    </a:lnTo>
                    <a:lnTo>
                      <a:pt x="3446" y="1042"/>
                    </a:lnTo>
                    <a:lnTo>
                      <a:pt x="3446" y="1042"/>
                    </a:lnTo>
                    <a:lnTo>
                      <a:pt x="3446" y="1042"/>
                    </a:lnTo>
                    <a:lnTo>
                      <a:pt x="3446" y="1041"/>
                    </a:lnTo>
                    <a:lnTo>
                      <a:pt x="3446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1" y="1041"/>
                    </a:lnTo>
                    <a:lnTo>
                      <a:pt x="3451" y="1041"/>
                    </a:lnTo>
                    <a:lnTo>
                      <a:pt x="3451" y="1041"/>
                    </a:lnTo>
                    <a:lnTo>
                      <a:pt x="3451" y="1040"/>
                    </a:lnTo>
                    <a:lnTo>
                      <a:pt x="3451" y="1040"/>
                    </a:lnTo>
                    <a:lnTo>
                      <a:pt x="3451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2" y="1041"/>
                    </a:lnTo>
                    <a:lnTo>
                      <a:pt x="3482" y="1041"/>
                    </a:lnTo>
                    <a:lnTo>
                      <a:pt x="3482" y="1040"/>
                    </a:lnTo>
                    <a:lnTo>
                      <a:pt x="3482" y="1040"/>
                    </a:lnTo>
                    <a:lnTo>
                      <a:pt x="3482" y="1040"/>
                    </a:lnTo>
                    <a:lnTo>
                      <a:pt x="3482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4" y="1040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30" y="1040"/>
                    </a:lnTo>
                    <a:lnTo>
                      <a:pt x="3530" y="1040"/>
                    </a:lnTo>
                    <a:lnTo>
                      <a:pt x="3530" y="1040"/>
                    </a:lnTo>
                    <a:lnTo>
                      <a:pt x="3530" y="1040"/>
                    </a:lnTo>
                    <a:lnTo>
                      <a:pt x="3530" y="1040"/>
                    </a:lnTo>
                    <a:lnTo>
                      <a:pt x="3530" y="1039"/>
                    </a:lnTo>
                    <a:lnTo>
                      <a:pt x="3530" y="1039"/>
                    </a:lnTo>
                    <a:lnTo>
                      <a:pt x="3530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1" y="1039"/>
                    </a:lnTo>
                    <a:lnTo>
                      <a:pt x="3541" y="1039"/>
                    </a:lnTo>
                    <a:lnTo>
                      <a:pt x="3541" y="1039"/>
                    </a:lnTo>
                    <a:lnTo>
                      <a:pt x="3541" y="1039"/>
                    </a:lnTo>
                    <a:lnTo>
                      <a:pt x="3541" y="1038"/>
                    </a:lnTo>
                    <a:lnTo>
                      <a:pt x="3541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4" y="1037"/>
                    </a:lnTo>
                    <a:lnTo>
                      <a:pt x="3614" y="1037"/>
                    </a:lnTo>
                    <a:lnTo>
                      <a:pt x="3614" y="1037"/>
                    </a:lnTo>
                    <a:lnTo>
                      <a:pt x="3614" y="1037"/>
                    </a:lnTo>
                    <a:lnTo>
                      <a:pt x="3614" y="1037"/>
                    </a:lnTo>
                    <a:lnTo>
                      <a:pt x="3614" y="1036"/>
                    </a:lnTo>
                    <a:lnTo>
                      <a:pt x="3614" y="1036"/>
                    </a:lnTo>
                    <a:lnTo>
                      <a:pt x="3614" y="1036"/>
                    </a:lnTo>
                    <a:lnTo>
                      <a:pt x="3614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20" y="1035"/>
                    </a:lnTo>
                    <a:lnTo>
                      <a:pt x="3620" y="1035"/>
                    </a:lnTo>
                    <a:lnTo>
                      <a:pt x="3620" y="1035"/>
                    </a:lnTo>
                    <a:lnTo>
                      <a:pt x="3620" y="1035"/>
                    </a:lnTo>
                    <a:lnTo>
                      <a:pt x="3620" y="1035"/>
                    </a:lnTo>
                    <a:lnTo>
                      <a:pt x="3620" y="1034"/>
                    </a:lnTo>
                    <a:lnTo>
                      <a:pt x="3620" y="1034"/>
                    </a:lnTo>
                    <a:lnTo>
                      <a:pt x="3620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4" y="1034"/>
                    </a:lnTo>
                    <a:lnTo>
                      <a:pt x="3624" y="1034"/>
                    </a:lnTo>
                    <a:lnTo>
                      <a:pt x="3624" y="1034"/>
                    </a:lnTo>
                    <a:lnTo>
                      <a:pt x="3624" y="1033"/>
                    </a:lnTo>
                    <a:lnTo>
                      <a:pt x="3624" y="1034"/>
                    </a:lnTo>
                    <a:lnTo>
                      <a:pt x="3624" y="1034"/>
                    </a:lnTo>
                    <a:lnTo>
                      <a:pt x="3625" y="1034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7" y="1033"/>
                    </a:lnTo>
                    <a:lnTo>
                      <a:pt x="3627" y="1033"/>
                    </a:lnTo>
                    <a:lnTo>
                      <a:pt x="3627" y="1032"/>
                    </a:lnTo>
                    <a:lnTo>
                      <a:pt x="3627" y="1032"/>
                    </a:lnTo>
                    <a:lnTo>
                      <a:pt x="3627" y="1032"/>
                    </a:lnTo>
                    <a:lnTo>
                      <a:pt x="3627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30" y="1032"/>
                    </a:lnTo>
                    <a:lnTo>
                      <a:pt x="3630" y="1032"/>
                    </a:lnTo>
                    <a:lnTo>
                      <a:pt x="3630" y="1032"/>
                    </a:lnTo>
                    <a:lnTo>
                      <a:pt x="3630" y="1031"/>
                    </a:lnTo>
                    <a:lnTo>
                      <a:pt x="3630" y="1031"/>
                    </a:lnTo>
                    <a:lnTo>
                      <a:pt x="3630" y="1031"/>
                    </a:lnTo>
                    <a:lnTo>
                      <a:pt x="3630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7" y="1031"/>
                    </a:lnTo>
                    <a:lnTo>
                      <a:pt x="3637" y="1031"/>
                    </a:lnTo>
                    <a:lnTo>
                      <a:pt x="3637" y="1031"/>
                    </a:lnTo>
                    <a:lnTo>
                      <a:pt x="3637" y="1032"/>
                    </a:lnTo>
                    <a:lnTo>
                      <a:pt x="3637" y="1032"/>
                    </a:lnTo>
                    <a:lnTo>
                      <a:pt x="3637" y="1032"/>
                    </a:lnTo>
                    <a:lnTo>
                      <a:pt x="3637" y="1032"/>
                    </a:lnTo>
                    <a:lnTo>
                      <a:pt x="3637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4" y="1032"/>
                    </a:lnTo>
                    <a:lnTo>
                      <a:pt x="3654" y="1032"/>
                    </a:lnTo>
                    <a:lnTo>
                      <a:pt x="3654" y="1032"/>
                    </a:lnTo>
                    <a:lnTo>
                      <a:pt x="3654" y="1032"/>
                    </a:lnTo>
                    <a:lnTo>
                      <a:pt x="3654" y="1032"/>
                    </a:lnTo>
                    <a:lnTo>
                      <a:pt x="3654" y="1031"/>
                    </a:lnTo>
                    <a:lnTo>
                      <a:pt x="3654" y="1031"/>
                    </a:lnTo>
                    <a:lnTo>
                      <a:pt x="3655" y="1031"/>
                    </a:lnTo>
                    <a:lnTo>
                      <a:pt x="3655" y="1031"/>
                    </a:lnTo>
                    <a:lnTo>
                      <a:pt x="3655" y="1031"/>
                    </a:lnTo>
                    <a:lnTo>
                      <a:pt x="3655" y="1031"/>
                    </a:lnTo>
                    <a:lnTo>
                      <a:pt x="3655" y="1031"/>
                    </a:lnTo>
                    <a:lnTo>
                      <a:pt x="3655" y="1030"/>
                    </a:lnTo>
                    <a:lnTo>
                      <a:pt x="3655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7" y="1030"/>
                    </a:lnTo>
                    <a:lnTo>
                      <a:pt x="3657" y="1030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7"/>
                    </a:lnTo>
                    <a:lnTo>
                      <a:pt x="3660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6" y="1026"/>
                    </a:lnTo>
                    <a:lnTo>
                      <a:pt x="3666" y="1026"/>
                    </a:lnTo>
                    <a:lnTo>
                      <a:pt x="3666" y="1026"/>
                    </a:lnTo>
                    <a:lnTo>
                      <a:pt x="3666" y="1025"/>
                    </a:lnTo>
                    <a:lnTo>
                      <a:pt x="3666" y="1025"/>
                    </a:lnTo>
                    <a:lnTo>
                      <a:pt x="3666" y="1025"/>
                    </a:lnTo>
                    <a:lnTo>
                      <a:pt x="3666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9" y="1025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1" y="1024"/>
                    </a:lnTo>
                    <a:lnTo>
                      <a:pt x="3671" y="1024"/>
                    </a:lnTo>
                    <a:lnTo>
                      <a:pt x="3671" y="1024"/>
                    </a:lnTo>
                    <a:lnTo>
                      <a:pt x="3671" y="1025"/>
                    </a:lnTo>
                    <a:lnTo>
                      <a:pt x="3671" y="1025"/>
                    </a:lnTo>
                    <a:lnTo>
                      <a:pt x="3671" y="1025"/>
                    </a:lnTo>
                    <a:lnTo>
                      <a:pt x="3671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5" y="1025"/>
                    </a:lnTo>
                    <a:lnTo>
                      <a:pt x="3685" y="1025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7" y="1024"/>
                    </a:lnTo>
                    <a:lnTo>
                      <a:pt x="3687" y="1024"/>
                    </a:lnTo>
                    <a:lnTo>
                      <a:pt x="3687" y="1024"/>
                    </a:lnTo>
                    <a:lnTo>
                      <a:pt x="3687" y="1023"/>
                    </a:lnTo>
                    <a:lnTo>
                      <a:pt x="3687" y="1023"/>
                    </a:lnTo>
                    <a:lnTo>
                      <a:pt x="3687" y="1023"/>
                    </a:lnTo>
                    <a:lnTo>
                      <a:pt x="3687" y="1023"/>
                    </a:lnTo>
                    <a:lnTo>
                      <a:pt x="3687" y="1023"/>
                    </a:lnTo>
                    <a:lnTo>
                      <a:pt x="3688" y="1023"/>
                    </a:lnTo>
                    <a:lnTo>
                      <a:pt x="3688" y="1023"/>
                    </a:lnTo>
                    <a:lnTo>
                      <a:pt x="3688" y="1023"/>
                    </a:lnTo>
                    <a:lnTo>
                      <a:pt x="3688" y="1022"/>
                    </a:lnTo>
                    <a:lnTo>
                      <a:pt x="3688" y="1022"/>
                    </a:lnTo>
                    <a:lnTo>
                      <a:pt x="3688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1" y="1022"/>
                    </a:lnTo>
                    <a:lnTo>
                      <a:pt x="3691" y="1022"/>
                    </a:lnTo>
                    <a:lnTo>
                      <a:pt x="3691" y="1022"/>
                    </a:lnTo>
                    <a:lnTo>
                      <a:pt x="3691" y="1022"/>
                    </a:lnTo>
                    <a:lnTo>
                      <a:pt x="3691" y="1021"/>
                    </a:lnTo>
                    <a:lnTo>
                      <a:pt x="3691" y="1021"/>
                    </a:lnTo>
                    <a:lnTo>
                      <a:pt x="3691" y="1021"/>
                    </a:lnTo>
                    <a:lnTo>
                      <a:pt x="3691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4" y="1021"/>
                    </a:lnTo>
                    <a:lnTo>
                      <a:pt x="3704" y="1022"/>
                    </a:lnTo>
                    <a:lnTo>
                      <a:pt x="3704" y="1022"/>
                    </a:lnTo>
                    <a:lnTo>
                      <a:pt x="3704" y="1022"/>
                    </a:lnTo>
                    <a:lnTo>
                      <a:pt x="3704" y="1022"/>
                    </a:lnTo>
                    <a:lnTo>
                      <a:pt x="3704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7" y="1022"/>
                    </a:lnTo>
                    <a:lnTo>
                      <a:pt x="3717" y="1022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8" y="1023"/>
                    </a:lnTo>
                    <a:lnTo>
                      <a:pt x="3718" y="1023"/>
                    </a:lnTo>
                    <a:lnTo>
                      <a:pt x="3718" y="1023"/>
                    </a:lnTo>
                    <a:lnTo>
                      <a:pt x="3718" y="1023"/>
                    </a:lnTo>
                    <a:lnTo>
                      <a:pt x="3718" y="1023"/>
                    </a:lnTo>
                    <a:lnTo>
                      <a:pt x="3718" y="1022"/>
                    </a:lnTo>
                    <a:lnTo>
                      <a:pt x="3719" y="1022"/>
                    </a:lnTo>
                    <a:lnTo>
                      <a:pt x="3719" y="1022"/>
                    </a:lnTo>
                    <a:lnTo>
                      <a:pt x="3719" y="1022"/>
                    </a:lnTo>
                    <a:lnTo>
                      <a:pt x="3719" y="1021"/>
                    </a:lnTo>
                    <a:lnTo>
                      <a:pt x="3719" y="1021"/>
                    </a:lnTo>
                    <a:lnTo>
                      <a:pt x="3719" y="1021"/>
                    </a:lnTo>
                    <a:lnTo>
                      <a:pt x="3719" y="1021"/>
                    </a:lnTo>
                    <a:lnTo>
                      <a:pt x="3719" y="1021"/>
                    </a:lnTo>
                    <a:lnTo>
                      <a:pt x="3720" y="1021"/>
                    </a:lnTo>
                    <a:lnTo>
                      <a:pt x="3720" y="1021"/>
                    </a:lnTo>
                    <a:lnTo>
                      <a:pt x="3720" y="1021"/>
                    </a:lnTo>
                    <a:lnTo>
                      <a:pt x="3720" y="1020"/>
                    </a:lnTo>
                    <a:lnTo>
                      <a:pt x="3720" y="1020"/>
                    </a:lnTo>
                    <a:lnTo>
                      <a:pt x="3720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2" y="1020"/>
                    </a:lnTo>
                    <a:lnTo>
                      <a:pt x="3722" y="1020"/>
                    </a:lnTo>
                    <a:lnTo>
                      <a:pt x="3722" y="1020"/>
                    </a:lnTo>
                    <a:lnTo>
                      <a:pt x="3722" y="1020"/>
                    </a:lnTo>
                    <a:lnTo>
                      <a:pt x="3722" y="1020"/>
                    </a:lnTo>
                    <a:lnTo>
                      <a:pt x="3722" y="1019"/>
                    </a:lnTo>
                    <a:lnTo>
                      <a:pt x="3722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7" y="1019"/>
                    </a:lnTo>
                    <a:lnTo>
                      <a:pt x="3727" y="1019"/>
                    </a:lnTo>
                    <a:lnTo>
                      <a:pt x="3727" y="1019"/>
                    </a:lnTo>
                    <a:lnTo>
                      <a:pt x="3727" y="1019"/>
                    </a:lnTo>
                    <a:lnTo>
                      <a:pt x="3727" y="1019"/>
                    </a:lnTo>
                    <a:lnTo>
                      <a:pt x="3727" y="1018"/>
                    </a:lnTo>
                    <a:lnTo>
                      <a:pt x="3727" y="1018"/>
                    </a:lnTo>
                    <a:lnTo>
                      <a:pt x="3727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9" y="1018"/>
                    </a:lnTo>
                    <a:lnTo>
                      <a:pt x="3729" y="1018"/>
                    </a:lnTo>
                    <a:lnTo>
                      <a:pt x="3729" y="1018"/>
                    </a:lnTo>
                    <a:lnTo>
                      <a:pt x="3729" y="1018"/>
                    </a:lnTo>
                    <a:lnTo>
                      <a:pt x="3729" y="1018"/>
                    </a:lnTo>
                    <a:lnTo>
                      <a:pt x="3729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1" y="1017"/>
                    </a:lnTo>
                    <a:lnTo>
                      <a:pt x="3731" y="1017"/>
                    </a:lnTo>
                    <a:lnTo>
                      <a:pt x="3731" y="1017"/>
                    </a:lnTo>
                    <a:lnTo>
                      <a:pt x="3731" y="1017"/>
                    </a:lnTo>
                    <a:lnTo>
                      <a:pt x="3731" y="1017"/>
                    </a:lnTo>
                    <a:lnTo>
                      <a:pt x="3731" y="1016"/>
                    </a:lnTo>
                    <a:lnTo>
                      <a:pt x="3731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7" y="1016"/>
                    </a:lnTo>
                    <a:lnTo>
                      <a:pt x="3737" y="1016"/>
                    </a:lnTo>
                    <a:lnTo>
                      <a:pt x="3737" y="1016"/>
                    </a:lnTo>
                    <a:lnTo>
                      <a:pt x="3737" y="1016"/>
                    </a:lnTo>
                    <a:lnTo>
                      <a:pt x="3737" y="1015"/>
                    </a:lnTo>
                    <a:lnTo>
                      <a:pt x="3737" y="1015"/>
                    </a:lnTo>
                    <a:lnTo>
                      <a:pt x="3737" y="1015"/>
                    </a:lnTo>
                    <a:lnTo>
                      <a:pt x="3737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5" y="1014"/>
                    </a:lnTo>
                    <a:lnTo>
                      <a:pt x="3745" y="1014"/>
                    </a:lnTo>
                    <a:lnTo>
                      <a:pt x="3745" y="1014"/>
                    </a:lnTo>
                    <a:lnTo>
                      <a:pt x="3745" y="1014"/>
                    </a:lnTo>
                    <a:lnTo>
                      <a:pt x="3745" y="1014"/>
                    </a:lnTo>
                    <a:lnTo>
                      <a:pt x="3745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7" y="1013"/>
                    </a:lnTo>
                    <a:lnTo>
                      <a:pt x="3747" y="1014"/>
                    </a:lnTo>
                    <a:lnTo>
                      <a:pt x="3747" y="1014"/>
                    </a:lnTo>
                    <a:lnTo>
                      <a:pt x="3747" y="1014"/>
                    </a:lnTo>
                    <a:lnTo>
                      <a:pt x="3747" y="1013"/>
                    </a:lnTo>
                    <a:lnTo>
                      <a:pt x="3747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60" y="1014"/>
                    </a:lnTo>
                    <a:lnTo>
                      <a:pt x="3760" y="1014"/>
                    </a:lnTo>
                    <a:lnTo>
                      <a:pt x="3760" y="1015"/>
                    </a:lnTo>
                    <a:lnTo>
                      <a:pt x="3760" y="1015"/>
                    </a:lnTo>
                    <a:lnTo>
                      <a:pt x="3760" y="1014"/>
                    </a:lnTo>
                    <a:lnTo>
                      <a:pt x="3760" y="1014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2" y="1015"/>
                    </a:lnTo>
                    <a:lnTo>
                      <a:pt x="3762" y="1015"/>
                    </a:lnTo>
                    <a:lnTo>
                      <a:pt x="3762" y="1015"/>
                    </a:lnTo>
                    <a:lnTo>
                      <a:pt x="3762" y="1015"/>
                    </a:lnTo>
                    <a:lnTo>
                      <a:pt x="3762" y="1015"/>
                    </a:lnTo>
                    <a:lnTo>
                      <a:pt x="3762" y="1014"/>
                    </a:lnTo>
                    <a:lnTo>
                      <a:pt x="3762" y="1014"/>
                    </a:lnTo>
                    <a:lnTo>
                      <a:pt x="3762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70" y="1014"/>
                    </a:lnTo>
                    <a:lnTo>
                      <a:pt x="3770" y="1014"/>
                    </a:lnTo>
                    <a:lnTo>
                      <a:pt x="3770" y="1014"/>
                    </a:lnTo>
                    <a:lnTo>
                      <a:pt x="3770" y="1014"/>
                    </a:lnTo>
                    <a:lnTo>
                      <a:pt x="3770" y="1014"/>
                    </a:lnTo>
                    <a:lnTo>
                      <a:pt x="3770" y="1013"/>
                    </a:lnTo>
                    <a:lnTo>
                      <a:pt x="3770" y="1013"/>
                    </a:lnTo>
                    <a:lnTo>
                      <a:pt x="3771" y="1013"/>
                    </a:lnTo>
                    <a:lnTo>
                      <a:pt x="3771" y="1013"/>
                    </a:lnTo>
                    <a:lnTo>
                      <a:pt x="3771" y="1013"/>
                    </a:lnTo>
                    <a:lnTo>
                      <a:pt x="3771" y="1012"/>
                    </a:lnTo>
                    <a:lnTo>
                      <a:pt x="3771" y="1012"/>
                    </a:lnTo>
                    <a:lnTo>
                      <a:pt x="3771" y="1012"/>
                    </a:lnTo>
                    <a:lnTo>
                      <a:pt x="3771" y="1012"/>
                    </a:lnTo>
                    <a:lnTo>
                      <a:pt x="3772" y="1012"/>
                    </a:lnTo>
                    <a:lnTo>
                      <a:pt x="3772" y="1012"/>
                    </a:lnTo>
                    <a:lnTo>
                      <a:pt x="3772" y="1011"/>
                    </a:lnTo>
                    <a:lnTo>
                      <a:pt x="3772" y="1011"/>
                    </a:lnTo>
                    <a:lnTo>
                      <a:pt x="3772" y="1011"/>
                    </a:lnTo>
                    <a:lnTo>
                      <a:pt x="3772" y="1011"/>
                    </a:lnTo>
                    <a:lnTo>
                      <a:pt x="3773" y="1011"/>
                    </a:lnTo>
                    <a:lnTo>
                      <a:pt x="3773" y="1011"/>
                    </a:lnTo>
                    <a:lnTo>
                      <a:pt x="3773" y="1011"/>
                    </a:lnTo>
                    <a:lnTo>
                      <a:pt x="3773" y="1010"/>
                    </a:lnTo>
                    <a:lnTo>
                      <a:pt x="3773" y="1010"/>
                    </a:lnTo>
                    <a:lnTo>
                      <a:pt x="3773" y="1010"/>
                    </a:lnTo>
                    <a:lnTo>
                      <a:pt x="3773" y="1010"/>
                    </a:lnTo>
                    <a:lnTo>
                      <a:pt x="3774" y="1010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6" y="1008"/>
                    </a:lnTo>
                    <a:lnTo>
                      <a:pt x="3776" y="1008"/>
                    </a:lnTo>
                    <a:lnTo>
                      <a:pt x="3776" y="1008"/>
                    </a:lnTo>
                    <a:lnTo>
                      <a:pt x="3776" y="1007"/>
                    </a:lnTo>
                    <a:lnTo>
                      <a:pt x="3776" y="1007"/>
                    </a:lnTo>
                    <a:lnTo>
                      <a:pt x="3776" y="1007"/>
                    </a:lnTo>
                    <a:lnTo>
                      <a:pt x="3776" y="1007"/>
                    </a:lnTo>
                    <a:lnTo>
                      <a:pt x="3776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9" y="1007"/>
                    </a:lnTo>
                    <a:lnTo>
                      <a:pt x="3779" y="1007"/>
                    </a:lnTo>
                    <a:lnTo>
                      <a:pt x="3779" y="1007"/>
                    </a:lnTo>
                    <a:lnTo>
                      <a:pt x="3779" y="1007"/>
                    </a:lnTo>
                    <a:lnTo>
                      <a:pt x="3779" y="1007"/>
                    </a:lnTo>
                    <a:lnTo>
                      <a:pt x="3779" y="1008"/>
                    </a:lnTo>
                    <a:lnTo>
                      <a:pt x="3779" y="1008"/>
                    </a:lnTo>
                    <a:lnTo>
                      <a:pt x="3779" y="1008"/>
                    </a:lnTo>
                    <a:lnTo>
                      <a:pt x="3779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9" y="1008"/>
                    </a:lnTo>
                    <a:lnTo>
                      <a:pt x="3789" y="1008"/>
                    </a:lnTo>
                    <a:lnTo>
                      <a:pt x="3789" y="1008"/>
                    </a:lnTo>
                    <a:lnTo>
                      <a:pt x="3789" y="1009"/>
                    </a:lnTo>
                    <a:lnTo>
                      <a:pt x="3789" y="1009"/>
                    </a:lnTo>
                    <a:lnTo>
                      <a:pt x="3789" y="1009"/>
                    </a:lnTo>
                    <a:lnTo>
                      <a:pt x="3789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8"/>
                    </a:lnTo>
                    <a:lnTo>
                      <a:pt x="3793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6" y="1007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7" y="1006"/>
                    </a:lnTo>
                    <a:lnTo>
                      <a:pt x="3797" y="1006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9" y="1005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2" y="1004"/>
                    </a:lnTo>
                    <a:lnTo>
                      <a:pt x="3802" y="1004"/>
                    </a:lnTo>
                    <a:lnTo>
                      <a:pt x="3802" y="1005"/>
                    </a:lnTo>
                    <a:lnTo>
                      <a:pt x="3802" y="1005"/>
                    </a:lnTo>
                    <a:lnTo>
                      <a:pt x="3802" y="1005"/>
                    </a:lnTo>
                    <a:lnTo>
                      <a:pt x="3802" y="1005"/>
                    </a:lnTo>
                    <a:lnTo>
                      <a:pt x="3802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7" y="1005"/>
                    </a:lnTo>
                    <a:lnTo>
                      <a:pt x="3807" y="1005"/>
                    </a:lnTo>
                    <a:lnTo>
                      <a:pt x="3807" y="1006"/>
                    </a:lnTo>
                    <a:lnTo>
                      <a:pt x="3807" y="1006"/>
                    </a:lnTo>
                    <a:lnTo>
                      <a:pt x="3807" y="1006"/>
                    </a:lnTo>
                    <a:lnTo>
                      <a:pt x="3807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20" y="1006"/>
                    </a:lnTo>
                    <a:lnTo>
                      <a:pt x="3820" y="1006"/>
                    </a:lnTo>
                    <a:lnTo>
                      <a:pt x="3820" y="1005"/>
                    </a:lnTo>
                    <a:lnTo>
                      <a:pt x="3820" y="1005"/>
                    </a:lnTo>
                    <a:lnTo>
                      <a:pt x="3820" y="1005"/>
                    </a:lnTo>
                    <a:lnTo>
                      <a:pt x="3820" y="1004"/>
                    </a:lnTo>
                    <a:lnTo>
                      <a:pt x="3820" y="1004"/>
                    </a:lnTo>
                    <a:lnTo>
                      <a:pt x="3820" y="1004"/>
                    </a:lnTo>
                    <a:lnTo>
                      <a:pt x="3820" y="1004"/>
                    </a:lnTo>
                    <a:lnTo>
                      <a:pt x="3821" y="1004"/>
                    </a:lnTo>
                    <a:lnTo>
                      <a:pt x="3821" y="1004"/>
                    </a:lnTo>
                    <a:lnTo>
                      <a:pt x="3821" y="1003"/>
                    </a:lnTo>
                    <a:lnTo>
                      <a:pt x="3821" y="1003"/>
                    </a:lnTo>
                    <a:lnTo>
                      <a:pt x="3821" y="1003"/>
                    </a:lnTo>
                    <a:lnTo>
                      <a:pt x="3821" y="1003"/>
                    </a:lnTo>
                    <a:lnTo>
                      <a:pt x="3821" y="1003"/>
                    </a:lnTo>
                    <a:lnTo>
                      <a:pt x="3822" y="1003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5" y="1001"/>
                    </a:lnTo>
                    <a:lnTo>
                      <a:pt x="3825" y="1001"/>
                    </a:lnTo>
                    <a:lnTo>
                      <a:pt x="3825" y="1001"/>
                    </a:lnTo>
                    <a:lnTo>
                      <a:pt x="3825" y="1001"/>
                    </a:lnTo>
                    <a:lnTo>
                      <a:pt x="3825" y="1001"/>
                    </a:lnTo>
                    <a:lnTo>
                      <a:pt x="3825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7" y="1000"/>
                    </a:lnTo>
                    <a:lnTo>
                      <a:pt x="3827" y="999"/>
                    </a:lnTo>
                    <a:lnTo>
                      <a:pt x="3827" y="999"/>
                    </a:lnTo>
                    <a:lnTo>
                      <a:pt x="3827" y="999"/>
                    </a:lnTo>
                    <a:lnTo>
                      <a:pt x="3827" y="999"/>
                    </a:lnTo>
                    <a:lnTo>
                      <a:pt x="3827" y="999"/>
                    </a:lnTo>
                    <a:lnTo>
                      <a:pt x="3828" y="999"/>
                    </a:lnTo>
                    <a:lnTo>
                      <a:pt x="3828" y="999"/>
                    </a:lnTo>
                    <a:lnTo>
                      <a:pt x="3828" y="999"/>
                    </a:lnTo>
                    <a:lnTo>
                      <a:pt x="3828" y="999"/>
                    </a:lnTo>
                    <a:lnTo>
                      <a:pt x="3828" y="1000"/>
                    </a:lnTo>
                    <a:lnTo>
                      <a:pt x="3828" y="1000"/>
                    </a:lnTo>
                    <a:lnTo>
                      <a:pt x="3828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30" y="1000"/>
                    </a:lnTo>
                    <a:lnTo>
                      <a:pt x="3830" y="999"/>
                    </a:lnTo>
                    <a:lnTo>
                      <a:pt x="3830" y="999"/>
                    </a:lnTo>
                    <a:lnTo>
                      <a:pt x="3830" y="999"/>
                    </a:lnTo>
                    <a:lnTo>
                      <a:pt x="3830" y="999"/>
                    </a:lnTo>
                    <a:lnTo>
                      <a:pt x="3830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4" y="998"/>
                    </a:lnTo>
                    <a:lnTo>
                      <a:pt x="3834" y="998"/>
                    </a:lnTo>
                    <a:lnTo>
                      <a:pt x="3834" y="998"/>
                    </a:lnTo>
                    <a:lnTo>
                      <a:pt x="3834" y="998"/>
                    </a:lnTo>
                    <a:lnTo>
                      <a:pt x="3834" y="998"/>
                    </a:lnTo>
                    <a:lnTo>
                      <a:pt x="3834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2" y="997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7"/>
                    </a:lnTo>
                    <a:lnTo>
                      <a:pt x="3861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6" y="997"/>
                    </a:lnTo>
                    <a:lnTo>
                      <a:pt x="3866" y="996"/>
                    </a:lnTo>
                    <a:lnTo>
                      <a:pt x="3866" y="996"/>
                    </a:lnTo>
                    <a:lnTo>
                      <a:pt x="3866" y="996"/>
                    </a:lnTo>
                    <a:lnTo>
                      <a:pt x="3866" y="996"/>
                    </a:lnTo>
                    <a:lnTo>
                      <a:pt x="3866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1" y="996"/>
                    </a:lnTo>
                    <a:lnTo>
                      <a:pt x="3871" y="996"/>
                    </a:lnTo>
                    <a:lnTo>
                      <a:pt x="3871" y="995"/>
                    </a:lnTo>
                    <a:lnTo>
                      <a:pt x="3871" y="995"/>
                    </a:lnTo>
                    <a:lnTo>
                      <a:pt x="3871" y="995"/>
                    </a:lnTo>
                    <a:lnTo>
                      <a:pt x="3871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4" y="995"/>
                    </a:lnTo>
                    <a:lnTo>
                      <a:pt x="3884" y="995"/>
                    </a:lnTo>
                    <a:lnTo>
                      <a:pt x="3884" y="995"/>
                    </a:lnTo>
                    <a:lnTo>
                      <a:pt x="3884" y="995"/>
                    </a:lnTo>
                    <a:lnTo>
                      <a:pt x="3884" y="994"/>
                    </a:lnTo>
                    <a:lnTo>
                      <a:pt x="3884" y="994"/>
                    </a:lnTo>
                    <a:lnTo>
                      <a:pt x="3884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7" y="994"/>
                    </a:lnTo>
                    <a:lnTo>
                      <a:pt x="3897" y="994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7" y="992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9" y="991"/>
                    </a:lnTo>
                    <a:lnTo>
                      <a:pt x="3909" y="991"/>
                    </a:lnTo>
                    <a:lnTo>
                      <a:pt x="3909" y="991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1" y="990"/>
                    </a:lnTo>
                    <a:lnTo>
                      <a:pt x="3911" y="990"/>
                    </a:lnTo>
                    <a:lnTo>
                      <a:pt x="3911" y="989"/>
                    </a:lnTo>
                    <a:lnTo>
                      <a:pt x="3911" y="989"/>
                    </a:lnTo>
                    <a:lnTo>
                      <a:pt x="3911" y="989"/>
                    </a:lnTo>
                    <a:lnTo>
                      <a:pt x="3911" y="989"/>
                    </a:lnTo>
                    <a:lnTo>
                      <a:pt x="3911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3" y="989"/>
                    </a:lnTo>
                    <a:lnTo>
                      <a:pt x="3913" y="989"/>
                    </a:lnTo>
                    <a:lnTo>
                      <a:pt x="3913" y="989"/>
                    </a:lnTo>
                    <a:lnTo>
                      <a:pt x="3913" y="989"/>
                    </a:lnTo>
                    <a:lnTo>
                      <a:pt x="3913" y="989"/>
                    </a:lnTo>
                    <a:lnTo>
                      <a:pt x="3913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6"/>
                    </a:lnTo>
                    <a:lnTo>
                      <a:pt x="3915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8" y="985"/>
                    </a:lnTo>
                    <a:lnTo>
                      <a:pt x="3918" y="985"/>
                    </a:lnTo>
                    <a:lnTo>
                      <a:pt x="3918" y="985"/>
                    </a:lnTo>
                    <a:lnTo>
                      <a:pt x="3918" y="985"/>
                    </a:lnTo>
                    <a:lnTo>
                      <a:pt x="3918" y="985"/>
                    </a:lnTo>
                    <a:lnTo>
                      <a:pt x="3918" y="984"/>
                    </a:lnTo>
                    <a:lnTo>
                      <a:pt x="3918" y="984"/>
                    </a:lnTo>
                    <a:lnTo>
                      <a:pt x="3918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20" y="984"/>
                    </a:lnTo>
                    <a:lnTo>
                      <a:pt x="3920" y="984"/>
                    </a:lnTo>
                    <a:lnTo>
                      <a:pt x="3920" y="984"/>
                    </a:lnTo>
                    <a:lnTo>
                      <a:pt x="3920" y="983"/>
                    </a:lnTo>
                    <a:lnTo>
                      <a:pt x="3920" y="983"/>
                    </a:lnTo>
                    <a:lnTo>
                      <a:pt x="3920" y="983"/>
                    </a:lnTo>
                    <a:lnTo>
                      <a:pt x="3920" y="983"/>
                    </a:lnTo>
                    <a:lnTo>
                      <a:pt x="3920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2" y="983"/>
                    </a:lnTo>
                    <a:lnTo>
                      <a:pt x="3922" y="983"/>
                    </a:lnTo>
                    <a:lnTo>
                      <a:pt x="3922" y="983"/>
                    </a:lnTo>
                    <a:lnTo>
                      <a:pt x="3922" y="982"/>
                    </a:lnTo>
                    <a:lnTo>
                      <a:pt x="3922" y="982"/>
                    </a:lnTo>
                    <a:lnTo>
                      <a:pt x="3922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4" y="982"/>
                    </a:lnTo>
                    <a:lnTo>
                      <a:pt x="3924" y="982"/>
                    </a:lnTo>
                    <a:lnTo>
                      <a:pt x="3924" y="981"/>
                    </a:lnTo>
                    <a:lnTo>
                      <a:pt x="3924" y="981"/>
                    </a:lnTo>
                    <a:lnTo>
                      <a:pt x="3924" y="981"/>
                    </a:lnTo>
                    <a:lnTo>
                      <a:pt x="3924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6" y="981"/>
                    </a:lnTo>
                    <a:lnTo>
                      <a:pt x="3926" y="981"/>
                    </a:lnTo>
                    <a:lnTo>
                      <a:pt x="3926" y="981"/>
                    </a:lnTo>
                    <a:lnTo>
                      <a:pt x="3926" y="980"/>
                    </a:lnTo>
                    <a:lnTo>
                      <a:pt x="3926" y="980"/>
                    </a:lnTo>
                    <a:lnTo>
                      <a:pt x="3926" y="980"/>
                    </a:lnTo>
                    <a:lnTo>
                      <a:pt x="3926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30" y="979"/>
                    </a:lnTo>
                    <a:lnTo>
                      <a:pt x="3930" y="979"/>
                    </a:lnTo>
                    <a:lnTo>
                      <a:pt x="3930" y="979"/>
                    </a:lnTo>
                    <a:lnTo>
                      <a:pt x="3930" y="979"/>
                    </a:lnTo>
                    <a:lnTo>
                      <a:pt x="3930" y="979"/>
                    </a:lnTo>
                    <a:lnTo>
                      <a:pt x="3930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5" y="977"/>
                    </a:lnTo>
                    <a:lnTo>
                      <a:pt x="3935" y="977"/>
                    </a:lnTo>
                    <a:lnTo>
                      <a:pt x="3935" y="977"/>
                    </a:lnTo>
                    <a:lnTo>
                      <a:pt x="3935" y="976"/>
                    </a:lnTo>
                    <a:lnTo>
                      <a:pt x="3935" y="976"/>
                    </a:lnTo>
                    <a:lnTo>
                      <a:pt x="3935" y="976"/>
                    </a:lnTo>
                    <a:lnTo>
                      <a:pt x="3935" y="976"/>
                    </a:lnTo>
                    <a:lnTo>
                      <a:pt x="3935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7" y="976"/>
                    </a:lnTo>
                    <a:lnTo>
                      <a:pt x="3937" y="976"/>
                    </a:lnTo>
                    <a:lnTo>
                      <a:pt x="3937" y="975"/>
                    </a:lnTo>
                    <a:lnTo>
                      <a:pt x="3937" y="975"/>
                    </a:lnTo>
                    <a:lnTo>
                      <a:pt x="3937" y="975"/>
                    </a:lnTo>
                    <a:lnTo>
                      <a:pt x="3937" y="975"/>
                    </a:lnTo>
                    <a:lnTo>
                      <a:pt x="3937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9" y="975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1" y="974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3" y="972"/>
                    </a:lnTo>
                    <a:lnTo>
                      <a:pt x="3943" y="972"/>
                    </a:lnTo>
                    <a:lnTo>
                      <a:pt x="3943" y="972"/>
                    </a:lnTo>
                    <a:lnTo>
                      <a:pt x="3943" y="971"/>
                    </a:lnTo>
                    <a:lnTo>
                      <a:pt x="3943" y="971"/>
                    </a:lnTo>
                    <a:lnTo>
                      <a:pt x="3943" y="971"/>
                    </a:lnTo>
                    <a:lnTo>
                      <a:pt x="3943" y="971"/>
                    </a:lnTo>
                    <a:lnTo>
                      <a:pt x="3944" y="971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69"/>
                    </a:lnTo>
                    <a:lnTo>
                      <a:pt x="3944" y="969"/>
                    </a:lnTo>
                    <a:lnTo>
                      <a:pt x="3945" y="969"/>
                    </a:lnTo>
                    <a:lnTo>
                      <a:pt x="3945" y="969"/>
                    </a:lnTo>
                    <a:lnTo>
                      <a:pt x="3945" y="969"/>
                    </a:lnTo>
                    <a:lnTo>
                      <a:pt x="3945" y="969"/>
                    </a:lnTo>
                    <a:lnTo>
                      <a:pt x="3945" y="968"/>
                    </a:lnTo>
                    <a:lnTo>
                      <a:pt x="3945" y="968"/>
                    </a:lnTo>
                    <a:lnTo>
                      <a:pt x="3946" y="968"/>
                    </a:lnTo>
                    <a:lnTo>
                      <a:pt x="3946" y="967"/>
                    </a:lnTo>
                    <a:lnTo>
                      <a:pt x="3946" y="967"/>
                    </a:lnTo>
                    <a:lnTo>
                      <a:pt x="3946" y="967"/>
                    </a:lnTo>
                    <a:lnTo>
                      <a:pt x="3946" y="966"/>
                    </a:lnTo>
                    <a:lnTo>
                      <a:pt x="3946" y="966"/>
                    </a:lnTo>
                    <a:lnTo>
                      <a:pt x="3946" y="966"/>
                    </a:lnTo>
                    <a:lnTo>
                      <a:pt x="3947" y="965"/>
                    </a:lnTo>
                    <a:lnTo>
                      <a:pt x="3947" y="965"/>
                    </a:lnTo>
                    <a:lnTo>
                      <a:pt x="3947" y="965"/>
                    </a:lnTo>
                    <a:lnTo>
                      <a:pt x="3947" y="964"/>
                    </a:lnTo>
                    <a:lnTo>
                      <a:pt x="3947" y="964"/>
                    </a:lnTo>
                    <a:lnTo>
                      <a:pt x="3947" y="963"/>
                    </a:lnTo>
                    <a:lnTo>
                      <a:pt x="3947" y="963"/>
                    </a:lnTo>
                    <a:lnTo>
                      <a:pt x="3948" y="963"/>
                    </a:lnTo>
                    <a:lnTo>
                      <a:pt x="3948" y="962"/>
                    </a:lnTo>
                    <a:lnTo>
                      <a:pt x="3948" y="962"/>
                    </a:lnTo>
                    <a:lnTo>
                      <a:pt x="3948" y="961"/>
                    </a:lnTo>
                    <a:lnTo>
                      <a:pt x="3948" y="961"/>
                    </a:lnTo>
                    <a:lnTo>
                      <a:pt x="3948" y="961"/>
                    </a:lnTo>
                    <a:lnTo>
                      <a:pt x="3948" y="960"/>
                    </a:lnTo>
                    <a:lnTo>
                      <a:pt x="3949" y="960"/>
                    </a:lnTo>
                    <a:lnTo>
                      <a:pt x="3949" y="960"/>
                    </a:lnTo>
                    <a:lnTo>
                      <a:pt x="3949" y="959"/>
                    </a:lnTo>
                    <a:lnTo>
                      <a:pt x="3949" y="959"/>
                    </a:lnTo>
                    <a:lnTo>
                      <a:pt x="3949" y="958"/>
                    </a:lnTo>
                    <a:lnTo>
                      <a:pt x="3949" y="958"/>
                    </a:lnTo>
                    <a:lnTo>
                      <a:pt x="3950" y="957"/>
                    </a:lnTo>
                    <a:lnTo>
                      <a:pt x="3950" y="957"/>
                    </a:lnTo>
                    <a:lnTo>
                      <a:pt x="3950" y="956"/>
                    </a:lnTo>
                    <a:lnTo>
                      <a:pt x="3950" y="956"/>
                    </a:lnTo>
                    <a:lnTo>
                      <a:pt x="3950" y="956"/>
                    </a:lnTo>
                    <a:lnTo>
                      <a:pt x="3950" y="955"/>
                    </a:lnTo>
                    <a:lnTo>
                      <a:pt x="3950" y="955"/>
                    </a:lnTo>
                    <a:lnTo>
                      <a:pt x="3950" y="955"/>
                    </a:lnTo>
                    <a:lnTo>
                      <a:pt x="3950" y="955"/>
                    </a:lnTo>
                    <a:lnTo>
                      <a:pt x="3950" y="954"/>
                    </a:lnTo>
                    <a:lnTo>
                      <a:pt x="3951" y="954"/>
                    </a:lnTo>
                    <a:lnTo>
                      <a:pt x="3951" y="954"/>
                    </a:lnTo>
                    <a:lnTo>
                      <a:pt x="3951" y="953"/>
                    </a:lnTo>
                    <a:lnTo>
                      <a:pt x="3951" y="953"/>
                    </a:lnTo>
                    <a:lnTo>
                      <a:pt x="3951" y="953"/>
                    </a:lnTo>
                    <a:lnTo>
                      <a:pt x="3951" y="952"/>
                    </a:lnTo>
                    <a:lnTo>
                      <a:pt x="3952" y="952"/>
                    </a:lnTo>
                    <a:lnTo>
                      <a:pt x="3952" y="951"/>
                    </a:lnTo>
                    <a:lnTo>
                      <a:pt x="3952" y="951"/>
                    </a:lnTo>
                    <a:lnTo>
                      <a:pt x="3952" y="951"/>
                    </a:lnTo>
                    <a:lnTo>
                      <a:pt x="3952" y="950"/>
                    </a:lnTo>
                    <a:lnTo>
                      <a:pt x="3952" y="950"/>
                    </a:lnTo>
                    <a:lnTo>
                      <a:pt x="3952" y="949"/>
                    </a:lnTo>
                    <a:lnTo>
                      <a:pt x="3953" y="949"/>
                    </a:lnTo>
                    <a:lnTo>
                      <a:pt x="3953" y="949"/>
                    </a:lnTo>
                    <a:lnTo>
                      <a:pt x="3953" y="948"/>
                    </a:lnTo>
                    <a:lnTo>
                      <a:pt x="3953" y="948"/>
                    </a:lnTo>
                    <a:lnTo>
                      <a:pt x="3953" y="948"/>
                    </a:lnTo>
                    <a:lnTo>
                      <a:pt x="3953" y="947"/>
                    </a:lnTo>
                    <a:lnTo>
                      <a:pt x="3953" y="947"/>
                    </a:lnTo>
                    <a:lnTo>
                      <a:pt x="3954" y="946"/>
                    </a:lnTo>
                    <a:lnTo>
                      <a:pt x="3954" y="946"/>
                    </a:lnTo>
                    <a:lnTo>
                      <a:pt x="3954" y="945"/>
                    </a:lnTo>
                    <a:lnTo>
                      <a:pt x="3954" y="944"/>
                    </a:lnTo>
                    <a:lnTo>
                      <a:pt x="3954" y="943"/>
                    </a:lnTo>
                    <a:lnTo>
                      <a:pt x="3954" y="943"/>
                    </a:lnTo>
                    <a:lnTo>
                      <a:pt x="3954" y="942"/>
                    </a:lnTo>
                    <a:lnTo>
                      <a:pt x="3955" y="941"/>
                    </a:lnTo>
                    <a:lnTo>
                      <a:pt x="3955" y="941"/>
                    </a:lnTo>
                    <a:lnTo>
                      <a:pt x="3955" y="940"/>
                    </a:lnTo>
                    <a:lnTo>
                      <a:pt x="3955" y="940"/>
                    </a:lnTo>
                    <a:lnTo>
                      <a:pt x="3955" y="939"/>
                    </a:lnTo>
                    <a:lnTo>
                      <a:pt x="3955" y="939"/>
                    </a:lnTo>
                    <a:lnTo>
                      <a:pt x="3956" y="938"/>
                    </a:lnTo>
                    <a:lnTo>
                      <a:pt x="3956" y="937"/>
                    </a:lnTo>
                    <a:lnTo>
                      <a:pt x="3956" y="937"/>
                    </a:lnTo>
                    <a:lnTo>
                      <a:pt x="3956" y="936"/>
                    </a:lnTo>
                    <a:lnTo>
                      <a:pt x="3956" y="935"/>
                    </a:lnTo>
                    <a:lnTo>
                      <a:pt x="3956" y="935"/>
                    </a:lnTo>
                    <a:lnTo>
                      <a:pt x="3956" y="935"/>
                    </a:lnTo>
                    <a:lnTo>
                      <a:pt x="3956" y="934"/>
                    </a:lnTo>
                    <a:lnTo>
                      <a:pt x="3956" y="934"/>
                    </a:lnTo>
                    <a:lnTo>
                      <a:pt x="3956" y="933"/>
                    </a:lnTo>
                    <a:lnTo>
                      <a:pt x="3957" y="932"/>
                    </a:lnTo>
                    <a:lnTo>
                      <a:pt x="3957" y="931"/>
                    </a:lnTo>
                    <a:lnTo>
                      <a:pt x="3957" y="930"/>
                    </a:lnTo>
                    <a:lnTo>
                      <a:pt x="3957" y="929"/>
                    </a:lnTo>
                    <a:lnTo>
                      <a:pt x="3957" y="928"/>
                    </a:lnTo>
                    <a:lnTo>
                      <a:pt x="3957" y="927"/>
                    </a:lnTo>
                    <a:lnTo>
                      <a:pt x="3958" y="926"/>
                    </a:lnTo>
                    <a:lnTo>
                      <a:pt x="3958" y="925"/>
                    </a:lnTo>
                    <a:lnTo>
                      <a:pt x="3958" y="924"/>
                    </a:lnTo>
                    <a:lnTo>
                      <a:pt x="3958" y="923"/>
                    </a:lnTo>
                    <a:lnTo>
                      <a:pt x="3958" y="922"/>
                    </a:lnTo>
                    <a:lnTo>
                      <a:pt x="3958" y="922"/>
                    </a:lnTo>
                    <a:lnTo>
                      <a:pt x="3959" y="921"/>
                    </a:lnTo>
                    <a:lnTo>
                      <a:pt x="3959" y="920"/>
                    </a:lnTo>
                    <a:lnTo>
                      <a:pt x="3959" y="920"/>
                    </a:lnTo>
                    <a:lnTo>
                      <a:pt x="3959" y="919"/>
                    </a:lnTo>
                    <a:lnTo>
                      <a:pt x="3959" y="919"/>
                    </a:lnTo>
                    <a:lnTo>
                      <a:pt x="3959" y="918"/>
                    </a:lnTo>
                    <a:lnTo>
                      <a:pt x="3959" y="917"/>
                    </a:lnTo>
                    <a:lnTo>
                      <a:pt x="3959" y="917"/>
                    </a:lnTo>
                    <a:lnTo>
                      <a:pt x="3960" y="916"/>
                    </a:lnTo>
                    <a:lnTo>
                      <a:pt x="3960" y="915"/>
                    </a:lnTo>
                    <a:lnTo>
                      <a:pt x="3960" y="914"/>
                    </a:lnTo>
                    <a:lnTo>
                      <a:pt x="3960" y="913"/>
                    </a:lnTo>
                    <a:lnTo>
                      <a:pt x="3960" y="912"/>
                    </a:lnTo>
                    <a:lnTo>
                      <a:pt x="3960" y="911"/>
                    </a:lnTo>
                    <a:lnTo>
                      <a:pt x="3961" y="911"/>
                    </a:lnTo>
                    <a:lnTo>
                      <a:pt x="3961" y="910"/>
                    </a:lnTo>
                    <a:lnTo>
                      <a:pt x="3961" y="909"/>
                    </a:lnTo>
                    <a:lnTo>
                      <a:pt x="3961" y="909"/>
                    </a:lnTo>
                    <a:lnTo>
                      <a:pt x="3961" y="908"/>
                    </a:lnTo>
                    <a:lnTo>
                      <a:pt x="3961" y="907"/>
                    </a:lnTo>
                    <a:lnTo>
                      <a:pt x="3961" y="906"/>
                    </a:lnTo>
                    <a:lnTo>
                      <a:pt x="3962" y="906"/>
                    </a:lnTo>
                    <a:lnTo>
                      <a:pt x="3962" y="905"/>
                    </a:lnTo>
                    <a:lnTo>
                      <a:pt x="3962" y="904"/>
                    </a:lnTo>
                    <a:lnTo>
                      <a:pt x="3962" y="904"/>
                    </a:lnTo>
                    <a:lnTo>
                      <a:pt x="3962" y="903"/>
                    </a:lnTo>
                    <a:lnTo>
                      <a:pt x="3962" y="903"/>
                    </a:lnTo>
                    <a:lnTo>
                      <a:pt x="3962" y="903"/>
                    </a:lnTo>
                    <a:lnTo>
                      <a:pt x="3962" y="901"/>
                    </a:lnTo>
                    <a:lnTo>
                      <a:pt x="3962" y="900"/>
                    </a:lnTo>
                    <a:lnTo>
                      <a:pt x="3962" y="899"/>
                    </a:lnTo>
                    <a:lnTo>
                      <a:pt x="3963" y="897"/>
                    </a:lnTo>
                    <a:lnTo>
                      <a:pt x="3963" y="896"/>
                    </a:lnTo>
                    <a:lnTo>
                      <a:pt x="3963" y="894"/>
                    </a:lnTo>
                    <a:lnTo>
                      <a:pt x="3963" y="893"/>
                    </a:lnTo>
                    <a:lnTo>
                      <a:pt x="3963" y="892"/>
                    </a:lnTo>
                    <a:lnTo>
                      <a:pt x="3963" y="891"/>
                    </a:lnTo>
                    <a:lnTo>
                      <a:pt x="3964" y="890"/>
                    </a:lnTo>
                    <a:lnTo>
                      <a:pt x="3964" y="889"/>
                    </a:lnTo>
                    <a:lnTo>
                      <a:pt x="3964" y="888"/>
                    </a:lnTo>
                    <a:lnTo>
                      <a:pt x="3964" y="887"/>
                    </a:lnTo>
                    <a:lnTo>
                      <a:pt x="3964" y="886"/>
                    </a:lnTo>
                    <a:lnTo>
                      <a:pt x="3964" y="885"/>
                    </a:lnTo>
                    <a:lnTo>
                      <a:pt x="3964" y="884"/>
                    </a:lnTo>
                    <a:lnTo>
                      <a:pt x="3965" y="883"/>
                    </a:lnTo>
                    <a:lnTo>
                      <a:pt x="3965" y="882"/>
                    </a:lnTo>
                    <a:lnTo>
                      <a:pt x="3965" y="881"/>
                    </a:lnTo>
                    <a:lnTo>
                      <a:pt x="3965" y="880"/>
                    </a:lnTo>
                    <a:lnTo>
                      <a:pt x="3965" y="879"/>
                    </a:lnTo>
                    <a:lnTo>
                      <a:pt x="3965" y="878"/>
                    </a:lnTo>
                    <a:lnTo>
                      <a:pt x="3965" y="877"/>
                    </a:lnTo>
                    <a:lnTo>
                      <a:pt x="3966" y="876"/>
                    </a:lnTo>
                    <a:lnTo>
                      <a:pt x="3966" y="876"/>
                    </a:lnTo>
                    <a:lnTo>
                      <a:pt x="3966" y="875"/>
                    </a:lnTo>
                    <a:lnTo>
                      <a:pt x="3966" y="875"/>
                    </a:lnTo>
                    <a:lnTo>
                      <a:pt x="3966" y="874"/>
                    </a:lnTo>
                    <a:lnTo>
                      <a:pt x="3966" y="874"/>
                    </a:lnTo>
                    <a:lnTo>
                      <a:pt x="3966" y="873"/>
                    </a:lnTo>
                    <a:lnTo>
                      <a:pt x="3967" y="873"/>
                    </a:lnTo>
                    <a:lnTo>
                      <a:pt x="3967" y="873"/>
                    </a:lnTo>
                    <a:lnTo>
                      <a:pt x="3967" y="872"/>
                    </a:lnTo>
                    <a:lnTo>
                      <a:pt x="3967" y="872"/>
                    </a:lnTo>
                    <a:lnTo>
                      <a:pt x="3967" y="871"/>
                    </a:lnTo>
                    <a:lnTo>
                      <a:pt x="3967" y="870"/>
                    </a:lnTo>
                    <a:lnTo>
                      <a:pt x="3968" y="869"/>
                    </a:lnTo>
                    <a:lnTo>
                      <a:pt x="3968" y="868"/>
                    </a:lnTo>
                    <a:lnTo>
                      <a:pt x="3968" y="867"/>
                    </a:lnTo>
                    <a:lnTo>
                      <a:pt x="3968" y="867"/>
                    </a:lnTo>
                    <a:lnTo>
                      <a:pt x="3968" y="867"/>
                    </a:lnTo>
                    <a:lnTo>
                      <a:pt x="3968" y="867"/>
                    </a:lnTo>
                    <a:lnTo>
                      <a:pt x="3968" y="866"/>
                    </a:lnTo>
                    <a:lnTo>
                      <a:pt x="3968" y="865"/>
                    </a:lnTo>
                    <a:lnTo>
                      <a:pt x="3968" y="864"/>
                    </a:lnTo>
                    <a:lnTo>
                      <a:pt x="3968" y="864"/>
                    </a:lnTo>
                    <a:lnTo>
                      <a:pt x="3969" y="863"/>
                    </a:lnTo>
                    <a:lnTo>
                      <a:pt x="3969" y="862"/>
                    </a:lnTo>
                    <a:lnTo>
                      <a:pt x="3969" y="862"/>
                    </a:lnTo>
                    <a:lnTo>
                      <a:pt x="3969" y="861"/>
                    </a:lnTo>
                    <a:lnTo>
                      <a:pt x="3969" y="861"/>
                    </a:lnTo>
                    <a:lnTo>
                      <a:pt x="3969" y="860"/>
                    </a:lnTo>
                    <a:lnTo>
                      <a:pt x="3970" y="859"/>
                    </a:lnTo>
                    <a:lnTo>
                      <a:pt x="3970" y="858"/>
                    </a:lnTo>
                    <a:lnTo>
                      <a:pt x="3970" y="857"/>
                    </a:lnTo>
                    <a:lnTo>
                      <a:pt x="3970" y="856"/>
                    </a:lnTo>
                    <a:lnTo>
                      <a:pt x="3970" y="855"/>
                    </a:lnTo>
                    <a:lnTo>
                      <a:pt x="3970" y="854"/>
                    </a:lnTo>
                    <a:lnTo>
                      <a:pt x="3970" y="853"/>
                    </a:lnTo>
                    <a:lnTo>
                      <a:pt x="3971" y="852"/>
                    </a:lnTo>
                    <a:lnTo>
                      <a:pt x="3971" y="851"/>
                    </a:lnTo>
                    <a:lnTo>
                      <a:pt x="3971" y="850"/>
                    </a:lnTo>
                    <a:lnTo>
                      <a:pt x="3971" y="849"/>
                    </a:lnTo>
                    <a:lnTo>
                      <a:pt x="3971" y="849"/>
                    </a:lnTo>
                    <a:lnTo>
                      <a:pt x="3971" y="848"/>
                    </a:lnTo>
                    <a:lnTo>
                      <a:pt x="3971" y="847"/>
                    </a:lnTo>
                    <a:lnTo>
                      <a:pt x="3972" y="846"/>
                    </a:lnTo>
                    <a:lnTo>
                      <a:pt x="3972" y="846"/>
                    </a:lnTo>
                    <a:lnTo>
                      <a:pt x="3972" y="845"/>
                    </a:lnTo>
                    <a:lnTo>
                      <a:pt x="3972" y="844"/>
                    </a:lnTo>
                    <a:lnTo>
                      <a:pt x="3972" y="843"/>
                    </a:lnTo>
                    <a:lnTo>
                      <a:pt x="3972" y="843"/>
                    </a:lnTo>
                    <a:lnTo>
                      <a:pt x="3972" y="842"/>
                    </a:lnTo>
                    <a:lnTo>
                      <a:pt x="3973" y="841"/>
                    </a:lnTo>
                    <a:lnTo>
                      <a:pt x="3973" y="840"/>
                    </a:lnTo>
                    <a:lnTo>
                      <a:pt x="3973" y="839"/>
                    </a:lnTo>
                    <a:lnTo>
                      <a:pt x="3973" y="839"/>
                    </a:lnTo>
                    <a:lnTo>
                      <a:pt x="3973" y="838"/>
                    </a:lnTo>
                    <a:lnTo>
                      <a:pt x="3973" y="837"/>
                    </a:lnTo>
                    <a:lnTo>
                      <a:pt x="3974" y="836"/>
                    </a:lnTo>
                    <a:lnTo>
                      <a:pt x="3974" y="835"/>
                    </a:lnTo>
                    <a:lnTo>
                      <a:pt x="3974" y="835"/>
                    </a:lnTo>
                    <a:lnTo>
                      <a:pt x="3974" y="834"/>
                    </a:lnTo>
                    <a:lnTo>
                      <a:pt x="3974" y="834"/>
                    </a:lnTo>
                    <a:lnTo>
                      <a:pt x="3974" y="834"/>
                    </a:lnTo>
                    <a:lnTo>
                      <a:pt x="3974" y="833"/>
                    </a:lnTo>
                    <a:lnTo>
                      <a:pt x="3974" y="833"/>
                    </a:lnTo>
                    <a:lnTo>
                      <a:pt x="3974" y="832"/>
                    </a:lnTo>
                    <a:lnTo>
                      <a:pt x="3974" y="832"/>
                    </a:lnTo>
                    <a:lnTo>
                      <a:pt x="3975" y="832"/>
                    </a:lnTo>
                    <a:lnTo>
                      <a:pt x="3975" y="831"/>
                    </a:lnTo>
                    <a:lnTo>
                      <a:pt x="3975" y="831"/>
                    </a:lnTo>
                    <a:lnTo>
                      <a:pt x="3975" y="830"/>
                    </a:lnTo>
                    <a:lnTo>
                      <a:pt x="3975" y="830"/>
                    </a:lnTo>
                    <a:lnTo>
                      <a:pt x="3975" y="829"/>
                    </a:lnTo>
                    <a:lnTo>
                      <a:pt x="3976" y="829"/>
                    </a:lnTo>
                    <a:lnTo>
                      <a:pt x="3976" y="828"/>
                    </a:lnTo>
                    <a:lnTo>
                      <a:pt x="3976" y="828"/>
                    </a:lnTo>
                    <a:lnTo>
                      <a:pt x="3976" y="827"/>
                    </a:lnTo>
                    <a:lnTo>
                      <a:pt x="3976" y="826"/>
                    </a:lnTo>
                    <a:lnTo>
                      <a:pt x="3976" y="825"/>
                    </a:lnTo>
                    <a:lnTo>
                      <a:pt x="3976" y="825"/>
                    </a:lnTo>
                    <a:lnTo>
                      <a:pt x="3977" y="824"/>
                    </a:lnTo>
                    <a:lnTo>
                      <a:pt x="3977" y="823"/>
                    </a:lnTo>
                    <a:lnTo>
                      <a:pt x="3977" y="822"/>
                    </a:lnTo>
                    <a:lnTo>
                      <a:pt x="3977" y="822"/>
                    </a:lnTo>
                    <a:lnTo>
                      <a:pt x="3977" y="821"/>
                    </a:lnTo>
                    <a:lnTo>
                      <a:pt x="3977" y="820"/>
                    </a:lnTo>
                    <a:lnTo>
                      <a:pt x="3977" y="820"/>
                    </a:lnTo>
                    <a:lnTo>
                      <a:pt x="3978" y="819"/>
                    </a:lnTo>
                    <a:lnTo>
                      <a:pt x="3978" y="818"/>
                    </a:lnTo>
                    <a:lnTo>
                      <a:pt x="3978" y="817"/>
                    </a:lnTo>
                    <a:lnTo>
                      <a:pt x="3978" y="815"/>
                    </a:lnTo>
                    <a:lnTo>
                      <a:pt x="3978" y="814"/>
                    </a:lnTo>
                    <a:lnTo>
                      <a:pt x="3978" y="813"/>
                    </a:lnTo>
                    <a:lnTo>
                      <a:pt x="3978" y="812"/>
                    </a:lnTo>
                    <a:lnTo>
                      <a:pt x="3979" y="811"/>
                    </a:lnTo>
                    <a:lnTo>
                      <a:pt x="3979" y="810"/>
                    </a:lnTo>
                    <a:lnTo>
                      <a:pt x="3979" y="809"/>
                    </a:lnTo>
                    <a:lnTo>
                      <a:pt x="3979" y="809"/>
                    </a:lnTo>
                    <a:lnTo>
                      <a:pt x="3979" y="808"/>
                    </a:lnTo>
                    <a:lnTo>
                      <a:pt x="3979" y="808"/>
                    </a:lnTo>
                    <a:lnTo>
                      <a:pt x="3980" y="807"/>
                    </a:lnTo>
                    <a:lnTo>
                      <a:pt x="3980" y="807"/>
                    </a:lnTo>
                    <a:lnTo>
                      <a:pt x="3980" y="807"/>
                    </a:lnTo>
                    <a:lnTo>
                      <a:pt x="3980" y="807"/>
                    </a:lnTo>
                    <a:lnTo>
                      <a:pt x="3980" y="806"/>
                    </a:lnTo>
                    <a:lnTo>
                      <a:pt x="3980" y="805"/>
                    </a:lnTo>
                    <a:lnTo>
                      <a:pt x="3980" y="805"/>
                    </a:lnTo>
                    <a:lnTo>
                      <a:pt x="3980" y="804"/>
                    </a:lnTo>
                    <a:lnTo>
                      <a:pt x="3980" y="803"/>
                    </a:lnTo>
                    <a:lnTo>
                      <a:pt x="3980" y="803"/>
                    </a:lnTo>
                    <a:lnTo>
                      <a:pt x="3981" y="802"/>
                    </a:lnTo>
                    <a:lnTo>
                      <a:pt x="3981" y="802"/>
                    </a:lnTo>
                    <a:lnTo>
                      <a:pt x="3981" y="801"/>
                    </a:lnTo>
                    <a:lnTo>
                      <a:pt x="3981" y="801"/>
                    </a:lnTo>
                    <a:lnTo>
                      <a:pt x="3981" y="800"/>
                    </a:lnTo>
                    <a:lnTo>
                      <a:pt x="3981" y="799"/>
                    </a:lnTo>
                    <a:lnTo>
                      <a:pt x="3982" y="799"/>
                    </a:lnTo>
                    <a:lnTo>
                      <a:pt x="3982" y="798"/>
                    </a:lnTo>
                    <a:lnTo>
                      <a:pt x="3982" y="797"/>
                    </a:lnTo>
                    <a:lnTo>
                      <a:pt x="3982" y="796"/>
                    </a:lnTo>
                    <a:lnTo>
                      <a:pt x="3982" y="795"/>
                    </a:lnTo>
                    <a:lnTo>
                      <a:pt x="3982" y="794"/>
                    </a:lnTo>
                    <a:lnTo>
                      <a:pt x="3982" y="794"/>
                    </a:lnTo>
                    <a:lnTo>
                      <a:pt x="3983" y="793"/>
                    </a:lnTo>
                    <a:lnTo>
                      <a:pt x="3983" y="792"/>
                    </a:lnTo>
                    <a:lnTo>
                      <a:pt x="3983" y="792"/>
                    </a:lnTo>
                    <a:lnTo>
                      <a:pt x="3983" y="791"/>
                    </a:lnTo>
                    <a:lnTo>
                      <a:pt x="3983" y="791"/>
                    </a:lnTo>
                    <a:lnTo>
                      <a:pt x="3983" y="790"/>
                    </a:lnTo>
                    <a:lnTo>
                      <a:pt x="3983" y="789"/>
                    </a:lnTo>
                    <a:lnTo>
                      <a:pt x="3984" y="788"/>
                    </a:lnTo>
                    <a:lnTo>
                      <a:pt x="3984" y="787"/>
                    </a:lnTo>
                    <a:lnTo>
                      <a:pt x="3984" y="786"/>
                    </a:lnTo>
                    <a:lnTo>
                      <a:pt x="3984" y="786"/>
                    </a:lnTo>
                    <a:lnTo>
                      <a:pt x="3984" y="785"/>
                    </a:lnTo>
                    <a:lnTo>
                      <a:pt x="3984" y="784"/>
                    </a:lnTo>
                    <a:lnTo>
                      <a:pt x="3984" y="783"/>
                    </a:lnTo>
                    <a:lnTo>
                      <a:pt x="3985" y="783"/>
                    </a:lnTo>
                    <a:lnTo>
                      <a:pt x="3985" y="782"/>
                    </a:lnTo>
                    <a:lnTo>
                      <a:pt x="3985" y="781"/>
                    </a:lnTo>
                    <a:lnTo>
                      <a:pt x="3985" y="781"/>
                    </a:lnTo>
                    <a:lnTo>
                      <a:pt x="3985" y="780"/>
                    </a:lnTo>
                    <a:lnTo>
                      <a:pt x="3985" y="779"/>
                    </a:lnTo>
                    <a:lnTo>
                      <a:pt x="3985" y="779"/>
                    </a:lnTo>
                    <a:lnTo>
                      <a:pt x="3985" y="779"/>
                    </a:lnTo>
                    <a:lnTo>
                      <a:pt x="3985" y="779"/>
                    </a:lnTo>
                    <a:lnTo>
                      <a:pt x="3986" y="778"/>
                    </a:lnTo>
                    <a:lnTo>
                      <a:pt x="3986" y="778"/>
                    </a:lnTo>
                    <a:lnTo>
                      <a:pt x="3986" y="777"/>
                    </a:lnTo>
                    <a:lnTo>
                      <a:pt x="3986" y="777"/>
                    </a:lnTo>
                    <a:lnTo>
                      <a:pt x="3986" y="776"/>
                    </a:lnTo>
                    <a:lnTo>
                      <a:pt x="3986" y="776"/>
                    </a:lnTo>
                    <a:lnTo>
                      <a:pt x="3986" y="776"/>
                    </a:lnTo>
                    <a:lnTo>
                      <a:pt x="3987" y="775"/>
                    </a:lnTo>
                    <a:lnTo>
                      <a:pt x="3987" y="775"/>
                    </a:lnTo>
                    <a:lnTo>
                      <a:pt x="3987" y="774"/>
                    </a:lnTo>
                    <a:lnTo>
                      <a:pt x="3987" y="773"/>
                    </a:lnTo>
                    <a:lnTo>
                      <a:pt x="3987" y="773"/>
                    </a:lnTo>
                    <a:lnTo>
                      <a:pt x="3987" y="772"/>
                    </a:lnTo>
                    <a:lnTo>
                      <a:pt x="3988" y="771"/>
                    </a:lnTo>
                    <a:lnTo>
                      <a:pt x="3988" y="770"/>
                    </a:lnTo>
                    <a:lnTo>
                      <a:pt x="3988" y="770"/>
                    </a:lnTo>
                    <a:lnTo>
                      <a:pt x="3988" y="769"/>
                    </a:lnTo>
                    <a:lnTo>
                      <a:pt x="3988" y="768"/>
                    </a:lnTo>
                    <a:lnTo>
                      <a:pt x="3988" y="767"/>
                    </a:lnTo>
                    <a:lnTo>
                      <a:pt x="3988" y="766"/>
                    </a:lnTo>
                    <a:lnTo>
                      <a:pt x="3989" y="766"/>
                    </a:lnTo>
                    <a:lnTo>
                      <a:pt x="3989" y="765"/>
                    </a:lnTo>
                    <a:lnTo>
                      <a:pt x="3989" y="764"/>
                    </a:lnTo>
                    <a:lnTo>
                      <a:pt x="3989" y="764"/>
                    </a:lnTo>
                    <a:lnTo>
                      <a:pt x="3989" y="763"/>
                    </a:lnTo>
                    <a:lnTo>
                      <a:pt x="3989" y="763"/>
                    </a:lnTo>
                    <a:lnTo>
                      <a:pt x="3989" y="762"/>
                    </a:lnTo>
                    <a:lnTo>
                      <a:pt x="3990" y="762"/>
                    </a:lnTo>
                    <a:lnTo>
                      <a:pt x="3990" y="761"/>
                    </a:lnTo>
                    <a:lnTo>
                      <a:pt x="3990" y="760"/>
                    </a:lnTo>
                    <a:lnTo>
                      <a:pt x="3990" y="760"/>
                    </a:lnTo>
                    <a:lnTo>
                      <a:pt x="3990" y="759"/>
                    </a:lnTo>
                    <a:lnTo>
                      <a:pt x="3990" y="758"/>
                    </a:lnTo>
                    <a:lnTo>
                      <a:pt x="3991" y="758"/>
                    </a:lnTo>
                    <a:lnTo>
                      <a:pt x="3991" y="757"/>
                    </a:lnTo>
                    <a:lnTo>
                      <a:pt x="3991" y="756"/>
                    </a:lnTo>
                    <a:lnTo>
                      <a:pt x="3991" y="755"/>
                    </a:lnTo>
                    <a:lnTo>
                      <a:pt x="3991" y="754"/>
                    </a:lnTo>
                    <a:lnTo>
                      <a:pt x="3991" y="753"/>
                    </a:lnTo>
                    <a:lnTo>
                      <a:pt x="3991" y="753"/>
                    </a:lnTo>
                    <a:lnTo>
                      <a:pt x="3991" y="753"/>
                    </a:lnTo>
                    <a:lnTo>
                      <a:pt x="3991" y="753"/>
                    </a:lnTo>
                    <a:lnTo>
                      <a:pt x="3991" y="752"/>
                    </a:lnTo>
                    <a:lnTo>
                      <a:pt x="3992" y="751"/>
                    </a:lnTo>
                    <a:lnTo>
                      <a:pt x="3992" y="750"/>
                    </a:lnTo>
                    <a:lnTo>
                      <a:pt x="3992" y="749"/>
                    </a:lnTo>
                    <a:lnTo>
                      <a:pt x="3992" y="748"/>
                    </a:lnTo>
                    <a:lnTo>
                      <a:pt x="3992" y="748"/>
                    </a:lnTo>
                    <a:lnTo>
                      <a:pt x="3992" y="747"/>
                    </a:lnTo>
                    <a:lnTo>
                      <a:pt x="3993" y="746"/>
                    </a:lnTo>
                    <a:lnTo>
                      <a:pt x="3993" y="746"/>
                    </a:lnTo>
                    <a:lnTo>
                      <a:pt x="3993" y="745"/>
                    </a:lnTo>
                    <a:lnTo>
                      <a:pt x="3993" y="744"/>
                    </a:lnTo>
                    <a:lnTo>
                      <a:pt x="3993" y="744"/>
                    </a:lnTo>
                    <a:lnTo>
                      <a:pt x="3993" y="743"/>
                    </a:lnTo>
                    <a:lnTo>
                      <a:pt x="3993" y="743"/>
                    </a:lnTo>
                    <a:lnTo>
                      <a:pt x="3994" y="742"/>
                    </a:lnTo>
                    <a:lnTo>
                      <a:pt x="3994" y="742"/>
                    </a:lnTo>
                    <a:lnTo>
                      <a:pt x="3994" y="741"/>
                    </a:lnTo>
                    <a:lnTo>
                      <a:pt x="3994" y="740"/>
                    </a:lnTo>
                    <a:lnTo>
                      <a:pt x="3994" y="740"/>
                    </a:lnTo>
                    <a:lnTo>
                      <a:pt x="3994" y="739"/>
                    </a:lnTo>
                    <a:lnTo>
                      <a:pt x="3994" y="738"/>
                    </a:lnTo>
                    <a:lnTo>
                      <a:pt x="3995" y="738"/>
                    </a:lnTo>
                    <a:lnTo>
                      <a:pt x="3995" y="737"/>
                    </a:lnTo>
                    <a:lnTo>
                      <a:pt x="3995" y="736"/>
                    </a:lnTo>
                    <a:lnTo>
                      <a:pt x="3995" y="736"/>
                    </a:lnTo>
                    <a:lnTo>
                      <a:pt x="3995" y="735"/>
                    </a:lnTo>
                    <a:lnTo>
                      <a:pt x="3995" y="734"/>
                    </a:lnTo>
                    <a:lnTo>
                      <a:pt x="3995" y="734"/>
                    </a:lnTo>
                    <a:lnTo>
                      <a:pt x="3996" y="733"/>
                    </a:lnTo>
                    <a:lnTo>
                      <a:pt x="3996" y="732"/>
                    </a:lnTo>
                    <a:lnTo>
                      <a:pt x="3996" y="732"/>
                    </a:lnTo>
                    <a:lnTo>
                      <a:pt x="3996" y="731"/>
                    </a:lnTo>
                    <a:lnTo>
                      <a:pt x="3996" y="731"/>
                    </a:lnTo>
                    <a:lnTo>
                      <a:pt x="3996" y="730"/>
                    </a:lnTo>
                    <a:lnTo>
                      <a:pt x="3997" y="729"/>
                    </a:lnTo>
                    <a:lnTo>
                      <a:pt x="3997" y="729"/>
                    </a:lnTo>
                    <a:lnTo>
                      <a:pt x="3997" y="728"/>
                    </a:lnTo>
                    <a:lnTo>
                      <a:pt x="3997" y="727"/>
                    </a:lnTo>
                    <a:lnTo>
                      <a:pt x="3997" y="727"/>
                    </a:lnTo>
                    <a:lnTo>
                      <a:pt x="3997" y="726"/>
                    </a:lnTo>
                    <a:lnTo>
                      <a:pt x="3997" y="726"/>
                    </a:lnTo>
                    <a:lnTo>
                      <a:pt x="3997" y="726"/>
                    </a:lnTo>
                    <a:lnTo>
                      <a:pt x="3997" y="725"/>
                    </a:lnTo>
                    <a:lnTo>
                      <a:pt x="3997" y="725"/>
                    </a:lnTo>
                    <a:lnTo>
                      <a:pt x="3998" y="724"/>
                    </a:lnTo>
                    <a:lnTo>
                      <a:pt x="3998" y="724"/>
                    </a:lnTo>
                    <a:lnTo>
                      <a:pt x="3998" y="723"/>
                    </a:lnTo>
                    <a:lnTo>
                      <a:pt x="3998" y="723"/>
                    </a:lnTo>
                    <a:lnTo>
                      <a:pt x="3998" y="722"/>
                    </a:lnTo>
                    <a:lnTo>
                      <a:pt x="3998" y="721"/>
                    </a:lnTo>
                    <a:lnTo>
                      <a:pt x="3999" y="721"/>
                    </a:lnTo>
                    <a:lnTo>
                      <a:pt x="3999" y="720"/>
                    </a:lnTo>
                    <a:lnTo>
                      <a:pt x="3999" y="719"/>
                    </a:lnTo>
                    <a:lnTo>
                      <a:pt x="3999" y="719"/>
                    </a:lnTo>
                    <a:lnTo>
                      <a:pt x="3999" y="718"/>
                    </a:lnTo>
                    <a:lnTo>
                      <a:pt x="3999" y="717"/>
                    </a:lnTo>
                    <a:lnTo>
                      <a:pt x="3999" y="716"/>
                    </a:lnTo>
                    <a:lnTo>
                      <a:pt x="4000" y="715"/>
                    </a:lnTo>
                    <a:lnTo>
                      <a:pt x="4000" y="715"/>
                    </a:lnTo>
                    <a:lnTo>
                      <a:pt x="4000" y="714"/>
                    </a:lnTo>
                    <a:lnTo>
                      <a:pt x="4000" y="714"/>
                    </a:lnTo>
                    <a:lnTo>
                      <a:pt x="4000" y="713"/>
                    </a:lnTo>
                    <a:lnTo>
                      <a:pt x="4000" y="712"/>
                    </a:lnTo>
                    <a:lnTo>
                      <a:pt x="4000" y="712"/>
                    </a:lnTo>
                    <a:lnTo>
                      <a:pt x="4001" y="711"/>
                    </a:lnTo>
                    <a:lnTo>
                      <a:pt x="4001" y="711"/>
                    </a:lnTo>
                    <a:lnTo>
                      <a:pt x="4001" y="710"/>
                    </a:lnTo>
                    <a:lnTo>
                      <a:pt x="4001" y="709"/>
                    </a:lnTo>
                    <a:lnTo>
                      <a:pt x="4001" y="709"/>
                    </a:lnTo>
                    <a:lnTo>
                      <a:pt x="4001" y="708"/>
                    </a:lnTo>
                    <a:lnTo>
                      <a:pt x="4001" y="707"/>
                    </a:lnTo>
                    <a:lnTo>
                      <a:pt x="4002" y="706"/>
                    </a:lnTo>
                    <a:lnTo>
                      <a:pt x="4002" y="706"/>
                    </a:lnTo>
                    <a:lnTo>
                      <a:pt x="4002" y="705"/>
                    </a:lnTo>
                    <a:lnTo>
                      <a:pt x="4002" y="704"/>
                    </a:lnTo>
                    <a:lnTo>
                      <a:pt x="4002" y="704"/>
                    </a:lnTo>
                    <a:lnTo>
                      <a:pt x="4002" y="703"/>
                    </a:lnTo>
                    <a:lnTo>
                      <a:pt x="4003" y="702"/>
                    </a:lnTo>
                    <a:lnTo>
                      <a:pt x="4003" y="702"/>
                    </a:lnTo>
                    <a:lnTo>
                      <a:pt x="4003" y="701"/>
                    </a:lnTo>
                    <a:lnTo>
                      <a:pt x="4003" y="700"/>
                    </a:lnTo>
                    <a:lnTo>
                      <a:pt x="4003" y="700"/>
                    </a:lnTo>
                    <a:lnTo>
                      <a:pt x="4003" y="700"/>
                    </a:lnTo>
                    <a:lnTo>
                      <a:pt x="4003" y="700"/>
                    </a:lnTo>
                    <a:lnTo>
                      <a:pt x="4003" y="699"/>
                    </a:lnTo>
                    <a:lnTo>
                      <a:pt x="4003" y="698"/>
                    </a:lnTo>
                    <a:lnTo>
                      <a:pt x="4003" y="697"/>
                    </a:lnTo>
                    <a:lnTo>
                      <a:pt x="4004" y="697"/>
                    </a:lnTo>
                    <a:lnTo>
                      <a:pt x="4004" y="696"/>
                    </a:lnTo>
                    <a:lnTo>
                      <a:pt x="4004" y="695"/>
                    </a:lnTo>
                    <a:lnTo>
                      <a:pt x="4004" y="694"/>
                    </a:lnTo>
                    <a:lnTo>
                      <a:pt x="4004" y="694"/>
                    </a:lnTo>
                    <a:lnTo>
                      <a:pt x="4004" y="693"/>
                    </a:lnTo>
                    <a:lnTo>
                      <a:pt x="4005" y="692"/>
                    </a:lnTo>
                    <a:lnTo>
                      <a:pt x="4005" y="692"/>
                    </a:lnTo>
                    <a:lnTo>
                      <a:pt x="4005" y="692"/>
                    </a:lnTo>
                    <a:lnTo>
                      <a:pt x="4005" y="691"/>
                    </a:lnTo>
                    <a:lnTo>
                      <a:pt x="4005" y="691"/>
                    </a:lnTo>
                    <a:lnTo>
                      <a:pt x="4005" y="690"/>
                    </a:lnTo>
                    <a:lnTo>
                      <a:pt x="4005" y="690"/>
                    </a:lnTo>
                    <a:lnTo>
                      <a:pt x="4006" y="690"/>
                    </a:lnTo>
                    <a:lnTo>
                      <a:pt x="4006" y="689"/>
                    </a:lnTo>
                    <a:lnTo>
                      <a:pt x="4006" y="689"/>
                    </a:lnTo>
                    <a:lnTo>
                      <a:pt x="4006" y="688"/>
                    </a:lnTo>
                    <a:lnTo>
                      <a:pt x="4006" y="688"/>
                    </a:lnTo>
                    <a:lnTo>
                      <a:pt x="4006" y="687"/>
                    </a:lnTo>
                    <a:lnTo>
                      <a:pt x="4006" y="686"/>
                    </a:lnTo>
                    <a:lnTo>
                      <a:pt x="4007" y="686"/>
                    </a:lnTo>
                    <a:lnTo>
                      <a:pt x="4007" y="685"/>
                    </a:lnTo>
                    <a:lnTo>
                      <a:pt x="4007" y="684"/>
                    </a:lnTo>
                    <a:lnTo>
                      <a:pt x="4007" y="683"/>
                    </a:lnTo>
                    <a:lnTo>
                      <a:pt x="4007" y="683"/>
                    </a:lnTo>
                    <a:lnTo>
                      <a:pt x="4007" y="682"/>
                    </a:lnTo>
                    <a:lnTo>
                      <a:pt x="4007" y="681"/>
                    </a:lnTo>
                    <a:lnTo>
                      <a:pt x="4008" y="680"/>
                    </a:lnTo>
                    <a:lnTo>
                      <a:pt x="4008" y="679"/>
                    </a:lnTo>
                    <a:lnTo>
                      <a:pt x="4008" y="678"/>
                    </a:lnTo>
                    <a:lnTo>
                      <a:pt x="4008" y="677"/>
                    </a:lnTo>
                    <a:lnTo>
                      <a:pt x="4008" y="676"/>
                    </a:lnTo>
                    <a:lnTo>
                      <a:pt x="4008" y="675"/>
                    </a:lnTo>
                    <a:lnTo>
                      <a:pt x="4009" y="674"/>
                    </a:lnTo>
                    <a:lnTo>
                      <a:pt x="4009" y="674"/>
                    </a:lnTo>
                    <a:lnTo>
                      <a:pt x="4009" y="673"/>
                    </a:lnTo>
                    <a:lnTo>
                      <a:pt x="4009" y="672"/>
                    </a:lnTo>
                    <a:lnTo>
                      <a:pt x="4009" y="672"/>
                    </a:lnTo>
                    <a:lnTo>
                      <a:pt x="4009" y="671"/>
                    </a:lnTo>
                    <a:lnTo>
                      <a:pt x="4009" y="671"/>
                    </a:lnTo>
                    <a:lnTo>
                      <a:pt x="4009" y="670"/>
                    </a:lnTo>
                    <a:lnTo>
                      <a:pt x="4009" y="669"/>
                    </a:lnTo>
                    <a:lnTo>
                      <a:pt x="4009" y="669"/>
                    </a:lnTo>
                    <a:lnTo>
                      <a:pt x="4010" y="668"/>
                    </a:lnTo>
                    <a:lnTo>
                      <a:pt x="4010" y="668"/>
                    </a:lnTo>
                    <a:lnTo>
                      <a:pt x="4010" y="667"/>
                    </a:lnTo>
                    <a:lnTo>
                      <a:pt x="4010" y="666"/>
                    </a:lnTo>
                    <a:lnTo>
                      <a:pt x="4010" y="666"/>
                    </a:lnTo>
                    <a:lnTo>
                      <a:pt x="4010" y="665"/>
                    </a:lnTo>
                    <a:lnTo>
                      <a:pt x="4011" y="665"/>
                    </a:lnTo>
                    <a:lnTo>
                      <a:pt x="4011" y="664"/>
                    </a:lnTo>
                    <a:lnTo>
                      <a:pt x="4011" y="663"/>
                    </a:lnTo>
                    <a:lnTo>
                      <a:pt x="4011" y="663"/>
                    </a:lnTo>
                    <a:lnTo>
                      <a:pt x="4011" y="662"/>
                    </a:lnTo>
                    <a:lnTo>
                      <a:pt x="4011" y="662"/>
                    </a:lnTo>
                    <a:lnTo>
                      <a:pt x="4011" y="661"/>
                    </a:lnTo>
                    <a:lnTo>
                      <a:pt x="4012" y="660"/>
                    </a:lnTo>
                    <a:lnTo>
                      <a:pt x="4012" y="659"/>
                    </a:lnTo>
                    <a:lnTo>
                      <a:pt x="4012" y="659"/>
                    </a:lnTo>
                    <a:lnTo>
                      <a:pt x="4012" y="658"/>
                    </a:lnTo>
                    <a:lnTo>
                      <a:pt x="4012" y="657"/>
                    </a:lnTo>
                    <a:lnTo>
                      <a:pt x="4012" y="656"/>
                    </a:lnTo>
                    <a:lnTo>
                      <a:pt x="4012" y="655"/>
                    </a:lnTo>
                    <a:lnTo>
                      <a:pt x="4013" y="654"/>
                    </a:lnTo>
                    <a:lnTo>
                      <a:pt x="4013" y="653"/>
                    </a:lnTo>
                    <a:lnTo>
                      <a:pt x="4013" y="652"/>
                    </a:lnTo>
                    <a:lnTo>
                      <a:pt x="4013" y="651"/>
                    </a:lnTo>
                    <a:lnTo>
                      <a:pt x="4013" y="650"/>
                    </a:lnTo>
                    <a:lnTo>
                      <a:pt x="4013" y="650"/>
                    </a:lnTo>
                    <a:lnTo>
                      <a:pt x="4013" y="649"/>
                    </a:lnTo>
                    <a:lnTo>
                      <a:pt x="4014" y="648"/>
                    </a:lnTo>
                    <a:lnTo>
                      <a:pt x="4014" y="648"/>
                    </a:lnTo>
                    <a:lnTo>
                      <a:pt x="4014" y="648"/>
                    </a:lnTo>
                    <a:lnTo>
                      <a:pt x="4014" y="647"/>
                    </a:lnTo>
                    <a:lnTo>
                      <a:pt x="4014" y="647"/>
                    </a:lnTo>
                    <a:lnTo>
                      <a:pt x="4014" y="646"/>
                    </a:lnTo>
                    <a:lnTo>
                      <a:pt x="4015" y="646"/>
                    </a:lnTo>
                    <a:lnTo>
                      <a:pt x="4015" y="645"/>
                    </a:lnTo>
                    <a:lnTo>
                      <a:pt x="4015" y="645"/>
                    </a:lnTo>
                    <a:lnTo>
                      <a:pt x="4015" y="645"/>
                    </a:lnTo>
                    <a:lnTo>
                      <a:pt x="4015" y="645"/>
                    </a:lnTo>
                    <a:lnTo>
                      <a:pt x="4015" y="644"/>
                    </a:lnTo>
                    <a:lnTo>
                      <a:pt x="4015" y="643"/>
                    </a:lnTo>
                    <a:lnTo>
                      <a:pt x="4015" y="642"/>
                    </a:lnTo>
                    <a:lnTo>
                      <a:pt x="4015" y="642"/>
                    </a:lnTo>
                    <a:lnTo>
                      <a:pt x="4015" y="641"/>
                    </a:lnTo>
                    <a:lnTo>
                      <a:pt x="4016" y="640"/>
                    </a:lnTo>
                    <a:lnTo>
                      <a:pt x="4016" y="639"/>
                    </a:lnTo>
                    <a:lnTo>
                      <a:pt x="4016" y="638"/>
                    </a:lnTo>
                    <a:lnTo>
                      <a:pt x="4016" y="638"/>
                    </a:lnTo>
                    <a:lnTo>
                      <a:pt x="4016" y="637"/>
                    </a:lnTo>
                    <a:lnTo>
                      <a:pt x="4016" y="636"/>
                    </a:lnTo>
                    <a:lnTo>
                      <a:pt x="4017" y="636"/>
                    </a:lnTo>
                    <a:lnTo>
                      <a:pt x="4017" y="635"/>
                    </a:lnTo>
                    <a:lnTo>
                      <a:pt x="4017" y="635"/>
                    </a:lnTo>
                    <a:lnTo>
                      <a:pt x="4017" y="634"/>
                    </a:lnTo>
                    <a:lnTo>
                      <a:pt x="4017" y="634"/>
                    </a:lnTo>
                    <a:lnTo>
                      <a:pt x="4017" y="633"/>
                    </a:lnTo>
                    <a:lnTo>
                      <a:pt x="4017" y="632"/>
                    </a:lnTo>
                    <a:lnTo>
                      <a:pt x="4018" y="632"/>
                    </a:lnTo>
                    <a:lnTo>
                      <a:pt x="4018" y="631"/>
                    </a:lnTo>
                    <a:lnTo>
                      <a:pt x="4018" y="630"/>
                    </a:lnTo>
                    <a:lnTo>
                      <a:pt x="4018" y="629"/>
                    </a:lnTo>
                    <a:lnTo>
                      <a:pt x="4018" y="627"/>
                    </a:lnTo>
                    <a:lnTo>
                      <a:pt x="4018" y="626"/>
                    </a:lnTo>
                    <a:lnTo>
                      <a:pt x="4018" y="625"/>
                    </a:lnTo>
                    <a:lnTo>
                      <a:pt x="4019" y="623"/>
                    </a:lnTo>
                    <a:lnTo>
                      <a:pt x="4019" y="622"/>
                    </a:lnTo>
                    <a:lnTo>
                      <a:pt x="4019" y="621"/>
                    </a:lnTo>
                    <a:lnTo>
                      <a:pt x="4019" y="620"/>
                    </a:lnTo>
                    <a:lnTo>
                      <a:pt x="4019" y="618"/>
                    </a:lnTo>
                    <a:lnTo>
                      <a:pt x="4019" y="617"/>
                    </a:lnTo>
                    <a:lnTo>
                      <a:pt x="4019" y="615"/>
                    </a:lnTo>
                    <a:lnTo>
                      <a:pt x="4020" y="614"/>
                    </a:lnTo>
                    <a:lnTo>
                      <a:pt x="4020" y="613"/>
                    </a:lnTo>
                    <a:lnTo>
                      <a:pt x="4020" y="611"/>
                    </a:lnTo>
                    <a:lnTo>
                      <a:pt x="4020" y="610"/>
                    </a:lnTo>
                    <a:lnTo>
                      <a:pt x="4020" y="609"/>
                    </a:lnTo>
                    <a:lnTo>
                      <a:pt x="4020" y="608"/>
                    </a:lnTo>
                    <a:lnTo>
                      <a:pt x="4021" y="607"/>
                    </a:lnTo>
                    <a:lnTo>
                      <a:pt x="4021" y="606"/>
                    </a:lnTo>
                    <a:lnTo>
                      <a:pt x="4021" y="606"/>
                    </a:lnTo>
                    <a:lnTo>
                      <a:pt x="4021" y="606"/>
                    </a:lnTo>
                    <a:lnTo>
                      <a:pt x="4021" y="605"/>
                    </a:lnTo>
                    <a:lnTo>
                      <a:pt x="4021" y="604"/>
                    </a:lnTo>
                    <a:lnTo>
                      <a:pt x="4021" y="602"/>
                    </a:lnTo>
                    <a:lnTo>
                      <a:pt x="4021" y="601"/>
                    </a:lnTo>
                    <a:lnTo>
                      <a:pt x="4021" y="600"/>
                    </a:lnTo>
                    <a:lnTo>
                      <a:pt x="4021" y="599"/>
                    </a:lnTo>
                    <a:lnTo>
                      <a:pt x="4022" y="598"/>
                    </a:lnTo>
                    <a:lnTo>
                      <a:pt x="4022" y="596"/>
                    </a:lnTo>
                    <a:lnTo>
                      <a:pt x="4022" y="595"/>
                    </a:lnTo>
                    <a:lnTo>
                      <a:pt x="4022" y="594"/>
                    </a:lnTo>
                    <a:lnTo>
                      <a:pt x="4022" y="593"/>
                    </a:lnTo>
                    <a:lnTo>
                      <a:pt x="4022" y="592"/>
                    </a:lnTo>
                    <a:lnTo>
                      <a:pt x="4023" y="590"/>
                    </a:lnTo>
                    <a:lnTo>
                      <a:pt x="4023" y="589"/>
                    </a:lnTo>
                    <a:lnTo>
                      <a:pt x="4023" y="588"/>
                    </a:lnTo>
                    <a:lnTo>
                      <a:pt x="4023" y="587"/>
                    </a:lnTo>
                    <a:lnTo>
                      <a:pt x="4023" y="586"/>
                    </a:lnTo>
                    <a:lnTo>
                      <a:pt x="4023" y="585"/>
                    </a:lnTo>
                    <a:lnTo>
                      <a:pt x="4023" y="584"/>
                    </a:lnTo>
                    <a:lnTo>
                      <a:pt x="4024" y="583"/>
                    </a:lnTo>
                    <a:lnTo>
                      <a:pt x="4024" y="583"/>
                    </a:lnTo>
                    <a:lnTo>
                      <a:pt x="4024" y="582"/>
                    </a:lnTo>
                    <a:lnTo>
                      <a:pt x="4024" y="582"/>
                    </a:lnTo>
                    <a:lnTo>
                      <a:pt x="4024" y="581"/>
                    </a:lnTo>
                    <a:lnTo>
                      <a:pt x="4024" y="581"/>
                    </a:lnTo>
                    <a:lnTo>
                      <a:pt x="4024" y="581"/>
                    </a:lnTo>
                    <a:lnTo>
                      <a:pt x="4024" y="580"/>
                    </a:lnTo>
                    <a:lnTo>
                      <a:pt x="4025" y="580"/>
                    </a:lnTo>
                    <a:lnTo>
                      <a:pt x="4025" y="579"/>
                    </a:lnTo>
                    <a:lnTo>
                      <a:pt x="4025" y="579"/>
                    </a:lnTo>
                    <a:lnTo>
                      <a:pt x="4025" y="578"/>
                    </a:lnTo>
                    <a:lnTo>
                      <a:pt x="4025" y="577"/>
                    </a:lnTo>
                    <a:lnTo>
                      <a:pt x="4025" y="576"/>
                    </a:lnTo>
                    <a:lnTo>
                      <a:pt x="4026" y="575"/>
                    </a:lnTo>
                    <a:lnTo>
                      <a:pt x="4026" y="574"/>
                    </a:lnTo>
                    <a:lnTo>
                      <a:pt x="4026" y="573"/>
                    </a:lnTo>
                    <a:lnTo>
                      <a:pt x="4026" y="572"/>
                    </a:lnTo>
                    <a:lnTo>
                      <a:pt x="4026" y="570"/>
                    </a:lnTo>
                    <a:lnTo>
                      <a:pt x="4026" y="569"/>
                    </a:lnTo>
                    <a:lnTo>
                      <a:pt x="4026" y="569"/>
                    </a:lnTo>
                    <a:lnTo>
                      <a:pt x="4026" y="568"/>
                    </a:lnTo>
                    <a:lnTo>
                      <a:pt x="4026" y="568"/>
                    </a:lnTo>
                    <a:lnTo>
                      <a:pt x="4027" y="567"/>
                    </a:lnTo>
                    <a:lnTo>
                      <a:pt x="4027" y="566"/>
                    </a:lnTo>
                    <a:lnTo>
                      <a:pt x="4027" y="565"/>
                    </a:lnTo>
                    <a:lnTo>
                      <a:pt x="4027" y="564"/>
                    </a:lnTo>
                    <a:lnTo>
                      <a:pt x="4027" y="563"/>
                    </a:lnTo>
                    <a:lnTo>
                      <a:pt x="4027" y="562"/>
                    </a:lnTo>
                    <a:lnTo>
                      <a:pt x="4027" y="561"/>
                    </a:lnTo>
                    <a:lnTo>
                      <a:pt x="4028" y="560"/>
                    </a:lnTo>
                    <a:lnTo>
                      <a:pt x="4028" y="559"/>
                    </a:lnTo>
                    <a:lnTo>
                      <a:pt x="4028" y="558"/>
                    </a:lnTo>
                    <a:lnTo>
                      <a:pt x="4028" y="557"/>
                    </a:lnTo>
                    <a:lnTo>
                      <a:pt x="4028" y="556"/>
                    </a:lnTo>
                    <a:lnTo>
                      <a:pt x="4028" y="555"/>
                    </a:lnTo>
                    <a:lnTo>
                      <a:pt x="4028" y="553"/>
                    </a:lnTo>
                    <a:lnTo>
                      <a:pt x="4029" y="552"/>
                    </a:lnTo>
                    <a:lnTo>
                      <a:pt x="4029" y="551"/>
                    </a:lnTo>
                    <a:lnTo>
                      <a:pt x="4029" y="550"/>
                    </a:lnTo>
                    <a:lnTo>
                      <a:pt x="4029" y="549"/>
                    </a:lnTo>
                    <a:lnTo>
                      <a:pt x="4029" y="549"/>
                    </a:lnTo>
                    <a:lnTo>
                      <a:pt x="4029" y="548"/>
                    </a:lnTo>
                    <a:lnTo>
                      <a:pt x="4030" y="547"/>
                    </a:lnTo>
                    <a:lnTo>
                      <a:pt x="4030" y="546"/>
                    </a:lnTo>
                    <a:lnTo>
                      <a:pt x="4030" y="546"/>
                    </a:lnTo>
                    <a:lnTo>
                      <a:pt x="4030" y="545"/>
                    </a:lnTo>
                    <a:lnTo>
                      <a:pt x="4030" y="544"/>
                    </a:lnTo>
                    <a:lnTo>
                      <a:pt x="4030" y="543"/>
                    </a:lnTo>
                    <a:lnTo>
                      <a:pt x="4030" y="542"/>
                    </a:lnTo>
                    <a:lnTo>
                      <a:pt x="4030" y="541"/>
                    </a:lnTo>
                    <a:lnTo>
                      <a:pt x="4031" y="541"/>
                    </a:lnTo>
                    <a:lnTo>
                      <a:pt x="4031" y="540"/>
                    </a:lnTo>
                    <a:lnTo>
                      <a:pt x="4031" y="540"/>
                    </a:lnTo>
                    <a:lnTo>
                      <a:pt x="4031" y="539"/>
                    </a:lnTo>
                    <a:lnTo>
                      <a:pt x="4031" y="538"/>
                    </a:lnTo>
                    <a:lnTo>
                      <a:pt x="4031" y="538"/>
                    </a:lnTo>
                    <a:lnTo>
                      <a:pt x="4031" y="537"/>
                    </a:lnTo>
                    <a:lnTo>
                      <a:pt x="4032" y="536"/>
                    </a:lnTo>
                    <a:lnTo>
                      <a:pt x="4032" y="535"/>
                    </a:lnTo>
                    <a:lnTo>
                      <a:pt x="4032" y="535"/>
                    </a:lnTo>
                    <a:lnTo>
                      <a:pt x="4032" y="534"/>
                    </a:lnTo>
                    <a:lnTo>
                      <a:pt x="4032" y="534"/>
                    </a:lnTo>
                    <a:lnTo>
                      <a:pt x="4032" y="533"/>
                    </a:lnTo>
                    <a:lnTo>
                      <a:pt x="4032" y="533"/>
                    </a:lnTo>
                    <a:lnTo>
                      <a:pt x="4032" y="532"/>
                    </a:lnTo>
                    <a:lnTo>
                      <a:pt x="4033" y="532"/>
                    </a:lnTo>
                    <a:lnTo>
                      <a:pt x="4033" y="531"/>
                    </a:lnTo>
                    <a:lnTo>
                      <a:pt x="4033" y="530"/>
                    </a:lnTo>
                    <a:lnTo>
                      <a:pt x="4033" y="530"/>
                    </a:lnTo>
                    <a:lnTo>
                      <a:pt x="4033" y="529"/>
                    </a:lnTo>
                    <a:lnTo>
                      <a:pt x="4033" y="528"/>
                    </a:lnTo>
                    <a:lnTo>
                      <a:pt x="4033" y="527"/>
                    </a:lnTo>
                    <a:lnTo>
                      <a:pt x="4034" y="526"/>
                    </a:lnTo>
                    <a:lnTo>
                      <a:pt x="4034" y="525"/>
                    </a:lnTo>
                    <a:lnTo>
                      <a:pt x="4034" y="524"/>
                    </a:lnTo>
                    <a:lnTo>
                      <a:pt x="4034" y="523"/>
                    </a:lnTo>
                    <a:lnTo>
                      <a:pt x="4034" y="523"/>
                    </a:lnTo>
                    <a:lnTo>
                      <a:pt x="4034" y="522"/>
                    </a:lnTo>
                    <a:lnTo>
                      <a:pt x="4034" y="521"/>
                    </a:lnTo>
                    <a:lnTo>
                      <a:pt x="4035" y="520"/>
                    </a:lnTo>
                    <a:lnTo>
                      <a:pt x="4035" y="519"/>
                    </a:lnTo>
                    <a:lnTo>
                      <a:pt x="4035" y="518"/>
                    </a:lnTo>
                    <a:lnTo>
                      <a:pt x="4035" y="517"/>
                    </a:lnTo>
                    <a:lnTo>
                      <a:pt x="4035" y="516"/>
                    </a:lnTo>
                    <a:lnTo>
                      <a:pt x="4035" y="515"/>
                    </a:lnTo>
                    <a:lnTo>
                      <a:pt x="4036" y="514"/>
                    </a:lnTo>
                    <a:lnTo>
                      <a:pt x="4036" y="513"/>
                    </a:lnTo>
                    <a:lnTo>
                      <a:pt x="4036" y="512"/>
                    </a:lnTo>
                    <a:lnTo>
                      <a:pt x="4036" y="511"/>
                    </a:lnTo>
                    <a:lnTo>
                      <a:pt x="4036" y="510"/>
                    </a:lnTo>
                    <a:lnTo>
                      <a:pt x="4036" y="509"/>
                    </a:lnTo>
                    <a:lnTo>
                      <a:pt x="4036" y="508"/>
                    </a:lnTo>
                    <a:lnTo>
                      <a:pt x="4036" y="508"/>
                    </a:lnTo>
                    <a:lnTo>
                      <a:pt x="4037" y="507"/>
                    </a:lnTo>
                    <a:lnTo>
                      <a:pt x="4037" y="506"/>
                    </a:lnTo>
                    <a:lnTo>
                      <a:pt x="4037" y="505"/>
                    </a:lnTo>
                    <a:lnTo>
                      <a:pt x="4037" y="504"/>
                    </a:lnTo>
                    <a:lnTo>
                      <a:pt x="4037" y="503"/>
                    </a:lnTo>
                    <a:lnTo>
                      <a:pt x="4037" y="502"/>
                    </a:lnTo>
                    <a:lnTo>
                      <a:pt x="4037" y="501"/>
                    </a:lnTo>
                    <a:lnTo>
                      <a:pt x="4038" y="500"/>
                    </a:lnTo>
                    <a:lnTo>
                      <a:pt x="4038" y="499"/>
                    </a:lnTo>
                    <a:lnTo>
                      <a:pt x="4038" y="498"/>
                    </a:lnTo>
                    <a:lnTo>
                      <a:pt x="4038" y="498"/>
                    </a:lnTo>
                    <a:lnTo>
                      <a:pt x="4038" y="498"/>
                    </a:lnTo>
                    <a:lnTo>
                      <a:pt x="4038" y="497"/>
                    </a:lnTo>
                    <a:lnTo>
                      <a:pt x="4038" y="496"/>
                    </a:lnTo>
                    <a:lnTo>
                      <a:pt x="4038" y="496"/>
                    </a:lnTo>
                    <a:lnTo>
                      <a:pt x="4039" y="495"/>
                    </a:lnTo>
                    <a:lnTo>
                      <a:pt x="4039" y="494"/>
                    </a:lnTo>
                    <a:lnTo>
                      <a:pt x="4039" y="493"/>
                    </a:lnTo>
                    <a:lnTo>
                      <a:pt x="4039" y="493"/>
                    </a:lnTo>
                    <a:lnTo>
                      <a:pt x="4039" y="492"/>
                    </a:lnTo>
                    <a:lnTo>
                      <a:pt x="4039" y="491"/>
                    </a:lnTo>
                    <a:lnTo>
                      <a:pt x="4039" y="490"/>
                    </a:lnTo>
                    <a:lnTo>
                      <a:pt x="4040" y="490"/>
                    </a:lnTo>
                    <a:lnTo>
                      <a:pt x="4040" y="489"/>
                    </a:lnTo>
                    <a:lnTo>
                      <a:pt x="4040" y="489"/>
                    </a:lnTo>
                    <a:lnTo>
                      <a:pt x="4040" y="488"/>
                    </a:lnTo>
                    <a:lnTo>
                      <a:pt x="4040" y="488"/>
                    </a:lnTo>
                    <a:lnTo>
                      <a:pt x="4040" y="487"/>
                    </a:lnTo>
                    <a:lnTo>
                      <a:pt x="4040" y="487"/>
                    </a:lnTo>
                    <a:lnTo>
                      <a:pt x="4041" y="486"/>
                    </a:lnTo>
                    <a:lnTo>
                      <a:pt x="4041" y="485"/>
                    </a:lnTo>
                    <a:lnTo>
                      <a:pt x="4041" y="485"/>
                    </a:lnTo>
                    <a:lnTo>
                      <a:pt x="4041" y="484"/>
                    </a:lnTo>
                    <a:lnTo>
                      <a:pt x="4041" y="484"/>
                    </a:lnTo>
                    <a:lnTo>
                      <a:pt x="4041" y="483"/>
                    </a:lnTo>
                    <a:lnTo>
                      <a:pt x="4042" y="483"/>
                    </a:lnTo>
                    <a:lnTo>
                      <a:pt x="4042" y="482"/>
                    </a:lnTo>
                    <a:lnTo>
                      <a:pt x="4042" y="482"/>
                    </a:lnTo>
                    <a:lnTo>
                      <a:pt x="4042" y="481"/>
                    </a:lnTo>
                    <a:lnTo>
                      <a:pt x="4042" y="480"/>
                    </a:lnTo>
                    <a:lnTo>
                      <a:pt x="4042" y="480"/>
                    </a:lnTo>
                    <a:lnTo>
                      <a:pt x="4042" y="479"/>
                    </a:lnTo>
                    <a:lnTo>
                      <a:pt x="4042" y="478"/>
                    </a:lnTo>
                    <a:lnTo>
                      <a:pt x="4043" y="477"/>
                    </a:lnTo>
                    <a:lnTo>
                      <a:pt x="4043" y="476"/>
                    </a:lnTo>
                    <a:lnTo>
                      <a:pt x="4043" y="476"/>
                    </a:lnTo>
                    <a:lnTo>
                      <a:pt x="4043" y="475"/>
                    </a:lnTo>
                    <a:lnTo>
                      <a:pt x="4043" y="474"/>
                    </a:lnTo>
                    <a:lnTo>
                      <a:pt x="4043" y="473"/>
                    </a:lnTo>
                    <a:lnTo>
                      <a:pt x="4044" y="471"/>
                    </a:lnTo>
                    <a:lnTo>
                      <a:pt x="4044" y="470"/>
                    </a:lnTo>
                    <a:lnTo>
                      <a:pt x="4044" y="469"/>
                    </a:lnTo>
                    <a:lnTo>
                      <a:pt x="4044" y="469"/>
                    </a:lnTo>
                    <a:lnTo>
                      <a:pt x="4044" y="468"/>
                    </a:lnTo>
                    <a:lnTo>
                      <a:pt x="4044" y="468"/>
                    </a:lnTo>
                    <a:lnTo>
                      <a:pt x="4044" y="467"/>
                    </a:lnTo>
                    <a:lnTo>
                      <a:pt x="4044" y="466"/>
                    </a:lnTo>
                    <a:lnTo>
                      <a:pt x="4044" y="465"/>
                    </a:lnTo>
                    <a:lnTo>
                      <a:pt x="4045" y="464"/>
                    </a:lnTo>
                    <a:lnTo>
                      <a:pt x="4045" y="463"/>
                    </a:lnTo>
                    <a:lnTo>
                      <a:pt x="4045" y="462"/>
                    </a:lnTo>
                    <a:lnTo>
                      <a:pt x="4045" y="461"/>
                    </a:lnTo>
                    <a:lnTo>
                      <a:pt x="4045" y="460"/>
                    </a:lnTo>
                    <a:lnTo>
                      <a:pt x="4045" y="459"/>
                    </a:lnTo>
                    <a:lnTo>
                      <a:pt x="4045" y="458"/>
                    </a:lnTo>
                    <a:lnTo>
                      <a:pt x="4046" y="458"/>
                    </a:lnTo>
                    <a:lnTo>
                      <a:pt x="4046" y="457"/>
                    </a:lnTo>
                    <a:lnTo>
                      <a:pt x="4046" y="456"/>
                    </a:lnTo>
                    <a:lnTo>
                      <a:pt x="4046" y="455"/>
                    </a:lnTo>
                    <a:lnTo>
                      <a:pt x="4046" y="454"/>
                    </a:lnTo>
                    <a:lnTo>
                      <a:pt x="4046" y="453"/>
                    </a:lnTo>
                    <a:lnTo>
                      <a:pt x="4046" y="452"/>
                    </a:lnTo>
                    <a:lnTo>
                      <a:pt x="4047" y="452"/>
                    </a:lnTo>
                    <a:lnTo>
                      <a:pt x="4047" y="451"/>
                    </a:lnTo>
                    <a:lnTo>
                      <a:pt x="4047" y="450"/>
                    </a:lnTo>
                    <a:lnTo>
                      <a:pt x="4047" y="449"/>
                    </a:lnTo>
                    <a:lnTo>
                      <a:pt x="4047" y="448"/>
                    </a:lnTo>
                    <a:lnTo>
                      <a:pt x="4047" y="448"/>
                    </a:lnTo>
                    <a:lnTo>
                      <a:pt x="4048" y="447"/>
                    </a:lnTo>
                    <a:lnTo>
                      <a:pt x="4048" y="446"/>
                    </a:lnTo>
                    <a:lnTo>
                      <a:pt x="4048" y="445"/>
                    </a:lnTo>
                    <a:lnTo>
                      <a:pt x="4048" y="444"/>
                    </a:lnTo>
                    <a:lnTo>
                      <a:pt x="4048" y="444"/>
                    </a:lnTo>
                    <a:lnTo>
                      <a:pt x="4048" y="443"/>
                    </a:lnTo>
                    <a:lnTo>
                      <a:pt x="4048" y="442"/>
                    </a:lnTo>
                    <a:lnTo>
                      <a:pt x="4048" y="441"/>
                    </a:lnTo>
                    <a:lnTo>
                      <a:pt x="4049" y="440"/>
                    </a:lnTo>
                    <a:lnTo>
                      <a:pt x="4049" y="439"/>
                    </a:lnTo>
                    <a:lnTo>
                      <a:pt x="4049" y="438"/>
                    </a:lnTo>
                    <a:lnTo>
                      <a:pt x="4049" y="437"/>
                    </a:lnTo>
                    <a:lnTo>
                      <a:pt x="4049" y="436"/>
                    </a:lnTo>
                    <a:lnTo>
                      <a:pt x="4049" y="435"/>
                    </a:lnTo>
                    <a:lnTo>
                      <a:pt x="4050" y="434"/>
                    </a:lnTo>
                    <a:lnTo>
                      <a:pt x="4050" y="434"/>
                    </a:lnTo>
                    <a:lnTo>
                      <a:pt x="4050" y="433"/>
                    </a:lnTo>
                    <a:lnTo>
                      <a:pt x="4050" y="433"/>
                    </a:lnTo>
                    <a:lnTo>
                      <a:pt x="4050" y="433"/>
                    </a:lnTo>
                    <a:lnTo>
                      <a:pt x="4050" y="432"/>
                    </a:lnTo>
                    <a:lnTo>
                      <a:pt x="4050" y="431"/>
                    </a:lnTo>
                    <a:lnTo>
                      <a:pt x="4050" y="430"/>
                    </a:lnTo>
                    <a:lnTo>
                      <a:pt x="4050" y="429"/>
                    </a:lnTo>
                    <a:lnTo>
                      <a:pt x="4051" y="428"/>
                    </a:lnTo>
                    <a:lnTo>
                      <a:pt x="4051" y="427"/>
                    </a:lnTo>
                    <a:lnTo>
                      <a:pt x="4051" y="426"/>
                    </a:lnTo>
                    <a:lnTo>
                      <a:pt x="4051" y="426"/>
                    </a:lnTo>
                    <a:lnTo>
                      <a:pt x="4051" y="425"/>
                    </a:lnTo>
                    <a:lnTo>
                      <a:pt x="4051" y="424"/>
                    </a:lnTo>
                    <a:lnTo>
                      <a:pt x="4051" y="423"/>
                    </a:lnTo>
                    <a:lnTo>
                      <a:pt x="4052" y="422"/>
                    </a:lnTo>
                    <a:lnTo>
                      <a:pt x="4052" y="421"/>
                    </a:lnTo>
                    <a:lnTo>
                      <a:pt x="4052" y="420"/>
                    </a:lnTo>
                    <a:lnTo>
                      <a:pt x="4052" y="419"/>
                    </a:lnTo>
                    <a:lnTo>
                      <a:pt x="4052" y="418"/>
                    </a:lnTo>
                    <a:lnTo>
                      <a:pt x="4052" y="417"/>
                    </a:lnTo>
                    <a:lnTo>
                      <a:pt x="4052" y="416"/>
                    </a:lnTo>
                    <a:lnTo>
                      <a:pt x="4053" y="415"/>
                    </a:lnTo>
                    <a:lnTo>
                      <a:pt x="4053" y="414"/>
                    </a:lnTo>
                    <a:lnTo>
                      <a:pt x="4053" y="414"/>
                    </a:lnTo>
                    <a:lnTo>
                      <a:pt x="4053" y="413"/>
                    </a:lnTo>
                    <a:lnTo>
                      <a:pt x="4053" y="412"/>
                    </a:lnTo>
                    <a:lnTo>
                      <a:pt x="4053" y="411"/>
                    </a:lnTo>
                    <a:lnTo>
                      <a:pt x="4053" y="410"/>
                    </a:lnTo>
                    <a:lnTo>
                      <a:pt x="4053" y="410"/>
                    </a:lnTo>
                    <a:lnTo>
                      <a:pt x="4054" y="409"/>
                    </a:lnTo>
                    <a:lnTo>
                      <a:pt x="4054" y="408"/>
                    </a:lnTo>
                    <a:lnTo>
                      <a:pt x="4054" y="408"/>
                    </a:lnTo>
                    <a:lnTo>
                      <a:pt x="4054" y="407"/>
                    </a:lnTo>
                    <a:lnTo>
                      <a:pt x="4054" y="406"/>
                    </a:lnTo>
                    <a:lnTo>
                      <a:pt x="4054" y="406"/>
                    </a:lnTo>
                    <a:lnTo>
                      <a:pt x="4055" y="405"/>
                    </a:lnTo>
                    <a:lnTo>
                      <a:pt x="4055" y="404"/>
                    </a:lnTo>
                    <a:lnTo>
                      <a:pt x="4055" y="404"/>
                    </a:lnTo>
                    <a:lnTo>
                      <a:pt x="4055" y="403"/>
                    </a:lnTo>
                    <a:lnTo>
                      <a:pt x="4055" y="403"/>
                    </a:lnTo>
                    <a:lnTo>
                      <a:pt x="4055" y="402"/>
                    </a:lnTo>
                    <a:lnTo>
                      <a:pt x="4056" y="401"/>
                    </a:lnTo>
                    <a:lnTo>
                      <a:pt x="4056" y="401"/>
                    </a:lnTo>
                    <a:lnTo>
                      <a:pt x="4056" y="401"/>
                    </a:lnTo>
                    <a:lnTo>
                      <a:pt x="4056" y="401"/>
                    </a:lnTo>
                    <a:lnTo>
                      <a:pt x="4056" y="400"/>
                    </a:lnTo>
                    <a:lnTo>
                      <a:pt x="4056" y="400"/>
                    </a:lnTo>
                    <a:lnTo>
                      <a:pt x="4056" y="399"/>
                    </a:lnTo>
                    <a:lnTo>
                      <a:pt x="4056" y="398"/>
                    </a:lnTo>
                    <a:lnTo>
                      <a:pt x="4056" y="398"/>
                    </a:lnTo>
                    <a:lnTo>
                      <a:pt x="4056" y="397"/>
                    </a:lnTo>
                    <a:lnTo>
                      <a:pt x="4057" y="397"/>
                    </a:lnTo>
                    <a:lnTo>
                      <a:pt x="4057" y="396"/>
                    </a:lnTo>
                    <a:lnTo>
                      <a:pt x="4057" y="395"/>
                    </a:lnTo>
                    <a:lnTo>
                      <a:pt x="4057" y="394"/>
                    </a:lnTo>
                    <a:lnTo>
                      <a:pt x="4057" y="394"/>
                    </a:lnTo>
                    <a:lnTo>
                      <a:pt x="4057" y="393"/>
                    </a:lnTo>
                    <a:lnTo>
                      <a:pt x="4057" y="392"/>
                    </a:lnTo>
                    <a:lnTo>
                      <a:pt x="4058" y="391"/>
                    </a:lnTo>
                    <a:lnTo>
                      <a:pt x="4058" y="391"/>
                    </a:lnTo>
                    <a:lnTo>
                      <a:pt x="4058" y="390"/>
                    </a:lnTo>
                    <a:lnTo>
                      <a:pt x="4058" y="389"/>
                    </a:lnTo>
                    <a:lnTo>
                      <a:pt x="4058" y="388"/>
                    </a:lnTo>
                    <a:lnTo>
                      <a:pt x="4058" y="388"/>
                    </a:lnTo>
                    <a:lnTo>
                      <a:pt x="4059" y="387"/>
                    </a:lnTo>
                    <a:lnTo>
                      <a:pt x="4059" y="386"/>
                    </a:lnTo>
                    <a:lnTo>
                      <a:pt x="4059" y="385"/>
                    </a:lnTo>
                    <a:lnTo>
                      <a:pt x="4059" y="384"/>
                    </a:lnTo>
                    <a:lnTo>
                      <a:pt x="4059" y="383"/>
                    </a:lnTo>
                    <a:lnTo>
                      <a:pt x="4059" y="383"/>
                    </a:lnTo>
                    <a:lnTo>
                      <a:pt x="4059" y="382"/>
                    </a:lnTo>
                    <a:lnTo>
                      <a:pt x="4059" y="381"/>
                    </a:lnTo>
                    <a:lnTo>
                      <a:pt x="4060" y="380"/>
                    </a:lnTo>
                    <a:lnTo>
                      <a:pt x="4060" y="379"/>
                    </a:lnTo>
                    <a:lnTo>
                      <a:pt x="4060" y="379"/>
                    </a:lnTo>
                    <a:lnTo>
                      <a:pt x="4060" y="378"/>
                    </a:lnTo>
                    <a:lnTo>
                      <a:pt x="4060" y="377"/>
                    </a:lnTo>
                    <a:lnTo>
                      <a:pt x="4060" y="376"/>
                    </a:lnTo>
                    <a:lnTo>
                      <a:pt x="4061" y="376"/>
                    </a:lnTo>
                    <a:lnTo>
                      <a:pt x="4061" y="375"/>
                    </a:lnTo>
                    <a:lnTo>
                      <a:pt x="4061" y="374"/>
                    </a:lnTo>
                    <a:lnTo>
                      <a:pt x="4061" y="373"/>
                    </a:lnTo>
                    <a:lnTo>
                      <a:pt x="4061" y="373"/>
                    </a:lnTo>
                    <a:lnTo>
                      <a:pt x="4061" y="372"/>
                    </a:lnTo>
                    <a:lnTo>
                      <a:pt x="4061" y="372"/>
                    </a:lnTo>
                    <a:lnTo>
                      <a:pt x="4061" y="371"/>
                    </a:lnTo>
                    <a:lnTo>
                      <a:pt x="4062" y="371"/>
                    </a:lnTo>
                    <a:lnTo>
                      <a:pt x="4062" y="370"/>
                    </a:lnTo>
                    <a:lnTo>
                      <a:pt x="4062" y="370"/>
                    </a:lnTo>
                    <a:lnTo>
                      <a:pt x="4062" y="369"/>
                    </a:lnTo>
                    <a:lnTo>
                      <a:pt x="4062" y="368"/>
                    </a:lnTo>
                    <a:lnTo>
                      <a:pt x="4062" y="368"/>
                    </a:lnTo>
                    <a:lnTo>
                      <a:pt x="4062" y="367"/>
                    </a:lnTo>
                    <a:lnTo>
                      <a:pt x="4062" y="366"/>
                    </a:lnTo>
                    <a:lnTo>
                      <a:pt x="4063" y="366"/>
                    </a:lnTo>
                    <a:lnTo>
                      <a:pt x="4063" y="365"/>
                    </a:lnTo>
                    <a:lnTo>
                      <a:pt x="4063" y="364"/>
                    </a:lnTo>
                    <a:lnTo>
                      <a:pt x="4063" y="364"/>
                    </a:lnTo>
                    <a:lnTo>
                      <a:pt x="4063" y="363"/>
                    </a:lnTo>
                    <a:lnTo>
                      <a:pt x="4063" y="362"/>
                    </a:lnTo>
                    <a:lnTo>
                      <a:pt x="4063" y="362"/>
                    </a:lnTo>
                    <a:lnTo>
                      <a:pt x="4064" y="361"/>
                    </a:lnTo>
                    <a:lnTo>
                      <a:pt x="4064" y="361"/>
                    </a:lnTo>
                    <a:lnTo>
                      <a:pt x="4064" y="360"/>
                    </a:lnTo>
                    <a:lnTo>
                      <a:pt x="4064" y="360"/>
                    </a:lnTo>
                    <a:lnTo>
                      <a:pt x="4064" y="359"/>
                    </a:lnTo>
                    <a:lnTo>
                      <a:pt x="4064" y="358"/>
                    </a:lnTo>
                    <a:lnTo>
                      <a:pt x="4065" y="358"/>
                    </a:lnTo>
                    <a:lnTo>
                      <a:pt x="4065" y="357"/>
                    </a:lnTo>
                    <a:lnTo>
                      <a:pt x="4065" y="356"/>
                    </a:lnTo>
                    <a:lnTo>
                      <a:pt x="4065" y="356"/>
                    </a:lnTo>
                    <a:lnTo>
                      <a:pt x="4065" y="355"/>
                    </a:lnTo>
                    <a:lnTo>
                      <a:pt x="4065" y="354"/>
                    </a:lnTo>
                    <a:lnTo>
                      <a:pt x="4065" y="354"/>
                    </a:lnTo>
                    <a:lnTo>
                      <a:pt x="4066" y="353"/>
                    </a:lnTo>
                    <a:lnTo>
                      <a:pt x="4066" y="352"/>
                    </a:lnTo>
                    <a:lnTo>
                      <a:pt x="4066" y="352"/>
                    </a:lnTo>
                    <a:lnTo>
                      <a:pt x="4066" y="351"/>
                    </a:lnTo>
                    <a:lnTo>
                      <a:pt x="4066" y="350"/>
                    </a:lnTo>
                    <a:lnTo>
                      <a:pt x="4066" y="350"/>
                    </a:lnTo>
                    <a:lnTo>
                      <a:pt x="4066" y="349"/>
                    </a:lnTo>
                    <a:lnTo>
                      <a:pt x="4067" y="348"/>
                    </a:lnTo>
                    <a:lnTo>
                      <a:pt x="4067" y="347"/>
                    </a:lnTo>
                    <a:lnTo>
                      <a:pt x="4067" y="346"/>
                    </a:lnTo>
                    <a:lnTo>
                      <a:pt x="4067" y="345"/>
                    </a:lnTo>
                    <a:lnTo>
                      <a:pt x="4067" y="344"/>
                    </a:lnTo>
                    <a:lnTo>
                      <a:pt x="4067" y="344"/>
                    </a:lnTo>
                    <a:lnTo>
                      <a:pt x="4068" y="343"/>
                    </a:lnTo>
                    <a:lnTo>
                      <a:pt x="4068" y="342"/>
                    </a:lnTo>
                    <a:lnTo>
                      <a:pt x="4068" y="341"/>
                    </a:lnTo>
                    <a:lnTo>
                      <a:pt x="4068" y="341"/>
                    </a:lnTo>
                    <a:lnTo>
                      <a:pt x="4068" y="340"/>
                    </a:lnTo>
                    <a:lnTo>
                      <a:pt x="4068" y="339"/>
                    </a:lnTo>
                    <a:lnTo>
                      <a:pt x="4068" y="339"/>
                    </a:lnTo>
                    <a:lnTo>
                      <a:pt x="4068" y="338"/>
                    </a:lnTo>
                    <a:lnTo>
                      <a:pt x="4069" y="337"/>
                    </a:lnTo>
                    <a:lnTo>
                      <a:pt x="4069" y="337"/>
                    </a:lnTo>
                    <a:lnTo>
                      <a:pt x="4069" y="336"/>
                    </a:lnTo>
                    <a:lnTo>
                      <a:pt x="4069" y="335"/>
                    </a:lnTo>
                    <a:lnTo>
                      <a:pt x="4069" y="335"/>
                    </a:lnTo>
                    <a:lnTo>
                      <a:pt x="4069" y="334"/>
                    </a:lnTo>
                    <a:lnTo>
                      <a:pt x="4070" y="334"/>
                    </a:lnTo>
                    <a:lnTo>
                      <a:pt x="4070" y="333"/>
                    </a:lnTo>
                    <a:lnTo>
                      <a:pt x="4070" y="333"/>
                    </a:lnTo>
                    <a:lnTo>
                      <a:pt x="4070" y="332"/>
                    </a:lnTo>
                    <a:lnTo>
                      <a:pt x="4070" y="331"/>
                    </a:lnTo>
                    <a:lnTo>
                      <a:pt x="4070" y="330"/>
                    </a:lnTo>
                    <a:lnTo>
                      <a:pt x="4070" y="330"/>
                    </a:lnTo>
                    <a:lnTo>
                      <a:pt x="4071" y="329"/>
                    </a:lnTo>
                    <a:lnTo>
                      <a:pt x="4071" y="329"/>
                    </a:lnTo>
                    <a:lnTo>
                      <a:pt x="4071" y="328"/>
                    </a:lnTo>
                    <a:lnTo>
                      <a:pt x="4071" y="328"/>
                    </a:lnTo>
                    <a:lnTo>
                      <a:pt x="4071" y="327"/>
                    </a:lnTo>
                    <a:lnTo>
                      <a:pt x="4071" y="327"/>
                    </a:lnTo>
                    <a:lnTo>
                      <a:pt x="4071" y="326"/>
                    </a:lnTo>
                    <a:lnTo>
                      <a:pt x="4072" y="325"/>
                    </a:lnTo>
                    <a:lnTo>
                      <a:pt x="4072" y="325"/>
                    </a:lnTo>
                    <a:lnTo>
                      <a:pt x="4072" y="324"/>
                    </a:lnTo>
                    <a:lnTo>
                      <a:pt x="4072" y="324"/>
                    </a:lnTo>
                    <a:lnTo>
                      <a:pt x="4072" y="324"/>
                    </a:lnTo>
                    <a:lnTo>
                      <a:pt x="4072" y="323"/>
                    </a:lnTo>
                    <a:lnTo>
                      <a:pt x="4072" y="323"/>
                    </a:lnTo>
                    <a:lnTo>
                      <a:pt x="4073" y="322"/>
                    </a:lnTo>
                    <a:lnTo>
                      <a:pt x="4073" y="322"/>
                    </a:lnTo>
                    <a:lnTo>
                      <a:pt x="4073" y="321"/>
                    </a:lnTo>
                    <a:lnTo>
                      <a:pt x="4073" y="321"/>
                    </a:lnTo>
                    <a:lnTo>
                      <a:pt x="4073" y="321"/>
                    </a:lnTo>
                    <a:lnTo>
                      <a:pt x="4073" y="320"/>
                    </a:lnTo>
                    <a:lnTo>
                      <a:pt x="4074" y="320"/>
                    </a:lnTo>
                    <a:lnTo>
                      <a:pt x="4074" y="319"/>
                    </a:lnTo>
                    <a:lnTo>
                      <a:pt x="4074" y="319"/>
                    </a:lnTo>
                    <a:lnTo>
                      <a:pt x="4074" y="318"/>
                    </a:lnTo>
                    <a:lnTo>
                      <a:pt x="4074" y="318"/>
                    </a:lnTo>
                    <a:lnTo>
                      <a:pt x="4074" y="318"/>
                    </a:lnTo>
                    <a:lnTo>
                      <a:pt x="4074" y="317"/>
                    </a:lnTo>
                    <a:lnTo>
                      <a:pt x="4074" y="317"/>
                    </a:lnTo>
                    <a:lnTo>
                      <a:pt x="4075" y="316"/>
                    </a:lnTo>
                    <a:lnTo>
                      <a:pt x="4075" y="316"/>
                    </a:lnTo>
                    <a:lnTo>
                      <a:pt x="4075" y="316"/>
                    </a:lnTo>
                    <a:lnTo>
                      <a:pt x="4075" y="315"/>
                    </a:lnTo>
                    <a:lnTo>
                      <a:pt x="4075" y="315"/>
                    </a:lnTo>
                    <a:lnTo>
                      <a:pt x="4075" y="315"/>
                    </a:lnTo>
                    <a:lnTo>
                      <a:pt x="4076" y="314"/>
                    </a:lnTo>
                    <a:lnTo>
                      <a:pt x="4076" y="314"/>
                    </a:lnTo>
                    <a:lnTo>
                      <a:pt x="4076" y="313"/>
                    </a:lnTo>
                    <a:lnTo>
                      <a:pt x="4076" y="313"/>
                    </a:lnTo>
                    <a:lnTo>
                      <a:pt x="4076" y="312"/>
                    </a:lnTo>
                    <a:lnTo>
                      <a:pt x="4076" y="312"/>
                    </a:lnTo>
                    <a:lnTo>
                      <a:pt x="4076" y="312"/>
                    </a:lnTo>
                    <a:lnTo>
                      <a:pt x="4077" y="311"/>
                    </a:lnTo>
                    <a:lnTo>
                      <a:pt x="4077" y="311"/>
                    </a:lnTo>
                    <a:lnTo>
                      <a:pt x="4077" y="311"/>
                    </a:lnTo>
                    <a:lnTo>
                      <a:pt x="4077" y="310"/>
                    </a:lnTo>
                    <a:lnTo>
                      <a:pt x="4077" y="310"/>
                    </a:lnTo>
                    <a:lnTo>
                      <a:pt x="4077" y="310"/>
                    </a:lnTo>
                    <a:lnTo>
                      <a:pt x="4077" y="309"/>
                    </a:lnTo>
                    <a:lnTo>
                      <a:pt x="4078" y="309"/>
                    </a:lnTo>
                    <a:lnTo>
                      <a:pt x="4078" y="309"/>
                    </a:lnTo>
                    <a:lnTo>
                      <a:pt x="4078" y="308"/>
                    </a:lnTo>
                    <a:lnTo>
                      <a:pt x="4078" y="308"/>
                    </a:lnTo>
                    <a:lnTo>
                      <a:pt x="4078" y="308"/>
                    </a:lnTo>
                    <a:lnTo>
                      <a:pt x="4078" y="307"/>
                    </a:lnTo>
                    <a:lnTo>
                      <a:pt x="4078" y="307"/>
                    </a:lnTo>
                    <a:lnTo>
                      <a:pt x="4079" y="306"/>
                    </a:lnTo>
                    <a:lnTo>
                      <a:pt x="4079" y="306"/>
                    </a:lnTo>
                    <a:lnTo>
                      <a:pt x="4079" y="306"/>
                    </a:lnTo>
                    <a:lnTo>
                      <a:pt x="4079" y="306"/>
                    </a:lnTo>
                    <a:lnTo>
                      <a:pt x="4079" y="305"/>
                    </a:lnTo>
                    <a:lnTo>
                      <a:pt x="4079" y="305"/>
                    </a:lnTo>
                    <a:lnTo>
                      <a:pt x="4080" y="305"/>
                    </a:lnTo>
                    <a:lnTo>
                      <a:pt x="4080" y="304"/>
                    </a:lnTo>
                    <a:lnTo>
                      <a:pt x="4080" y="304"/>
                    </a:lnTo>
                    <a:lnTo>
                      <a:pt x="4080" y="304"/>
                    </a:lnTo>
                    <a:lnTo>
                      <a:pt x="4080" y="304"/>
                    </a:lnTo>
                    <a:lnTo>
                      <a:pt x="4080" y="303"/>
                    </a:lnTo>
                    <a:lnTo>
                      <a:pt x="4080" y="303"/>
                    </a:lnTo>
                    <a:lnTo>
                      <a:pt x="4080" y="303"/>
                    </a:lnTo>
                    <a:lnTo>
                      <a:pt x="4081" y="302"/>
                    </a:lnTo>
                    <a:lnTo>
                      <a:pt x="4081" y="302"/>
                    </a:lnTo>
                    <a:lnTo>
                      <a:pt x="4081" y="302"/>
                    </a:lnTo>
                    <a:lnTo>
                      <a:pt x="4081" y="301"/>
                    </a:lnTo>
                    <a:lnTo>
                      <a:pt x="4081" y="301"/>
                    </a:lnTo>
                    <a:lnTo>
                      <a:pt x="4081" y="301"/>
                    </a:lnTo>
                    <a:lnTo>
                      <a:pt x="4082" y="300"/>
                    </a:lnTo>
                    <a:lnTo>
                      <a:pt x="4082" y="300"/>
                    </a:lnTo>
                    <a:lnTo>
                      <a:pt x="4082" y="300"/>
                    </a:lnTo>
                    <a:lnTo>
                      <a:pt x="4082" y="299"/>
                    </a:lnTo>
                    <a:lnTo>
                      <a:pt x="4082" y="299"/>
                    </a:lnTo>
                    <a:lnTo>
                      <a:pt x="4082" y="299"/>
                    </a:lnTo>
                    <a:lnTo>
                      <a:pt x="4082" y="298"/>
                    </a:lnTo>
                    <a:lnTo>
                      <a:pt x="4083" y="298"/>
                    </a:lnTo>
                    <a:lnTo>
                      <a:pt x="4083" y="298"/>
                    </a:lnTo>
                    <a:lnTo>
                      <a:pt x="4083" y="298"/>
                    </a:lnTo>
                    <a:lnTo>
                      <a:pt x="4083" y="297"/>
                    </a:lnTo>
                    <a:lnTo>
                      <a:pt x="4083" y="297"/>
                    </a:lnTo>
                    <a:lnTo>
                      <a:pt x="4083" y="296"/>
                    </a:lnTo>
                    <a:lnTo>
                      <a:pt x="4083" y="296"/>
                    </a:lnTo>
                    <a:lnTo>
                      <a:pt x="4084" y="296"/>
                    </a:lnTo>
                    <a:lnTo>
                      <a:pt x="4084" y="295"/>
                    </a:lnTo>
                    <a:lnTo>
                      <a:pt x="4084" y="295"/>
                    </a:lnTo>
                    <a:lnTo>
                      <a:pt x="4084" y="295"/>
                    </a:lnTo>
                    <a:lnTo>
                      <a:pt x="4084" y="295"/>
                    </a:lnTo>
                    <a:lnTo>
                      <a:pt x="4084" y="294"/>
                    </a:lnTo>
                    <a:lnTo>
                      <a:pt x="4084" y="294"/>
                    </a:lnTo>
                    <a:lnTo>
                      <a:pt x="4085" y="294"/>
                    </a:lnTo>
                    <a:lnTo>
                      <a:pt x="4085" y="294"/>
                    </a:lnTo>
                    <a:lnTo>
                      <a:pt x="4085" y="294"/>
                    </a:lnTo>
                    <a:lnTo>
                      <a:pt x="4085" y="294"/>
                    </a:lnTo>
                    <a:lnTo>
                      <a:pt x="4085" y="293"/>
                    </a:lnTo>
                    <a:lnTo>
                      <a:pt x="4085" y="293"/>
                    </a:lnTo>
                    <a:lnTo>
                      <a:pt x="4086" y="293"/>
                    </a:lnTo>
                    <a:lnTo>
                      <a:pt x="4086" y="293"/>
                    </a:lnTo>
                    <a:lnTo>
                      <a:pt x="4086" y="292"/>
                    </a:lnTo>
                    <a:lnTo>
                      <a:pt x="4086" y="292"/>
                    </a:lnTo>
                    <a:lnTo>
                      <a:pt x="4086" y="292"/>
                    </a:lnTo>
                    <a:lnTo>
                      <a:pt x="4086" y="292"/>
                    </a:lnTo>
                    <a:lnTo>
                      <a:pt x="4086" y="291"/>
                    </a:lnTo>
                    <a:lnTo>
                      <a:pt x="4086" y="291"/>
                    </a:lnTo>
                    <a:lnTo>
                      <a:pt x="4087" y="291"/>
                    </a:lnTo>
                    <a:lnTo>
                      <a:pt x="4087" y="291"/>
                    </a:lnTo>
                    <a:lnTo>
                      <a:pt x="4087" y="290"/>
                    </a:lnTo>
                    <a:lnTo>
                      <a:pt x="4087" y="290"/>
                    </a:lnTo>
                    <a:lnTo>
                      <a:pt x="4087" y="290"/>
                    </a:lnTo>
                    <a:lnTo>
                      <a:pt x="4087" y="290"/>
                    </a:lnTo>
                    <a:lnTo>
                      <a:pt x="4088" y="289"/>
                    </a:lnTo>
                    <a:lnTo>
                      <a:pt x="4088" y="289"/>
                    </a:lnTo>
                    <a:lnTo>
                      <a:pt x="4088" y="289"/>
                    </a:lnTo>
                    <a:lnTo>
                      <a:pt x="4088" y="289"/>
                    </a:lnTo>
                    <a:lnTo>
                      <a:pt x="4088" y="288"/>
                    </a:lnTo>
                    <a:lnTo>
                      <a:pt x="4088" y="288"/>
                    </a:lnTo>
                    <a:lnTo>
                      <a:pt x="4089" y="288"/>
                    </a:lnTo>
                    <a:lnTo>
                      <a:pt x="4089" y="288"/>
                    </a:lnTo>
                    <a:lnTo>
                      <a:pt x="4089" y="287"/>
                    </a:lnTo>
                    <a:lnTo>
                      <a:pt x="4089" y="287"/>
                    </a:lnTo>
                    <a:lnTo>
                      <a:pt x="4089" y="287"/>
                    </a:lnTo>
                    <a:lnTo>
                      <a:pt x="4089" y="287"/>
                    </a:lnTo>
                    <a:lnTo>
                      <a:pt x="4089" y="286"/>
                    </a:lnTo>
                    <a:lnTo>
                      <a:pt x="4089" y="286"/>
                    </a:lnTo>
                    <a:lnTo>
                      <a:pt x="4090" y="286"/>
                    </a:lnTo>
                    <a:lnTo>
                      <a:pt x="4090" y="286"/>
                    </a:lnTo>
                    <a:lnTo>
                      <a:pt x="4090" y="286"/>
                    </a:lnTo>
                    <a:lnTo>
                      <a:pt x="4090" y="285"/>
                    </a:lnTo>
                    <a:lnTo>
                      <a:pt x="4090" y="285"/>
                    </a:lnTo>
                    <a:lnTo>
                      <a:pt x="4090" y="285"/>
                    </a:lnTo>
                    <a:lnTo>
                      <a:pt x="4091" y="285"/>
                    </a:lnTo>
                    <a:lnTo>
                      <a:pt x="4091" y="285"/>
                    </a:lnTo>
                    <a:lnTo>
                      <a:pt x="4091" y="284"/>
                    </a:lnTo>
                    <a:lnTo>
                      <a:pt x="4091" y="284"/>
                    </a:lnTo>
                    <a:lnTo>
                      <a:pt x="4091" y="284"/>
                    </a:lnTo>
                    <a:lnTo>
                      <a:pt x="4091" y="284"/>
                    </a:lnTo>
                    <a:lnTo>
                      <a:pt x="4091" y="283"/>
                    </a:lnTo>
                    <a:lnTo>
                      <a:pt x="4092" y="283"/>
                    </a:lnTo>
                    <a:lnTo>
                      <a:pt x="4092" y="283"/>
                    </a:lnTo>
                    <a:lnTo>
                      <a:pt x="4092" y="283"/>
                    </a:lnTo>
                    <a:lnTo>
                      <a:pt x="4092" y="283"/>
                    </a:lnTo>
                    <a:lnTo>
                      <a:pt x="4092" y="282"/>
                    </a:lnTo>
                    <a:lnTo>
                      <a:pt x="4092" y="282"/>
                    </a:lnTo>
                    <a:lnTo>
                      <a:pt x="4092" y="282"/>
                    </a:lnTo>
                    <a:lnTo>
                      <a:pt x="4093" y="282"/>
                    </a:lnTo>
                    <a:lnTo>
                      <a:pt x="4093" y="282"/>
                    </a:lnTo>
                    <a:lnTo>
                      <a:pt x="4093" y="281"/>
                    </a:lnTo>
                    <a:lnTo>
                      <a:pt x="4093" y="281"/>
                    </a:lnTo>
                    <a:lnTo>
                      <a:pt x="4093" y="281"/>
                    </a:lnTo>
                    <a:lnTo>
                      <a:pt x="4093" y="281"/>
                    </a:lnTo>
                    <a:lnTo>
                      <a:pt x="4093" y="280"/>
                    </a:lnTo>
                    <a:lnTo>
                      <a:pt x="4094" y="280"/>
                    </a:lnTo>
                    <a:lnTo>
                      <a:pt x="4094" y="280"/>
                    </a:lnTo>
                    <a:lnTo>
                      <a:pt x="4094" y="280"/>
                    </a:lnTo>
                    <a:lnTo>
                      <a:pt x="4094" y="280"/>
                    </a:lnTo>
                    <a:lnTo>
                      <a:pt x="4094" y="279"/>
                    </a:lnTo>
                    <a:lnTo>
                      <a:pt x="4094" y="279"/>
                    </a:lnTo>
                    <a:lnTo>
                      <a:pt x="4095" y="279"/>
                    </a:lnTo>
                    <a:lnTo>
                      <a:pt x="4095" y="278"/>
                    </a:lnTo>
                    <a:lnTo>
                      <a:pt x="4095" y="278"/>
                    </a:lnTo>
                    <a:lnTo>
                      <a:pt x="4095" y="278"/>
                    </a:lnTo>
                    <a:lnTo>
                      <a:pt x="4095" y="278"/>
                    </a:lnTo>
                    <a:lnTo>
                      <a:pt x="4095" y="277"/>
                    </a:lnTo>
                    <a:lnTo>
                      <a:pt x="4095" y="277"/>
                    </a:lnTo>
                    <a:lnTo>
                      <a:pt x="4095" y="277"/>
                    </a:lnTo>
                    <a:lnTo>
                      <a:pt x="4096" y="277"/>
                    </a:lnTo>
                    <a:lnTo>
                      <a:pt x="4096" y="277"/>
                    </a:lnTo>
                    <a:lnTo>
                      <a:pt x="4096" y="276"/>
                    </a:lnTo>
                    <a:lnTo>
                      <a:pt x="4096" y="276"/>
                    </a:lnTo>
                    <a:lnTo>
                      <a:pt x="4096" y="276"/>
                    </a:lnTo>
                    <a:lnTo>
                      <a:pt x="4096" y="276"/>
                    </a:lnTo>
                    <a:lnTo>
                      <a:pt x="4097" y="276"/>
                    </a:lnTo>
                    <a:lnTo>
                      <a:pt x="4097" y="275"/>
                    </a:lnTo>
                    <a:lnTo>
                      <a:pt x="4097" y="275"/>
                    </a:lnTo>
                    <a:lnTo>
                      <a:pt x="4097" y="275"/>
                    </a:lnTo>
                    <a:lnTo>
                      <a:pt x="4097" y="275"/>
                    </a:lnTo>
                    <a:lnTo>
                      <a:pt x="4097" y="274"/>
                    </a:lnTo>
                    <a:lnTo>
                      <a:pt x="4097" y="274"/>
                    </a:lnTo>
                    <a:lnTo>
                      <a:pt x="4098" y="274"/>
                    </a:lnTo>
                    <a:lnTo>
                      <a:pt x="4098" y="274"/>
                    </a:lnTo>
                    <a:lnTo>
                      <a:pt x="4098" y="273"/>
                    </a:lnTo>
                    <a:lnTo>
                      <a:pt x="4098" y="273"/>
                    </a:lnTo>
                    <a:lnTo>
                      <a:pt x="4098" y="273"/>
                    </a:lnTo>
                    <a:lnTo>
                      <a:pt x="4098" y="272"/>
                    </a:lnTo>
                    <a:lnTo>
                      <a:pt x="4098" y="272"/>
                    </a:lnTo>
                    <a:lnTo>
                      <a:pt x="4099" y="272"/>
                    </a:lnTo>
                    <a:lnTo>
                      <a:pt x="4099" y="272"/>
                    </a:lnTo>
                    <a:lnTo>
                      <a:pt x="4099" y="271"/>
                    </a:lnTo>
                    <a:lnTo>
                      <a:pt x="4099" y="271"/>
                    </a:lnTo>
                    <a:lnTo>
                      <a:pt x="4099" y="271"/>
                    </a:lnTo>
                    <a:lnTo>
                      <a:pt x="4099" y="271"/>
                    </a:lnTo>
                    <a:lnTo>
                      <a:pt x="4099" y="270"/>
                    </a:lnTo>
                    <a:lnTo>
                      <a:pt x="4100" y="270"/>
                    </a:lnTo>
                    <a:lnTo>
                      <a:pt x="4100" y="270"/>
                    </a:lnTo>
                    <a:lnTo>
                      <a:pt x="4100" y="270"/>
                    </a:lnTo>
                    <a:lnTo>
                      <a:pt x="4100" y="269"/>
                    </a:lnTo>
                    <a:lnTo>
                      <a:pt x="4100" y="269"/>
                    </a:lnTo>
                    <a:lnTo>
                      <a:pt x="4100" y="269"/>
                    </a:lnTo>
                    <a:lnTo>
                      <a:pt x="4101" y="269"/>
                    </a:lnTo>
                    <a:lnTo>
                      <a:pt x="4101" y="268"/>
                    </a:lnTo>
                    <a:lnTo>
                      <a:pt x="4101" y="268"/>
                    </a:lnTo>
                    <a:lnTo>
                      <a:pt x="4101" y="268"/>
                    </a:lnTo>
                    <a:lnTo>
                      <a:pt x="4101" y="268"/>
                    </a:lnTo>
                    <a:lnTo>
                      <a:pt x="4101" y="267"/>
                    </a:lnTo>
                    <a:lnTo>
                      <a:pt x="4101" y="267"/>
                    </a:lnTo>
                    <a:lnTo>
                      <a:pt x="4101" y="267"/>
                    </a:lnTo>
                    <a:lnTo>
                      <a:pt x="4102" y="267"/>
                    </a:lnTo>
                    <a:lnTo>
                      <a:pt x="4102" y="266"/>
                    </a:lnTo>
                    <a:lnTo>
                      <a:pt x="4102" y="266"/>
                    </a:lnTo>
                    <a:lnTo>
                      <a:pt x="4102" y="266"/>
                    </a:lnTo>
                    <a:lnTo>
                      <a:pt x="4102" y="266"/>
                    </a:lnTo>
                    <a:lnTo>
                      <a:pt x="4102" y="266"/>
                    </a:lnTo>
                    <a:lnTo>
                      <a:pt x="4103" y="266"/>
                    </a:lnTo>
                    <a:lnTo>
                      <a:pt x="4103" y="265"/>
                    </a:lnTo>
                    <a:lnTo>
                      <a:pt x="4103" y="265"/>
                    </a:lnTo>
                    <a:lnTo>
                      <a:pt x="4103" y="265"/>
                    </a:lnTo>
                    <a:lnTo>
                      <a:pt x="4103" y="265"/>
                    </a:lnTo>
                    <a:lnTo>
                      <a:pt x="4103" y="265"/>
                    </a:lnTo>
                    <a:lnTo>
                      <a:pt x="4104" y="265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6" y="262"/>
                    </a:lnTo>
                    <a:lnTo>
                      <a:pt x="4106" y="262"/>
                    </a:lnTo>
                    <a:lnTo>
                      <a:pt x="4106" y="262"/>
                    </a:lnTo>
                    <a:lnTo>
                      <a:pt x="4106" y="262"/>
                    </a:lnTo>
                    <a:lnTo>
                      <a:pt x="4106" y="261"/>
                    </a:lnTo>
                    <a:lnTo>
                      <a:pt x="4106" y="261"/>
                    </a:lnTo>
                    <a:lnTo>
                      <a:pt x="4106" y="261"/>
                    </a:lnTo>
                    <a:lnTo>
                      <a:pt x="4107" y="261"/>
                    </a:lnTo>
                    <a:lnTo>
                      <a:pt x="4107" y="261"/>
                    </a:lnTo>
                    <a:lnTo>
                      <a:pt x="4107" y="261"/>
                    </a:lnTo>
                    <a:lnTo>
                      <a:pt x="4107" y="260"/>
                    </a:lnTo>
                    <a:lnTo>
                      <a:pt x="4107" y="260"/>
                    </a:lnTo>
                    <a:lnTo>
                      <a:pt x="4107" y="260"/>
                    </a:lnTo>
                    <a:lnTo>
                      <a:pt x="4107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59"/>
                    </a:lnTo>
                    <a:lnTo>
                      <a:pt x="4109" y="259"/>
                    </a:lnTo>
                    <a:lnTo>
                      <a:pt x="4109" y="259"/>
                    </a:lnTo>
                    <a:lnTo>
                      <a:pt x="4109" y="259"/>
                    </a:lnTo>
                    <a:lnTo>
                      <a:pt x="4109" y="259"/>
                    </a:lnTo>
                    <a:lnTo>
                      <a:pt x="4109" y="259"/>
                    </a:lnTo>
                    <a:lnTo>
                      <a:pt x="4109" y="258"/>
                    </a:lnTo>
                    <a:lnTo>
                      <a:pt x="4110" y="258"/>
                    </a:lnTo>
                    <a:lnTo>
                      <a:pt x="4110" y="258"/>
                    </a:lnTo>
                    <a:lnTo>
                      <a:pt x="4110" y="258"/>
                    </a:lnTo>
                    <a:lnTo>
                      <a:pt x="4110" y="258"/>
                    </a:lnTo>
                    <a:lnTo>
                      <a:pt x="4110" y="257"/>
                    </a:lnTo>
                    <a:lnTo>
                      <a:pt x="4110" y="257"/>
                    </a:lnTo>
                    <a:lnTo>
                      <a:pt x="4110" y="257"/>
                    </a:lnTo>
                    <a:lnTo>
                      <a:pt x="4110" y="257"/>
                    </a:lnTo>
                    <a:lnTo>
                      <a:pt x="4111" y="257"/>
                    </a:lnTo>
                    <a:lnTo>
                      <a:pt x="4111" y="257"/>
                    </a:lnTo>
                    <a:lnTo>
                      <a:pt x="4111" y="257"/>
                    </a:lnTo>
                    <a:lnTo>
                      <a:pt x="4111" y="256"/>
                    </a:lnTo>
                    <a:lnTo>
                      <a:pt x="4111" y="256"/>
                    </a:lnTo>
                    <a:lnTo>
                      <a:pt x="4111" y="256"/>
                    </a:lnTo>
                    <a:lnTo>
                      <a:pt x="4112" y="256"/>
                    </a:lnTo>
                    <a:lnTo>
                      <a:pt x="4112" y="256"/>
                    </a:lnTo>
                    <a:lnTo>
                      <a:pt x="4112" y="256"/>
                    </a:lnTo>
                    <a:lnTo>
                      <a:pt x="4112" y="256"/>
                    </a:lnTo>
                    <a:lnTo>
                      <a:pt x="4112" y="255"/>
                    </a:lnTo>
                    <a:lnTo>
                      <a:pt x="4112" y="255"/>
                    </a:lnTo>
                    <a:lnTo>
                      <a:pt x="4112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6" y="254"/>
                    </a:lnTo>
                    <a:lnTo>
                      <a:pt x="4116" y="254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0"/>
                    </a:lnTo>
                    <a:lnTo>
                      <a:pt x="4119" y="250"/>
                    </a:lnTo>
                    <a:lnTo>
                      <a:pt x="4119" y="250"/>
                    </a:lnTo>
                    <a:lnTo>
                      <a:pt x="4119" y="250"/>
                    </a:lnTo>
                    <a:lnTo>
                      <a:pt x="4119" y="250"/>
                    </a:lnTo>
                    <a:lnTo>
                      <a:pt x="4119" y="250"/>
                    </a:lnTo>
                    <a:lnTo>
                      <a:pt x="4119" y="249"/>
                    </a:lnTo>
                    <a:lnTo>
                      <a:pt x="4119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1" y="249"/>
                    </a:lnTo>
                    <a:lnTo>
                      <a:pt x="4121" y="249"/>
                    </a:lnTo>
                    <a:lnTo>
                      <a:pt x="4121" y="249"/>
                    </a:lnTo>
                    <a:lnTo>
                      <a:pt x="4121" y="248"/>
                    </a:lnTo>
                    <a:lnTo>
                      <a:pt x="4121" y="248"/>
                    </a:lnTo>
                    <a:lnTo>
                      <a:pt x="4121" y="248"/>
                    </a:lnTo>
                    <a:lnTo>
                      <a:pt x="4121" y="248"/>
                    </a:lnTo>
                    <a:lnTo>
                      <a:pt x="4121" y="248"/>
                    </a:lnTo>
                    <a:lnTo>
                      <a:pt x="4122" y="248"/>
                    </a:lnTo>
                    <a:lnTo>
                      <a:pt x="4122" y="248"/>
                    </a:lnTo>
                    <a:lnTo>
                      <a:pt x="4122" y="247"/>
                    </a:lnTo>
                    <a:lnTo>
                      <a:pt x="4122" y="247"/>
                    </a:lnTo>
                    <a:lnTo>
                      <a:pt x="4122" y="247"/>
                    </a:lnTo>
                    <a:lnTo>
                      <a:pt x="4122" y="247"/>
                    </a:lnTo>
                    <a:lnTo>
                      <a:pt x="4123" y="247"/>
                    </a:lnTo>
                    <a:lnTo>
                      <a:pt x="4123" y="247"/>
                    </a:lnTo>
                    <a:lnTo>
                      <a:pt x="4123" y="247"/>
                    </a:lnTo>
                    <a:lnTo>
                      <a:pt x="4123" y="247"/>
                    </a:lnTo>
                    <a:lnTo>
                      <a:pt x="4123" y="246"/>
                    </a:lnTo>
                    <a:lnTo>
                      <a:pt x="4123" y="246"/>
                    </a:lnTo>
                    <a:lnTo>
                      <a:pt x="4123" y="246"/>
                    </a:lnTo>
                    <a:lnTo>
                      <a:pt x="4124" y="246"/>
                    </a:lnTo>
                    <a:lnTo>
                      <a:pt x="4124" y="246"/>
                    </a:lnTo>
                    <a:lnTo>
                      <a:pt x="4124" y="246"/>
                    </a:lnTo>
                    <a:lnTo>
                      <a:pt x="4124" y="246"/>
                    </a:lnTo>
                    <a:lnTo>
                      <a:pt x="4124" y="246"/>
                    </a:lnTo>
                    <a:lnTo>
                      <a:pt x="4124" y="245"/>
                    </a:lnTo>
                    <a:lnTo>
                      <a:pt x="4124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7" y="244"/>
                    </a:lnTo>
                    <a:lnTo>
                      <a:pt x="4127" y="244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8" y="243"/>
                    </a:lnTo>
                    <a:lnTo>
                      <a:pt x="4128" y="243"/>
                    </a:lnTo>
                    <a:lnTo>
                      <a:pt x="4128" y="243"/>
                    </a:lnTo>
                    <a:lnTo>
                      <a:pt x="4128" y="243"/>
                    </a:lnTo>
                    <a:lnTo>
                      <a:pt x="4128" y="242"/>
                    </a:lnTo>
                    <a:lnTo>
                      <a:pt x="4128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30" y="242"/>
                    </a:lnTo>
                    <a:lnTo>
                      <a:pt x="4130" y="242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1" y="241"/>
                    </a:lnTo>
                    <a:lnTo>
                      <a:pt x="4131" y="240"/>
                    </a:lnTo>
                    <a:lnTo>
                      <a:pt x="4131" y="240"/>
                    </a:lnTo>
                    <a:lnTo>
                      <a:pt x="4131" y="240"/>
                    </a:lnTo>
                    <a:lnTo>
                      <a:pt x="4131" y="240"/>
                    </a:lnTo>
                    <a:lnTo>
                      <a:pt x="4131" y="240"/>
                    </a:lnTo>
                    <a:lnTo>
                      <a:pt x="4132" y="240"/>
                    </a:lnTo>
                    <a:lnTo>
                      <a:pt x="4132" y="240"/>
                    </a:lnTo>
                    <a:lnTo>
                      <a:pt x="4132" y="240"/>
                    </a:lnTo>
                    <a:lnTo>
                      <a:pt x="4132" y="240"/>
                    </a:lnTo>
                    <a:lnTo>
                      <a:pt x="4132" y="239"/>
                    </a:lnTo>
                    <a:lnTo>
                      <a:pt x="4132" y="239"/>
                    </a:lnTo>
                    <a:lnTo>
                      <a:pt x="4132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4" y="239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6" y="238"/>
                    </a:lnTo>
                    <a:lnTo>
                      <a:pt x="4136" y="238"/>
                    </a:lnTo>
                    <a:lnTo>
                      <a:pt x="4136" y="238"/>
                    </a:lnTo>
                    <a:lnTo>
                      <a:pt x="4136" y="237"/>
                    </a:lnTo>
                    <a:lnTo>
                      <a:pt x="4136" y="237"/>
                    </a:lnTo>
                    <a:lnTo>
                      <a:pt x="4136" y="237"/>
                    </a:lnTo>
                    <a:lnTo>
                      <a:pt x="4136" y="237"/>
                    </a:lnTo>
                    <a:lnTo>
                      <a:pt x="4136" y="237"/>
                    </a:lnTo>
                    <a:lnTo>
                      <a:pt x="4137" y="237"/>
                    </a:lnTo>
                    <a:lnTo>
                      <a:pt x="4137" y="237"/>
                    </a:lnTo>
                    <a:lnTo>
                      <a:pt x="4137" y="236"/>
                    </a:lnTo>
                    <a:lnTo>
                      <a:pt x="4137" y="236"/>
                    </a:lnTo>
                    <a:lnTo>
                      <a:pt x="4137" y="236"/>
                    </a:lnTo>
                    <a:lnTo>
                      <a:pt x="4137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4" y="234"/>
                    </a:lnTo>
                    <a:lnTo>
                      <a:pt x="4144" y="234"/>
                    </a:lnTo>
                    <a:lnTo>
                      <a:pt x="4144" y="234"/>
                    </a:lnTo>
                    <a:lnTo>
                      <a:pt x="4144" y="233"/>
                    </a:lnTo>
                    <a:lnTo>
                      <a:pt x="4144" y="233"/>
                    </a:lnTo>
                    <a:lnTo>
                      <a:pt x="4144" y="233"/>
                    </a:lnTo>
                    <a:lnTo>
                      <a:pt x="4144" y="233"/>
                    </a:lnTo>
                    <a:lnTo>
                      <a:pt x="4145" y="233"/>
                    </a:lnTo>
                    <a:lnTo>
                      <a:pt x="4145" y="233"/>
                    </a:lnTo>
                    <a:lnTo>
                      <a:pt x="4145" y="232"/>
                    </a:lnTo>
                    <a:lnTo>
                      <a:pt x="4145" y="232"/>
                    </a:lnTo>
                    <a:lnTo>
                      <a:pt x="4145" y="232"/>
                    </a:lnTo>
                    <a:lnTo>
                      <a:pt x="4145" y="232"/>
                    </a:lnTo>
                    <a:lnTo>
                      <a:pt x="4145" y="232"/>
                    </a:lnTo>
                    <a:lnTo>
                      <a:pt x="4146" y="232"/>
                    </a:lnTo>
                    <a:lnTo>
                      <a:pt x="4146" y="232"/>
                    </a:lnTo>
                    <a:lnTo>
                      <a:pt x="4146" y="233"/>
                    </a:lnTo>
                    <a:lnTo>
                      <a:pt x="4146" y="233"/>
                    </a:lnTo>
                    <a:lnTo>
                      <a:pt x="4146" y="233"/>
                    </a:lnTo>
                    <a:lnTo>
                      <a:pt x="4146" y="233"/>
                    </a:lnTo>
                    <a:lnTo>
                      <a:pt x="4146" y="233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1"/>
                    </a:lnTo>
                    <a:lnTo>
                      <a:pt x="4148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1" y="231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30"/>
                    </a:lnTo>
                    <a:lnTo>
                      <a:pt x="4158" y="230"/>
                    </a:lnTo>
                    <a:lnTo>
                      <a:pt x="4158" y="230"/>
                    </a:lnTo>
                    <a:lnTo>
                      <a:pt x="4158" y="230"/>
                    </a:lnTo>
                    <a:lnTo>
                      <a:pt x="4158" y="231"/>
                    </a:lnTo>
                    <a:lnTo>
                      <a:pt x="4158" y="230"/>
                    </a:lnTo>
                    <a:lnTo>
                      <a:pt x="4158" y="230"/>
                    </a:lnTo>
                    <a:lnTo>
                      <a:pt x="4159" y="230"/>
                    </a:lnTo>
                    <a:lnTo>
                      <a:pt x="4159" y="230"/>
                    </a:lnTo>
                    <a:lnTo>
                      <a:pt x="4159" y="229"/>
                    </a:lnTo>
                    <a:lnTo>
                      <a:pt x="4159" y="229"/>
                    </a:lnTo>
                    <a:lnTo>
                      <a:pt x="4159" y="229"/>
                    </a:lnTo>
                    <a:lnTo>
                      <a:pt x="4159" y="229"/>
                    </a:lnTo>
                    <a:lnTo>
                      <a:pt x="4160" y="229"/>
                    </a:lnTo>
                    <a:lnTo>
                      <a:pt x="4160" y="229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9"/>
                    </a:lnTo>
                    <a:lnTo>
                      <a:pt x="4164" y="229"/>
                    </a:lnTo>
                    <a:lnTo>
                      <a:pt x="4164" y="229"/>
                    </a:lnTo>
                    <a:lnTo>
                      <a:pt x="4164" y="229"/>
                    </a:lnTo>
                    <a:lnTo>
                      <a:pt x="4164" y="229"/>
                    </a:lnTo>
                    <a:lnTo>
                      <a:pt x="4164" y="228"/>
                    </a:lnTo>
                    <a:lnTo>
                      <a:pt x="4164" y="228"/>
                    </a:lnTo>
                    <a:lnTo>
                      <a:pt x="4164" y="228"/>
                    </a:lnTo>
                    <a:lnTo>
                      <a:pt x="4165" y="228"/>
                    </a:lnTo>
                    <a:lnTo>
                      <a:pt x="4165" y="228"/>
                    </a:lnTo>
                    <a:lnTo>
                      <a:pt x="4165" y="227"/>
                    </a:lnTo>
                    <a:lnTo>
                      <a:pt x="4165" y="227"/>
                    </a:lnTo>
                    <a:lnTo>
                      <a:pt x="4165" y="227"/>
                    </a:lnTo>
                    <a:lnTo>
                      <a:pt x="4165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7" y="227"/>
                    </a:lnTo>
                    <a:lnTo>
                      <a:pt x="4167" y="227"/>
                    </a:lnTo>
                    <a:lnTo>
                      <a:pt x="4167" y="228"/>
                    </a:lnTo>
                    <a:lnTo>
                      <a:pt x="4167" y="228"/>
                    </a:lnTo>
                    <a:lnTo>
                      <a:pt x="4167" y="228"/>
                    </a:lnTo>
                    <a:lnTo>
                      <a:pt x="4167" y="227"/>
                    </a:lnTo>
                    <a:lnTo>
                      <a:pt x="4168" y="227"/>
                    </a:lnTo>
                    <a:lnTo>
                      <a:pt x="4168" y="227"/>
                    </a:lnTo>
                    <a:lnTo>
                      <a:pt x="4168" y="227"/>
                    </a:lnTo>
                    <a:lnTo>
                      <a:pt x="4168" y="226"/>
                    </a:lnTo>
                    <a:lnTo>
                      <a:pt x="4168" y="226"/>
                    </a:lnTo>
                    <a:lnTo>
                      <a:pt x="4168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2" y="226"/>
                    </a:lnTo>
                    <a:lnTo>
                      <a:pt x="4172" y="226"/>
                    </a:lnTo>
                    <a:lnTo>
                      <a:pt x="4172" y="227"/>
                    </a:lnTo>
                    <a:lnTo>
                      <a:pt x="4172" y="227"/>
                    </a:lnTo>
                    <a:lnTo>
                      <a:pt x="4172" y="228"/>
                    </a:lnTo>
                    <a:lnTo>
                      <a:pt x="4172" y="228"/>
                    </a:lnTo>
                    <a:lnTo>
                      <a:pt x="4172" y="228"/>
                    </a:lnTo>
                    <a:lnTo>
                      <a:pt x="4173" y="229"/>
                    </a:lnTo>
                    <a:lnTo>
                      <a:pt x="4173" y="229"/>
                    </a:lnTo>
                    <a:lnTo>
                      <a:pt x="4173" y="228"/>
                    </a:lnTo>
                    <a:lnTo>
                      <a:pt x="4173" y="228"/>
                    </a:lnTo>
                    <a:lnTo>
                      <a:pt x="4173" y="228"/>
                    </a:lnTo>
                    <a:lnTo>
                      <a:pt x="4173" y="227"/>
                    </a:lnTo>
                    <a:lnTo>
                      <a:pt x="4173" y="227"/>
                    </a:lnTo>
                    <a:lnTo>
                      <a:pt x="4174" y="226"/>
                    </a:lnTo>
                    <a:lnTo>
                      <a:pt x="4174" y="226"/>
                    </a:lnTo>
                    <a:lnTo>
                      <a:pt x="4174" y="225"/>
                    </a:lnTo>
                    <a:lnTo>
                      <a:pt x="4174" y="225"/>
                    </a:lnTo>
                    <a:lnTo>
                      <a:pt x="4174" y="225"/>
                    </a:lnTo>
                    <a:lnTo>
                      <a:pt x="4174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8" y="225"/>
                    </a:lnTo>
                    <a:lnTo>
                      <a:pt x="4178" y="225"/>
                    </a:lnTo>
                    <a:lnTo>
                      <a:pt x="4178" y="225"/>
                    </a:lnTo>
                    <a:lnTo>
                      <a:pt x="4178" y="225"/>
                    </a:lnTo>
                    <a:lnTo>
                      <a:pt x="4178" y="226"/>
                    </a:lnTo>
                    <a:lnTo>
                      <a:pt x="4178" y="226"/>
                    </a:lnTo>
                    <a:lnTo>
                      <a:pt x="4178" y="226"/>
                    </a:lnTo>
                    <a:lnTo>
                      <a:pt x="4178" y="226"/>
                    </a:lnTo>
                    <a:lnTo>
                      <a:pt x="4179" y="226"/>
                    </a:lnTo>
                    <a:lnTo>
                      <a:pt x="4179" y="225"/>
                    </a:lnTo>
                    <a:lnTo>
                      <a:pt x="4179" y="225"/>
                    </a:lnTo>
                    <a:lnTo>
                      <a:pt x="4179" y="225"/>
                    </a:lnTo>
                    <a:lnTo>
                      <a:pt x="4179" y="225"/>
                    </a:lnTo>
                    <a:lnTo>
                      <a:pt x="4179" y="225"/>
                    </a:lnTo>
                    <a:lnTo>
                      <a:pt x="4180" y="225"/>
                    </a:lnTo>
                    <a:lnTo>
                      <a:pt x="4180" y="225"/>
                    </a:lnTo>
                    <a:lnTo>
                      <a:pt x="4180" y="225"/>
                    </a:lnTo>
                    <a:lnTo>
                      <a:pt x="4180" y="225"/>
                    </a:lnTo>
                    <a:lnTo>
                      <a:pt x="4180" y="225"/>
                    </a:lnTo>
                    <a:lnTo>
                      <a:pt x="4180" y="224"/>
                    </a:lnTo>
                    <a:lnTo>
                      <a:pt x="4180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5" y="224"/>
                    </a:lnTo>
                    <a:lnTo>
                      <a:pt x="4185" y="225"/>
                    </a:lnTo>
                    <a:lnTo>
                      <a:pt x="4185" y="225"/>
                    </a:lnTo>
                    <a:lnTo>
                      <a:pt x="4185" y="225"/>
                    </a:lnTo>
                    <a:lnTo>
                      <a:pt x="4185" y="225"/>
                    </a:lnTo>
                    <a:lnTo>
                      <a:pt x="4185" y="224"/>
                    </a:lnTo>
                    <a:lnTo>
                      <a:pt x="4186" y="224"/>
                    </a:lnTo>
                    <a:lnTo>
                      <a:pt x="4186" y="224"/>
                    </a:lnTo>
                    <a:lnTo>
                      <a:pt x="4186" y="224"/>
                    </a:lnTo>
                    <a:lnTo>
                      <a:pt x="4186" y="223"/>
                    </a:lnTo>
                    <a:lnTo>
                      <a:pt x="4186" y="223"/>
                    </a:lnTo>
                    <a:lnTo>
                      <a:pt x="4186" y="223"/>
                    </a:lnTo>
                    <a:lnTo>
                      <a:pt x="4186" y="223"/>
                    </a:lnTo>
                    <a:lnTo>
                      <a:pt x="4186" y="223"/>
                    </a:lnTo>
                    <a:lnTo>
                      <a:pt x="4187" y="223"/>
                    </a:lnTo>
                    <a:lnTo>
                      <a:pt x="4187" y="223"/>
                    </a:lnTo>
                    <a:lnTo>
                      <a:pt x="4187" y="224"/>
                    </a:lnTo>
                    <a:lnTo>
                      <a:pt x="4187" y="224"/>
                    </a:lnTo>
                    <a:lnTo>
                      <a:pt x="4187" y="224"/>
                    </a:lnTo>
                    <a:lnTo>
                      <a:pt x="4187" y="224"/>
                    </a:lnTo>
                    <a:lnTo>
                      <a:pt x="4188" y="224"/>
                    </a:lnTo>
                    <a:lnTo>
                      <a:pt x="4188" y="225"/>
                    </a:lnTo>
                    <a:lnTo>
                      <a:pt x="4188" y="225"/>
                    </a:lnTo>
                    <a:lnTo>
                      <a:pt x="4188" y="225"/>
                    </a:lnTo>
                    <a:lnTo>
                      <a:pt x="4188" y="226"/>
                    </a:lnTo>
                    <a:lnTo>
                      <a:pt x="4188" y="226"/>
                    </a:lnTo>
                    <a:lnTo>
                      <a:pt x="4189" y="226"/>
                    </a:lnTo>
                    <a:lnTo>
                      <a:pt x="4189" y="225"/>
                    </a:lnTo>
                    <a:lnTo>
                      <a:pt x="4189" y="225"/>
                    </a:lnTo>
                    <a:lnTo>
                      <a:pt x="4189" y="225"/>
                    </a:lnTo>
                    <a:lnTo>
                      <a:pt x="4189" y="224"/>
                    </a:lnTo>
                    <a:lnTo>
                      <a:pt x="4189" y="224"/>
                    </a:lnTo>
                    <a:lnTo>
                      <a:pt x="4189" y="223"/>
                    </a:lnTo>
                    <a:lnTo>
                      <a:pt x="4189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2" y="223"/>
                    </a:lnTo>
                    <a:lnTo>
                      <a:pt x="4192" y="223"/>
                    </a:lnTo>
                    <a:lnTo>
                      <a:pt x="4192" y="223"/>
                    </a:lnTo>
                    <a:lnTo>
                      <a:pt x="4192" y="224"/>
                    </a:lnTo>
                    <a:lnTo>
                      <a:pt x="4192" y="224"/>
                    </a:lnTo>
                    <a:lnTo>
                      <a:pt x="4192" y="224"/>
                    </a:lnTo>
                    <a:lnTo>
                      <a:pt x="4192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6" y="222"/>
                    </a:lnTo>
                    <a:lnTo>
                      <a:pt x="4196" y="222"/>
                    </a:lnTo>
                    <a:lnTo>
                      <a:pt x="4196" y="223"/>
                    </a:lnTo>
                    <a:lnTo>
                      <a:pt x="4196" y="223"/>
                    </a:lnTo>
                    <a:lnTo>
                      <a:pt x="4196" y="223"/>
                    </a:lnTo>
                    <a:lnTo>
                      <a:pt x="4196" y="223"/>
                    </a:lnTo>
                    <a:lnTo>
                      <a:pt x="4197" y="223"/>
                    </a:lnTo>
                    <a:lnTo>
                      <a:pt x="4197" y="224"/>
                    </a:lnTo>
                    <a:lnTo>
                      <a:pt x="4197" y="224"/>
                    </a:lnTo>
                    <a:lnTo>
                      <a:pt x="4197" y="224"/>
                    </a:lnTo>
                    <a:lnTo>
                      <a:pt x="4197" y="224"/>
                    </a:lnTo>
                    <a:lnTo>
                      <a:pt x="4197" y="224"/>
                    </a:lnTo>
                    <a:lnTo>
                      <a:pt x="4198" y="223"/>
                    </a:lnTo>
                    <a:lnTo>
                      <a:pt x="4198" y="223"/>
                    </a:lnTo>
                    <a:lnTo>
                      <a:pt x="4198" y="223"/>
                    </a:lnTo>
                    <a:lnTo>
                      <a:pt x="4198" y="222"/>
                    </a:lnTo>
                    <a:lnTo>
                      <a:pt x="4198" y="222"/>
                    </a:lnTo>
                    <a:lnTo>
                      <a:pt x="4198" y="222"/>
                    </a:lnTo>
                    <a:lnTo>
                      <a:pt x="4198" y="222"/>
                    </a:lnTo>
                    <a:lnTo>
                      <a:pt x="4198" y="222"/>
                    </a:lnTo>
                    <a:lnTo>
                      <a:pt x="4199" y="222"/>
                    </a:lnTo>
                    <a:lnTo>
                      <a:pt x="4199" y="222"/>
                    </a:lnTo>
                    <a:lnTo>
                      <a:pt x="4199" y="222"/>
                    </a:lnTo>
                    <a:lnTo>
                      <a:pt x="4199" y="222"/>
                    </a:lnTo>
                    <a:lnTo>
                      <a:pt x="4199" y="223"/>
                    </a:lnTo>
                    <a:lnTo>
                      <a:pt x="4199" y="223"/>
                    </a:lnTo>
                    <a:lnTo>
                      <a:pt x="4200" y="223"/>
                    </a:lnTo>
                    <a:lnTo>
                      <a:pt x="4200" y="224"/>
                    </a:lnTo>
                    <a:lnTo>
                      <a:pt x="4200" y="224"/>
                    </a:lnTo>
                    <a:lnTo>
                      <a:pt x="4200" y="224"/>
                    </a:lnTo>
                    <a:lnTo>
                      <a:pt x="4200" y="225"/>
                    </a:lnTo>
                    <a:lnTo>
                      <a:pt x="4200" y="225"/>
                    </a:lnTo>
                    <a:lnTo>
                      <a:pt x="4200" y="225"/>
                    </a:lnTo>
                    <a:lnTo>
                      <a:pt x="4201" y="224"/>
                    </a:lnTo>
                    <a:lnTo>
                      <a:pt x="4201" y="224"/>
                    </a:lnTo>
                    <a:lnTo>
                      <a:pt x="4201" y="224"/>
                    </a:lnTo>
                    <a:lnTo>
                      <a:pt x="4201" y="223"/>
                    </a:lnTo>
                    <a:lnTo>
                      <a:pt x="4201" y="223"/>
                    </a:lnTo>
                    <a:lnTo>
                      <a:pt x="4201" y="223"/>
                    </a:lnTo>
                    <a:lnTo>
                      <a:pt x="4201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7" y="222"/>
                    </a:lnTo>
                    <a:lnTo>
                      <a:pt x="4207" y="222"/>
                    </a:lnTo>
                    <a:lnTo>
                      <a:pt x="4207" y="222"/>
                    </a:lnTo>
                    <a:lnTo>
                      <a:pt x="4207" y="222"/>
                    </a:lnTo>
                    <a:lnTo>
                      <a:pt x="4207" y="223"/>
                    </a:lnTo>
                    <a:lnTo>
                      <a:pt x="4207" y="224"/>
                    </a:lnTo>
                    <a:lnTo>
                      <a:pt x="4207" y="224"/>
                    </a:lnTo>
                    <a:lnTo>
                      <a:pt x="4207" y="224"/>
                    </a:lnTo>
                    <a:lnTo>
                      <a:pt x="4208" y="225"/>
                    </a:lnTo>
                    <a:lnTo>
                      <a:pt x="4208" y="225"/>
                    </a:lnTo>
                    <a:lnTo>
                      <a:pt x="4208" y="225"/>
                    </a:lnTo>
                    <a:lnTo>
                      <a:pt x="4208" y="225"/>
                    </a:lnTo>
                    <a:lnTo>
                      <a:pt x="4208" y="224"/>
                    </a:lnTo>
                    <a:lnTo>
                      <a:pt x="4208" y="224"/>
                    </a:lnTo>
                    <a:lnTo>
                      <a:pt x="4209" y="224"/>
                    </a:lnTo>
                    <a:lnTo>
                      <a:pt x="4209" y="223"/>
                    </a:lnTo>
                    <a:lnTo>
                      <a:pt x="4209" y="223"/>
                    </a:lnTo>
                    <a:lnTo>
                      <a:pt x="4209" y="222"/>
                    </a:lnTo>
                    <a:lnTo>
                      <a:pt x="4209" y="222"/>
                    </a:lnTo>
                    <a:lnTo>
                      <a:pt x="4209" y="222"/>
                    </a:lnTo>
                    <a:lnTo>
                      <a:pt x="4209" y="222"/>
                    </a:lnTo>
                    <a:lnTo>
                      <a:pt x="4210" y="222"/>
                    </a:lnTo>
                    <a:lnTo>
                      <a:pt x="4210" y="222"/>
                    </a:lnTo>
                    <a:lnTo>
                      <a:pt x="4210" y="222"/>
                    </a:lnTo>
                    <a:lnTo>
                      <a:pt x="4210" y="221"/>
                    </a:lnTo>
                    <a:lnTo>
                      <a:pt x="4210" y="221"/>
                    </a:lnTo>
                    <a:lnTo>
                      <a:pt x="4210" y="221"/>
                    </a:lnTo>
                    <a:lnTo>
                      <a:pt x="4210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3" y="221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4" y="222"/>
                    </a:lnTo>
                    <a:lnTo>
                      <a:pt x="4214" y="222"/>
                    </a:lnTo>
                    <a:lnTo>
                      <a:pt x="4214" y="221"/>
                    </a:lnTo>
                    <a:lnTo>
                      <a:pt x="4214" y="221"/>
                    </a:lnTo>
                    <a:lnTo>
                      <a:pt x="4214" y="221"/>
                    </a:lnTo>
                    <a:lnTo>
                      <a:pt x="4214" y="221"/>
                    </a:lnTo>
                    <a:lnTo>
                      <a:pt x="4214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2"/>
                    </a:lnTo>
                    <a:lnTo>
                      <a:pt x="4219" y="222"/>
                    </a:lnTo>
                    <a:lnTo>
                      <a:pt x="4219" y="222"/>
                    </a:lnTo>
                    <a:lnTo>
                      <a:pt x="4219" y="222"/>
                    </a:lnTo>
                    <a:lnTo>
                      <a:pt x="4219" y="222"/>
                    </a:lnTo>
                    <a:lnTo>
                      <a:pt x="4219" y="222"/>
                    </a:lnTo>
                    <a:lnTo>
                      <a:pt x="4219" y="223"/>
                    </a:lnTo>
                    <a:lnTo>
                      <a:pt x="4219" y="223"/>
                    </a:lnTo>
                    <a:lnTo>
                      <a:pt x="4220" y="224"/>
                    </a:lnTo>
                    <a:lnTo>
                      <a:pt x="4220" y="224"/>
                    </a:lnTo>
                    <a:lnTo>
                      <a:pt x="4220" y="225"/>
                    </a:lnTo>
                    <a:lnTo>
                      <a:pt x="4220" y="225"/>
                    </a:lnTo>
                    <a:lnTo>
                      <a:pt x="4220" y="226"/>
                    </a:lnTo>
                    <a:lnTo>
                      <a:pt x="4220" y="226"/>
                    </a:lnTo>
                    <a:lnTo>
                      <a:pt x="4220" y="226"/>
                    </a:lnTo>
                    <a:lnTo>
                      <a:pt x="4221" y="225"/>
                    </a:lnTo>
                    <a:lnTo>
                      <a:pt x="4221" y="225"/>
                    </a:lnTo>
                    <a:lnTo>
                      <a:pt x="4221" y="225"/>
                    </a:lnTo>
                    <a:lnTo>
                      <a:pt x="4221" y="224"/>
                    </a:lnTo>
                    <a:lnTo>
                      <a:pt x="4221" y="223"/>
                    </a:lnTo>
                    <a:lnTo>
                      <a:pt x="4221" y="223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2"/>
                    </a:lnTo>
                    <a:lnTo>
                      <a:pt x="4229" y="222"/>
                    </a:lnTo>
                    <a:lnTo>
                      <a:pt x="4229" y="222"/>
                    </a:lnTo>
                    <a:lnTo>
                      <a:pt x="4229" y="222"/>
                    </a:lnTo>
                    <a:lnTo>
                      <a:pt x="4229" y="221"/>
                    </a:lnTo>
                    <a:lnTo>
                      <a:pt x="4229" y="221"/>
                    </a:lnTo>
                    <a:lnTo>
                      <a:pt x="4229" y="221"/>
                    </a:lnTo>
                    <a:lnTo>
                      <a:pt x="4229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9" y="221"/>
                    </a:lnTo>
                    <a:lnTo>
                      <a:pt x="4239" y="221"/>
                    </a:lnTo>
                    <a:lnTo>
                      <a:pt x="4239" y="222"/>
                    </a:lnTo>
                    <a:lnTo>
                      <a:pt x="4239" y="222"/>
                    </a:lnTo>
                    <a:lnTo>
                      <a:pt x="4239" y="222"/>
                    </a:lnTo>
                    <a:lnTo>
                      <a:pt x="4239" y="222"/>
                    </a:lnTo>
                    <a:lnTo>
                      <a:pt x="4240" y="222"/>
                    </a:lnTo>
                    <a:lnTo>
                      <a:pt x="4240" y="222"/>
                    </a:lnTo>
                    <a:lnTo>
                      <a:pt x="4240" y="222"/>
                    </a:lnTo>
                    <a:lnTo>
                      <a:pt x="4240" y="222"/>
                    </a:lnTo>
                    <a:lnTo>
                      <a:pt x="4240" y="222"/>
                    </a:lnTo>
                    <a:lnTo>
                      <a:pt x="4240" y="223"/>
                    </a:lnTo>
                    <a:lnTo>
                      <a:pt x="4240" y="223"/>
                    </a:lnTo>
                    <a:lnTo>
                      <a:pt x="4240" y="223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2" y="224"/>
                    </a:lnTo>
                    <a:lnTo>
                      <a:pt x="4242" y="224"/>
                    </a:lnTo>
                    <a:lnTo>
                      <a:pt x="4242" y="224"/>
                    </a:lnTo>
                    <a:lnTo>
                      <a:pt x="4242" y="225"/>
                    </a:lnTo>
                    <a:lnTo>
                      <a:pt x="4242" y="225"/>
                    </a:lnTo>
                    <a:lnTo>
                      <a:pt x="4242" y="225"/>
                    </a:lnTo>
                    <a:lnTo>
                      <a:pt x="4242" y="225"/>
                    </a:lnTo>
                    <a:lnTo>
                      <a:pt x="4243" y="225"/>
                    </a:lnTo>
                    <a:lnTo>
                      <a:pt x="4243" y="225"/>
                    </a:lnTo>
                    <a:lnTo>
                      <a:pt x="4243" y="225"/>
                    </a:lnTo>
                    <a:lnTo>
                      <a:pt x="4243" y="225"/>
                    </a:lnTo>
                    <a:lnTo>
                      <a:pt x="4243" y="224"/>
                    </a:lnTo>
                    <a:lnTo>
                      <a:pt x="4243" y="224"/>
                    </a:lnTo>
                    <a:lnTo>
                      <a:pt x="4243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5" y="224"/>
                    </a:lnTo>
                    <a:lnTo>
                      <a:pt x="4245" y="224"/>
                    </a:lnTo>
                    <a:lnTo>
                      <a:pt x="4245" y="224"/>
                    </a:lnTo>
                    <a:lnTo>
                      <a:pt x="4245" y="225"/>
                    </a:lnTo>
                    <a:lnTo>
                      <a:pt x="4245" y="225"/>
                    </a:lnTo>
                    <a:lnTo>
                      <a:pt x="4245" y="225"/>
                    </a:lnTo>
                    <a:lnTo>
                      <a:pt x="4245" y="225"/>
                    </a:lnTo>
                    <a:lnTo>
                      <a:pt x="4246" y="225"/>
                    </a:lnTo>
                    <a:lnTo>
                      <a:pt x="4246" y="224"/>
                    </a:lnTo>
                    <a:lnTo>
                      <a:pt x="4246" y="224"/>
                    </a:lnTo>
                    <a:lnTo>
                      <a:pt x="4246" y="224"/>
                    </a:lnTo>
                    <a:lnTo>
                      <a:pt x="4246" y="223"/>
                    </a:lnTo>
                    <a:lnTo>
                      <a:pt x="4246" y="223"/>
                    </a:lnTo>
                    <a:lnTo>
                      <a:pt x="4246" y="223"/>
                    </a:lnTo>
                    <a:lnTo>
                      <a:pt x="4247" y="223"/>
                    </a:lnTo>
                    <a:lnTo>
                      <a:pt x="4247" y="223"/>
                    </a:lnTo>
                    <a:lnTo>
                      <a:pt x="4247" y="222"/>
                    </a:lnTo>
                    <a:lnTo>
                      <a:pt x="4247" y="222"/>
                    </a:lnTo>
                    <a:lnTo>
                      <a:pt x="4247" y="222"/>
                    </a:lnTo>
                    <a:lnTo>
                      <a:pt x="4247" y="222"/>
                    </a:lnTo>
                    <a:lnTo>
                      <a:pt x="4247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50" y="222"/>
                    </a:lnTo>
                    <a:lnTo>
                      <a:pt x="4250" y="222"/>
                    </a:lnTo>
                    <a:lnTo>
                      <a:pt x="4250" y="222"/>
                    </a:lnTo>
                    <a:lnTo>
                      <a:pt x="4250" y="223"/>
                    </a:lnTo>
                    <a:lnTo>
                      <a:pt x="4250" y="223"/>
                    </a:lnTo>
                    <a:lnTo>
                      <a:pt x="4250" y="223"/>
                    </a:lnTo>
                    <a:lnTo>
                      <a:pt x="4251" y="223"/>
                    </a:lnTo>
                    <a:lnTo>
                      <a:pt x="4251" y="223"/>
                    </a:lnTo>
                    <a:lnTo>
                      <a:pt x="4251" y="223"/>
                    </a:lnTo>
                    <a:lnTo>
                      <a:pt x="4251" y="223"/>
                    </a:lnTo>
                    <a:lnTo>
                      <a:pt x="4251" y="223"/>
                    </a:lnTo>
                    <a:lnTo>
                      <a:pt x="4251" y="222"/>
                    </a:lnTo>
                    <a:lnTo>
                      <a:pt x="4251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2"/>
                    </a:lnTo>
                    <a:lnTo>
                      <a:pt x="4259" y="222"/>
                    </a:lnTo>
                    <a:lnTo>
                      <a:pt x="4259" y="222"/>
                    </a:lnTo>
                    <a:lnTo>
                      <a:pt x="4259" y="222"/>
                    </a:lnTo>
                    <a:lnTo>
                      <a:pt x="4259" y="222"/>
                    </a:lnTo>
                    <a:lnTo>
                      <a:pt x="4259" y="222"/>
                    </a:lnTo>
                    <a:lnTo>
                      <a:pt x="4259" y="221"/>
                    </a:lnTo>
                    <a:lnTo>
                      <a:pt x="4260" y="221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3" y="223"/>
                    </a:lnTo>
                    <a:lnTo>
                      <a:pt x="4263" y="223"/>
                    </a:lnTo>
                    <a:lnTo>
                      <a:pt x="4263" y="223"/>
                    </a:lnTo>
                    <a:lnTo>
                      <a:pt x="4263" y="223"/>
                    </a:lnTo>
                    <a:lnTo>
                      <a:pt x="4263" y="223"/>
                    </a:lnTo>
                    <a:lnTo>
                      <a:pt x="4263" y="224"/>
                    </a:lnTo>
                    <a:lnTo>
                      <a:pt x="4263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7" y="224"/>
                    </a:lnTo>
                    <a:lnTo>
                      <a:pt x="4267" y="223"/>
                    </a:lnTo>
                    <a:lnTo>
                      <a:pt x="4267" y="223"/>
                    </a:lnTo>
                    <a:lnTo>
                      <a:pt x="4267" y="223"/>
                    </a:lnTo>
                    <a:lnTo>
                      <a:pt x="4267" y="223"/>
                    </a:lnTo>
                    <a:lnTo>
                      <a:pt x="4267" y="223"/>
                    </a:lnTo>
                    <a:lnTo>
                      <a:pt x="4268" y="223"/>
                    </a:lnTo>
                    <a:lnTo>
                      <a:pt x="4268" y="223"/>
                    </a:lnTo>
                    <a:lnTo>
                      <a:pt x="4268" y="223"/>
                    </a:lnTo>
                    <a:lnTo>
                      <a:pt x="4268" y="224"/>
                    </a:lnTo>
                    <a:lnTo>
                      <a:pt x="4268" y="224"/>
                    </a:lnTo>
                    <a:lnTo>
                      <a:pt x="4268" y="224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1" y="223"/>
                    </a:lnTo>
                    <a:lnTo>
                      <a:pt x="4271" y="223"/>
                    </a:lnTo>
                    <a:lnTo>
                      <a:pt x="4271" y="222"/>
                    </a:lnTo>
                    <a:lnTo>
                      <a:pt x="4271" y="222"/>
                    </a:lnTo>
                    <a:lnTo>
                      <a:pt x="4271" y="222"/>
                    </a:lnTo>
                    <a:lnTo>
                      <a:pt x="4271" y="222"/>
                    </a:lnTo>
                    <a:lnTo>
                      <a:pt x="4271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4" y="224"/>
                    </a:lnTo>
                    <a:lnTo>
                      <a:pt x="4274" y="224"/>
                    </a:lnTo>
                    <a:lnTo>
                      <a:pt x="4274" y="224"/>
                    </a:lnTo>
                    <a:lnTo>
                      <a:pt x="4274" y="225"/>
                    </a:lnTo>
                    <a:lnTo>
                      <a:pt x="4274" y="225"/>
                    </a:lnTo>
                    <a:lnTo>
                      <a:pt x="4274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5" y="224"/>
                    </a:lnTo>
                    <a:lnTo>
                      <a:pt x="4285" y="224"/>
                    </a:lnTo>
                    <a:lnTo>
                      <a:pt x="4285" y="225"/>
                    </a:lnTo>
                    <a:lnTo>
                      <a:pt x="4285" y="225"/>
                    </a:lnTo>
                    <a:lnTo>
                      <a:pt x="4285" y="225"/>
                    </a:lnTo>
                    <a:lnTo>
                      <a:pt x="4285" y="225"/>
                    </a:lnTo>
                    <a:lnTo>
                      <a:pt x="4286" y="225"/>
                    </a:lnTo>
                    <a:lnTo>
                      <a:pt x="4286" y="225"/>
                    </a:lnTo>
                    <a:lnTo>
                      <a:pt x="4286" y="224"/>
                    </a:lnTo>
                    <a:lnTo>
                      <a:pt x="4286" y="224"/>
                    </a:lnTo>
                    <a:lnTo>
                      <a:pt x="4286" y="224"/>
                    </a:lnTo>
                    <a:lnTo>
                      <a:pt x="4286" y="223"/>
                    </a:lnTo>
                    <a:lnTo>
                      <a:pt x="4286" y="223"/>
                    </a:lnTo>
                    <a:lnTo>
                      <a:pt x="4287" y="223"/>
                    </a:lnTo>
                    <a:lnTo>
                      <a:pt x="4287" y="223"/>
                    </a:lnTo>
                    <a:lnTo>
                      <a:pt x="4287" y="224"/>
                    </a:lnTo>
                    <a:lnTo>
                      <a:pt x="4287" y="224"/>
                    </a:lnTo>
                    <a:lnTo>
                      <a:pt x="4287" y="224"/>
                    </a:lnTo>
                    <a:lnTo>
                      <a:pt x="4287" y="224"/>
                    </a:lnTo>
                    <a:lnTo>
                      <a:pt x="4287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1" y="223"/>
                    </a:lnTo>
                    <a:lnTo>
                      <a:pt x="4291" y="223"/>
                    </a:lnTo>
                    <a:lnTo>
                      <a:pt x="4291" y="224"/>
                    </a:lnTo>
                    <a:lnTo>
                      <a:pt x="4291" y="224"/>
                    </a:lnTo>
                    <a:lnTo>
                      <a:pt x="4291" y="224"/>
                    </a:lnTo>
                    <a:lnTo>
                      <a:pt x="4291" y="224"/>
                    </a:lnTo>
                    <a:lnTo>
                      <a:pt x="4292" y="224"/>
                    </a:lnTo>
                    <a:lnTo>
                      <a:pt x="4292" y="224"/>
                    </a:lnTo>
                    <a:lnTo>
                      <a:pt x="4292" y="225"/>
                    </a:lnTo>
                    <a:lnTo>
                      <a:pt x="4292" y="225"/>
                    </a:lnTo>
                    <a:lnTo>
                      <a:pt x="4292" y="225"/>
                    </a:lnTo>
                    <a:lnTo>
                      <a:pt x="4292" y="225"/>
                    </a:lnTo>
                    <a:lnTo>
                      <a:pt x="4292" y="225"/>
                    </a:lnTo>
                    <a:lnTo>
                      <a:pt x="4293" y="225"/>
                    </a:lnTo>
                    <a:lnTo>
                      <a:pt x="4293" y="225"/>
                    </a:lnTo>
                    <a:lnTo>
                      <a:pt x="4293" y="225"/>
                    </a:lnTo>
                    <a:lnTo>
                      <a:pt x="4293" y="225"/>
                    </a:lnTo>
                    <a:lnTo>
                      <a:pt x="4293" y="226"/>
                    </a:lnTo>
                    <a:lnTo>
                      <a:pt x="4293" y="226"/>
                    </a:lnTo>
                    <a:lnTo>
                      <a:pt x="4293" y="226"/>
                    </a:lnTo>
                    <a:lnTo>
                      <a:pt x="4294" y="226"/>
                    </a:lnTo>
                    <a:lnTo>
                      <a:pt x="4294" y="227"/>
                    </a:lnTo>
                    <a:lnTo>
                      <a:pt x="4294" y="228"/>
                    </a:lnTo>
                    <a:lnTo>
                      <a:pt x="4294" y="228"/>
                    </a:lnTo>
                    <a:lnTo>
                      <a:pt x="4294" y="229"/>
                    </a:lnTo>
                    <a:lnTo>
                      <a:pt x="4294" y="229"/>
                    </a:lnTo>
                    <a:lnTo>
                      <a:pt x="4295" y="229"/>
                    </a:lnTo>
                    <a:lnTo>
                      <a:pt x="4295" y="229"/>
                    </a:lnTo>
                    <a:lnTo>
                      <a:pt x="4295" y="229"/>
                    </a:lnTo>
                    <a:lnTo>
                      <a:pt x="4295" y="229"/>
                    </a:lnTo>
                    <a:lnTo>
                      <a:pt x="4295" y="228"/>
                    </a:lnTo>
                    <a:lnTo>
                      <a:pt x="4295" y="228"/>
                    </a:lnTo>
                    <a:lnTo>
                      <a:pt x="4295" y="227"/>
                    </a:lnTo>
                    <a:lnTo>
                      <a:pt x="4296" y="227"/>
                    </a:lnTo>
                    <a:lnTo>
                      <a:pt x="4296" y="226"/>
                    </a:lnTo>
                    <a:lnTo>
                      <a:pt x="4296" y="226"/>
                    </a:lnTo>
                    <a:lnTo>
                      <a:pt x="4296" y="226"/>
                    </a:lnTo>
                    <a:lnTo>
                      <a:pt x="4296" y="225"/>
                    </a:lnTo>
                    <a:lnTo>
                      <a:pt x="4296" y="225"/>
                    </a:lnTo>
                    <a:lnTo>
                      <a:pt x="4296" y="225"/>
                    </a:lnTo>
                    <a:lnTo>
                      <a:pt x="4297" y="225"/>
                    </a:lnTo>
                    <a:lnTo>
                      <a:pt x="4297" y="225"/>
                    </a:lnTo>
                    <a:lnTo>
                      <a:pt x="4297" y="225"/>
                    </a:lnTo>
                    <a:lnTo>
                      <a:pt x="4297" y="225"/>
                    </a:lnTo>
                    <a:lnTo>
                      <a:pt x="4297" y="224"/>
                    </a:lnTo>
                    <a:lnTo>
                      <a:pt x="4297" y="224"/>
                    </a:lnTo>
                    <a:lnTo>
                      <a:pt x="4297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9" y="224"/>
                    </a:lnTo>
                    <a:lnTo>
                      <a:pt x="4299" y="224"/>
                    </a:lnTo>
                    <a:lnTo>
                      <a:pt x="4299" y="224"/>
                    </a:lnTo>
                    <a:lnTo>
                      <a:pt x="4299" y="223"/>
                    </a:lnTo>
                    <a:lnTo>
                      <a:pt x="4299" y="223"/>
                    </a:lnTo>
                    <a:lnTo>
                      <a:pt x="4299" y="223"/>
                    </a:lnTo>
                    <a:lnTo>
                      <a:pt x="4299" y="223"/>
                    </a:lnTo>
                    <a:lnTo>
                      <a:pt x="4299" y="223"/>
                    </a:lnTo>
                    <a:lnTo>
                      <a:pt x="4300" y="223"/>
                    </a:lnTo>
                    <a:lnTo>
                      <a:pt x="4300" y="223"/>
                    </a:lnTo>
                    <a:lnTo>
                      <a:pt x="4300" y="223"/>
                    </a:lnTo>
                    <a:lnTo>
                      <a:pt x="4300" y="222"/>
                    </a:lnTo>
                    <a:lnTo>
                      <a:pt x="4300" y="222"/>
                    </a:lnTo>
                    <a:lnTo>
                      <a:pt x="4300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2" y="222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5" y="221"/>
                    </a:lnTo>
                    <a:lnTo>
                      <a:pt x="4305" y="220"/>
                    </a:lnTo>
                    <a:lnTo>
                      <a:pt x="4305" y="220"/>
                    </a:lnTo>
                    <a:lnTo>
                      <a:pt x="4305" y="221"/>
                    </a:lnTo>
                    <a:lnTo>
                      <a:pt x="4305" y="221"/>
                    </a:lnTo>
                    <a:lnTo>
                      <a:pt x="4305" y="221"/>
                    </a:lnTo>
                    <a:lnTo>
                      <a:pt x="4305" y="221"/>
                    </a:lnTo>
                    <a:lnTo>
                      <a:pt x="4306" y="221"/>
                    </a:lnTo>
                    <a:lnTo>
                      <a:pt x="4306" y="221"/>
                    </a:lnTo>
                    <a:lnTo>
                      <a:pt x="4306" y="221"/>
                    </a:lnTo>
                    <a:lnTo>
                      <a:pt x="4306" y="221"/>
                    </a:lnTo>
                    <a:lnTo>
                      <a:pt x="4306" y="220"/>
                    </a:lnTo>
                    <a:lnTo>
                      <a:pt x="4306" y="220"/>
                    </a:lnTo>
                    <a:lnTo>
                      <a:pt x="4306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8" y="220"/>
                    </a:lnTo>
                    <a:lnTo>
                      <a:pt x="4308" y="220"/>
                    </a:lnTo>
                    <a:lnTo>
                      <a:pt x="4308" y="220"/>
                    </a:lnTo>
                    <a:lnTo>
                      <a:pt x="4308" y="220"/>
                    </a:lnTo>
                    <a:lnTo>
                      <a:pt x="4308" y="221"/>
                    </a:lnTo>
                    <a:lnTo>
                      <a:pt x="4308" y="221"/>
                    </a:lnTo>
                    <a:lnTo>
                      <a:pt x="4308" y="221"/>
                    </a:lnTo>
                    <a:lnTo>
                      <a:pt x="4308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10" y="221"/>
                    </a:lnTo>
                    <a:lnTo>
                      <a:pt x="4310" y="221"/>
                    </a:lnTo>
                    <a:lnTo>
                      <a:pt x="4310" y="220"/>
                    </a:lnTo>
                    <a:lnTo>
                      <a:pt x="4310" y="220"/>
                    </a:lnTo>
                    <a:lnTo>
                      <a:pt x="4310" y="220"/>
                    </a:lnTo>
                    <a:lnTo>
                      <a:pt x="4310" y="220"/>
                    </a:lnTo>
                    <a:lnTo>
                      <a:pt x="4311" y="220"/>
                    </a:lnTo>
                    <a:lnTo>
                      <a:pt x="4311" y="220"/>
                    </a:lnTo>
                    <a:lnTo>
                      <a:pt x="4311" y="220"/>
                    </a:lnTo>
                    <a:lnTo>
                      <a:pt x="4311" y="219"/>
                    </a:lnTo>
                    <a:lnTo>
                      <a:pt x="4311" y="219"/>
                    </a:lnTo>
                    <a:lnTo>
                      <a:pt x="4311" y="219"/>
                    </a:lnTo>
                    <a:lnTo>
                      <a:pt x="4311" y="219"/>
                    </a:lnTo>
                    <a:lnTo>
                      <a:pt x="4311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3" y="219"/>
                    </a:lnTo>
                    <a:lnTo>
                      <a:pt x="4313" y="219"/>
                    </a:lnTo>
                    <a:lnTo>
                      <a:pt x="4313" y="218"/>
                    </a:lnTo>
                    <a:lnTo>
                      <a:pt x="4313" y="218"/>
                    </a:lnTo>
                    <a:lnTo>
                      <a:pt x="4313" y="218"/>
                    </a:lnTo>
                    <a:lnTo>
                      <a:pt x="4313" y="218"/>
                    </a:lnTo>
                    <a:lnTo>
                      <a:pt x="4313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5" y="218"/>
                    </a:lnTo>
                    <a:lnTo>
                      <a:pt x="4315" y="218"/>
                    </a:lnTo>
                    <a:lnTo>
                      <a:pt x="4315" y="218"/>
                    </a:lnTo>
                    <a:lnTo>
                      <a:pt x="4315" y="218"/>
                    </a:lnTo>
                    <a:lnTo>
                      <a:pt x="4315" y="218"/>
                    </a:lnTo>
                    <a:lnTo>
                      <a:pt x="4315" y="219"/>
                    </a:lnTo>
                    <a:lnTo>
                      <a:pt x="4315" y="219"/>
                    </a:lnTo>
                    <a:lnTo>
                      <a:pt x="4316" y="219"/>
                    </a:lnTo>
                    <a:lnTo>
                      <a:pt x="4316" y="219"/>
                    </a:lnTo>
                    <a:lnTo>
                      <a:pt x="4316" y="220"/>
                    </a:lnTo>
                    <a:lnTo>
                      <a:pt x="4316" y="220"/>
                    </a:lnTo>
                    <a:lnTo>
                      <a:pt x="4316" y="220"/>
                    </a:lnTo>
                    <a:lnTo>
                      <a:pt x="4316" y="221"/>
                    </a:lnTo>
                    <a:lnTo>
                      <a:pt x="4317" y="221"/>
                    </a:lnTo>
                    <a:lnTo>
                      <a:pt x="4317" y="221"/>
                    </a:lnTo>
                    <a:lnTo>
                      <a:pt x="4317" y="221"/>
                    </a:lnTo>
                    <a:lnTo>
                      <a:pt x="4317" y="221"/>
                    </a:lnTo>
                    <a:lnTo>
                      <a:pt x="4317" y="220"/>
                    </a:lnTo>
                    <a:lnTo>
                      <a:pt x="4317" y="220"/>
                    </a:lnTo>
                    <a:lnTo>
                      <a:pt x="4317" y="220"/>
                    </a:lnTo>
                    <a:lnTo>
                      <a:pt x="4317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9" y="219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1" y="220"/>
                    </a:lnTo>
                    <a:lnTo>
                      <a:pt x="4321" y="220"/>
                    </a:lnTo>
                    <a:lnTo>
                      <a:pt x="4321" y="220"/>
                    </a:lnTo>
                    <a:lnTo>
                      <a:pt x="4321" y="220"/>
                    </a:lnTo>
                    <a:lnTo>
                      <a:pt x="4321" y="220"/>
                    </a:lnTo>
                    <a:lnTo>
                      <a:pt x="4321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3" y="221"/>
                    </a:lnTo>
                    <a:lnTo>
                      <a:pt x="4323" y="221"/>
                    </a:lnTo>
                    <a:lnTo>
                      <a:pt x="4323" y="220"/>
                    </a:lnTo>
                    <a:lnTo>
                      <a:pt x="4323" y="220"/>
                    </a:lnTo>
                    <a:lnTo>
                      <a:pt x="4323" y="221"/>
                    </a:lnTo>
                    <a:lnTo>
                      <a:pt x="4323" y="221"/>
                    </a:lnTo>
                    <a:lnTo>
                      <a:pt x="4324" y="221"/>
                    </a:lnTo>
                    <a:lnTo>
                      <a:pt x="4324" y="221"/>
                    </a:lnTo>
                    <a:lnTo>
                      <a:pt x="4324" y="221"/>
                    </a:lnTo>
                    <a:lnTo>
                      <a:pt x="4324" y="222"/>
                    </a:lnTo>
                    <a:lnTo>
                      <a:pt x="4324" y="222"/>
                    </a:lnTo>
                    <a:lnTo>
                      <a:pt x="4324" y="222"/>
                    </a:lnTo>
                    <a:lnTo>
                      <a:pt x="4324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6" y="222"/>
                    </a:lnTo>
                    <a:lnTo>
                      <a:pt x="4326" y="222"/>
                    </a:lnTo>
                    <a:lnTo>
                      <a:pt x="4326" y="223"/>
                    </a:lnTo>
                    <a:lnTo>
                      <a:pt x="4326" y="223"/>
                    </a:lnTo>
                    <a:lnTo>
                      <a:pt x="4326" y="223"/>
                    </a:lnTo>
                    <a:lnTo>
                      <a:pt x="4326" y="224"/>
                    </a:lnTo>
                    <a:lnTo>
                      <a:pt x="4326" y="224"/>
                    </a:lnTo>
                    <a:lnTo>
                      <a:pt x="4327" y="225"/>
                    </a:lnTo>
                    <a:lnTo>
                      <a:pt x="4327" y="225"/>
                    </a:lnTo>
                    <a:lnTo>
                      <a:pt x="4327" y="225"/>
                    </a:lnTo>
                    <a:lnTo>
                      <a:pt x="4327" y="226"/>
                    </a:lnTo>
                    <a:lnTo>
                      <a:pt x="4327" y="226"/>
                    </a:lnTo>
                    <a:lnTo>
                      <a:pt x="4327" y="226"/>
                    </a:lnTo>
                    <a:lnTo>
                      <a:pt x="4328" y="226"/>
                    </a:lnTo>
                    <a:lnTo>
                      <a:pt x="4328" y="226"/>
                    </a:lnTo>
                    <a:lnTo>
                      <a:pt x="4328" y="227"/>
                    </a:lnTo>
                    <a:lnTo>
                      <a:pt x="4328" y="227"/>
                    </a:lnTo>
                    <a:lnTo>
                      <a:pt x="4328" y="227"/>
                    </a:lnTo>
                    <a:lnTo>
                      <a:pt x="4328" y="227"/>
                    </a:lnTo>
                    <a:lnTo>
                      <a:pt x="4328" y="228"/>
                    </a:lnTo>
                    <a:lnTo>
                      <a:pt x="4328" y="228"/>
                    </a:lnTo>
                    <a:lnTo>
                      <a:pt x="4329" y="228"/>
                    </a:lnTo>
                    <a:lnTo>
                      <a:pt x="4329" y="228"/>
                    </a:lnTo>
                    <a:lnTo>
                      <a:pt x="4329" y="229"/>
                    </a:lnTo>
                    <a:lnTo>
                      <a:pt x="4329" y="229"/>
                    </a:lnTo>
                    <a:lnTo>
                      <a:pt x="4329" y="229"/>
                    </a:lnTo>
                    <a:lnTo>
                      <a:pt x="4329" y="229"/>
                    </a:lnTo>
                    <a:lnTo>
                      <a:pt x="4330" y="229"/>
                    </a:lnTo>
                    <a:lnTo>
                      <a:pt x="4330" y="229"/>
                    </a:lnTo>
                    <a:lnTo>
                      <a:pt x="4330" y="228"/>
                    </a:lnTo>
                    <a:lnTo>
                      <a:pt x="4330" y="228"/>
                    </a:lnTo>
                    <a:lnTo>
                      <a:pt x="4330" y="228"/>
                    </a:lnTo>
                    <a:lnTo>
                      <a:pt x="4330" y="227"/>
                    </a:lnTo>
                    <a:lnTo>
                      <a:pt x="4330" y="227"/>
                    </a:lnTo>
                    <a:lnTo>
                      <a:pt x="4331" y="226"/>
                    </a:lnTo>
                    <a:lnTo>
                      <a:pt x="4331" y="226"/>
                    </a:lnTo>
                    <a:lnTo>
                      <a:pt x="4331" y="225"/>
                    </a:lnTo>
                    <a:lnTo>
                      <a:pt x="4331" y="225"/>
                    </a:lnTo>
                    <a:lnTo>
                      <a:pt x="4331" y="224"/>
                    </a:lnTo>
                    <a:lnTo>
                      <a:pt x="4331" y="224"/>
                    </a:lnTo>
                    <a:lnTo>
                      <a:pt x="4331" y="223"/>
                    </a:lnTo>
                    <a:lnTo>
                      <a:pt x="4332" y="223"/>
                    </a:lnTo>
                    <a:lnTo>
                      <a:pt x="4332" y="223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3" y="222"/>
                    </a:lnTo>
                    <a:lnTo>
                      <a:pt x="4333" y="222"/>
                    </a:lnTo>
                    <a:lnTo>
                      <a:pt x="4333" y="222"/>
                    </a:lnTo>
                    <a:lnTo>
                      <a:pt x="4333" y="222"/>
                    </a:lnTo>
                    <a:lnTo>
                      <a:pt x="4333" y="222"/>
                    </a:lnTo>
                    <a:lnTo>
                      <a:pt x="4333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6" y="220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8" y="219"/>
                    </a:lnTo>
                    <a:lnTo>
                      <a:pt x="4338" y="219"/>
                    </a:lnTo>
                    <a:lnTo>
                      <a:pt x="4338" y="219"/>
                    </a:lnTo>
                    <a:lnTo>
                      <a:pt x="4338" y="220"/>
                    </a:lnTo>
                    <a:lnTo>
                      <a:pt x="4338" y="220"/>
                    </a:lnTo>
                    <a:lnTo>
                      <a:pt x="4338" y="220"/>
                    </a:lnTo>
                    <a:lnTo>
                      <a:pt x="4339" y="220"/>
                    </a:lnTo>
                    <a:lnTo>
                      <a:pt x="4339" y="220"/>
                    </a:lnTo>
                    <a:lnTo>
                      <a:pt x="4339" y="220"/>
                    </a:lnTo>
                    <a:lnTo>
                      <a:pt x="4339" y="220"/>
                    </a:lnTo>
                    <a:lnTo>
                      <a:pt x="4339" y="220"/>
                    </a:lnTo>
                    <a:lnTo>
                      <a:pt x="4339" y="219"/>
                    </a:lnTo>
                    <a:lnTo>
                      <a:pt x="4339" y="219"/>
                    </a:lnTo>
                    <a:lnTo>
                      <a:pt x="4340" y="219"/>
                    </a:lnTo>
                    <a:lnTo>
                      <a:pt x="4340" y="219"/>
                    </a:lnTo>
                    <a:lnTo>
                      <a:pt x="4340" y="220"/>
                    </a:lnTo>
                    <a:lnTo>
                      <a:pt x="4340" y="220"/>
                    </a:lnTo>
                    <a:lnTo>
                      <a:pt x="4340" y="220"/>
                    </a:lnTo>
                    <a:lnTo>
                      <a:pt x="4340" y="220"/>
                    </a:lnTo>
                    <a:lnTo>
                      <a:pt x="4340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2" y="220"/>
                    </a:lnTo>
                    <a:lnTo>
                      <a:pt x="4342" y="220"/>
                    </a:lnTo>
                    <a:lnTo>
                      <a:pt x="4342" y="220"/>
                    </a:lnTo>
                    <a:lnTo>
                      <a:pt x="4342" y="220"/>
                    </a:lnTo>
                    <a:lnTo>
                      <a:pt x="4342" y="221"/>
                    </a:lnTo>
                    <a:lnTo>
                      <a:pt x="4342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5" y="221"/>
                    </a:lnTo>
                    <a:lnTo>
                      <a:pt x="4345" y="221"/>
                    </a:lnTo>
                    <a:lnTo>
                      <a:pt x="4345" y="222"/>
                    </a:lnTo>
                    <a:lnTo>
                      <a:pt x="4345" y="222"/>
                    </a:lnTo>
                    <a:lnTo>
                      <a:pt x="4345" y="222"/>
                    </a:lnTo>
                    <a:lnTo>
                      <a:pt x="4345" y="222"/>
                    </a:lnTo>
                    <a:lnTo>
                      <a:pt x="4345" y="222"/>
                    </a:lnTo>
                    <a:lnTo>
                      <a:pt x="4346" y="222"/>
                    </a:lnTo>
                    <a:lnTo>
                      <a:pt x="4346" y="222"/>
                    </a:lnTo>
                    <a:lnTo>
                      <a:pt x="4346" y="222"/>
                    </a:lnTo>
                    <a:lnTo>
                      <a:pt x="4346" y="221"/>
                    </a:lnTo>
                    <a:lnTo>
                      <a:pt x="4346" y="221"/>
                    </a:lnTo>
                    <a:lnTo>
                      <a:pt x="4346" y="221"/>
                    </a:lnTo>
                    <a:lnTo>
                      <a:pt x="4346" y="221"/>
                    </a:lnTo>
                    <a:lnTo>
                      <a:pt x="4347" y="221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8" y="222"/>
                    </a:lnTo>
                    <a:lnTo>
                      <a:pt x="4348" y="223"/>
                    </a:lnTo>
                    <a:lnTo>
                      <a:pt x="4348" y="223"/>
                    </a:lnTo>
                    <a:lnTo>
                      <a:pt x="4348" y="222"/>
                    </a:lnTo>
                    <a:lnTo>
                      <a:pt x="4348" y="222"/>
                    </a:lnTo>
                    <a:lnTo>
                      <a:pt x="4348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3"/>
                    </a:lnTo>
                    <a:lnTo>
                      <a:pt x="4350" y="223"/>
                    </a:lnTo>
                    <a:lnTo>
                      <a:pt x="4350" y="223"/>
                    </a:lnTo>
                    <a:lnTo>
                      <a:pt x="4350" y="223"/>
                    </a:lnTo>
                    <a:lnTo>
                      <a:pt x="4350" y="223"/>
                    </a:lnTo>
                    <a:lnTo>
                      <a:pt x="4350" y="224"/>
                    </a:lnTo>
                    <a:lnTo>
                      <a:pt x="4350" y="224"/>
                    </a:lnTo>
                    <a:lnTo>
                      <a:pt x="4351" y="224"/>
                    </a:lnTo>
                    <a:lnTo>
                      <a:pt x="4351" y="224"/>
                    </a:lnTo>
                    <a:lnTo>
                      <a:pt x="4351" y="224"/>
                    </a:lnTo>
                    <a:lnTo>
                      <a:pt x="4351" y="225"/>
                    </a:lnTo>
                    <a:lnTo>
                      <a:pt x="4351" y="225"/>
                    </a:lnTo>
                    <a:lnTo>
                      <a:pt x="4351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3" y="226"/>
                    </a:lnTo>
                    <a:lnTo>
                      <a:pt x="4353" y="226"/>
                    </a:lnTo>
                    <a:lnTo>
                      <a:pt x="4353" y="226"/>
                    </a:lnTo>
                    <a:lnTo>
                      <a:pt x="4353" y="226"/>
                    </a:lnTo>
                    <a:lnTo>
                      <a:pt x="4353" y="225"/>
                    </a:lnTo>
                    <a:lnTo>
                      <a:pt x="4353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6"/>
                    </a:lnTo>
                    <a:lnTo>
                      <a:pt x="4357" y="226"/>
                    </a:lnTo>
                    <a:lnTo>
                      <a:pt x="4357" y="226"/>
                    </a:lnTo>
                    <a:lnTo>
                      <a:pt x="4357" y="226"/>
                    </a:lnTo>
                    <a:lnTo>
                      <a:pt x="4357" y="226"/>
                    </a:lnTo>
                    <a:lnTo>
                      <a:pt x="4357" y="226"/>
                    </a:lnTo>
                    <a:lnTo>
                      <a:pt x="4357" y="227"/>
                    </a:lnTo>
                    <a:lnTo>
                      <a:pt x="4358" y="227"/>
                    </a:lnTo>
                    <a:lnTo>
                      <a:pt x="4358" y="227"/>
                    </a:lnTo>
                    <a:lnTo>
                      <a:pt x="4358" y="226"/>
                    </a:lnTo>
                    <a:lnTo>
                      <a:pt x="4358" y="226"/>
                    </a:lnTo>
                    <a:lnTo>
                      <a:pt x="4358" y="226"/>
                    </a:lnTo>
                    <a:lnTo>
                      <a:pt x="4358" y="226"/>
                    </a:lnTo>
                    <a:lnTo>
                      <a:pt x="4358" y="226"/>
                    </a:lnTo>
                    <a:lnTo>
                      <a:pt x="4359" y="227"/>
                    </a:lnTo>
                    <a:lnTo>
                      <a:pt x="4359" y="227"/>
                    </a:lnTo>
                    <a:lnTo>
                      <a:pt x="4359" y="227"/>
                    </a:lnTo>
                    <a:lnTo>
                      <a:pt x="4359" y="227"/>
                    </a:lnTo>
                    <a:lnTo>
                      <a:pt x="4359" y="227"/>
                    </a:lnTo>
                    <a:lnTo>
                      <a:pt x="4359" y="228"/>
                    </a:lnTo>
                    <a:lnTo>
                      <a:pt x="4359" y="228"/>
                    </a:lnTo>
                    <a:lnTo>
                      <a:pt x="4360" y="228"/>
                    </a:lnTo>
                    <a:lnTo>
                      <a:pt x="4360" y="228"/>
                    </a:lnTo>
                    <a:lnTo>
                      <a:pt x="4360" y="228"/>
                    </a:lnTo>
                    <a:lnTo>
                      <a:pt x="4360" y="228"/>
                    </a:lnTo>
                    <a:lnTo>
                      <a:pt x="4360" y="229"/>
                    </a:lnTo>
                    <a:lnTo>
                      <a:pt x="4360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4" y="229"/>
                    </a:lnTo>
                    <a:lnTo>
                      <a:pt x="4364" y="229"/>
                    </a:lnTo>
                    <a:lnTo>
                      <a:pt x="4364" y="230"/>
                    </a:lnTo>
                    <a:lnTo>
                      <a:pt x="4364" y="230"/>
                    </a:lnTo>
                    <a:lnTo>
                      <a:pt x="4364" y="230"/>
                    </a:lnTo>
                    <a:lnTo>
                      <a:pt x="4364" y="230"/>
                    </a:lnTo>
                    <a:lnTo>
                      <a:pt x="4364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7" y="229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9" y="228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70" y="229"/>
                    </a:lnTo>
                    <a:lnTo>
                      <a:pt x="4370" y="229"/>
                    </a:lnTo>
                    <a:lnTo>
                      <a:pt x="4370" y="229"/>
                    </a:lnTo>
                    <a:lnTo>
                      <a:pt x="4370" y="228"/>
                    </a:lnTo>
                    <a:lnTo>
                      <a:pt x="4370" y="228"/>
                    </a:lnTo>
                    <a:lnTo>
                      <a:pt x="4370" y="228"/>
                    </a:lnTo>
                    <a:lnTo>
                      <a:pt x="4370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2" y="228"/>
                    </a:lnTo>
                    <a:lnTo>
                      <a:pt x="4372" y="228"/>
                    </a:lnTo>
                    <a:lnTo>
                      <a:pt x="4372" y="228"/>
                    </a:lnTo>
                    <a:lnTo>
                      <a:pt x="4372" y="228"/>
                    </a:lnTo>
                    <a:lnTo>
                      <a:pt x="4372" y="228"/>
                    </a:lnTo>
                    <a:lnTo>
                      <a:pt x="4372" y="229"/>
                    </a:lnTo>
                    <a:lnTo>
                      <a:pt x="4373" y="229"/>
                    </a:lnTo>
                    <a:lnTo>
                      <a:pt x="4373" y="229"/>
                    </a:lnTo>
                    <a:lnTo>
                      <a:pt x="4373" y="229"/>
                    </a:lnTo>
                    <a:lnTo>
                      <a:pt x="4373" y="229"/>
                    </a:lnTo>
                    <a:lnTo>
                      <a:pt x="4373" y="230"/>
                    </a:lnTo>
                    <a:lnTo>
                      <a:pt x="4373" y="230"/>
                    </a:lnTo>
                    <a:lnTo>
                      <a:pt x="4373" y="230"/>
                    </a:lnTo>
                    <a:lnTo>
                      <a:pt x="4373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5" y="230"/>
                    </a:lnTo>
                    <a:lnTo>
                      <a:pt x="4375" y="230"/>
                    </a:lnTo>
                    <a:lnTo>
                      <a:pt x="4375" y="230"/>
                    </a:lnTo>
                    <a:lnTo>
                      <a:pt x="4375" y="229"/>
                    </a:lnTo>
                    <a:lnTo>
                      <a:pt x="4375" y="229"/>
                    </a:lnTo>
                    <a:lnTo>
                      <a:pt x="4375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80" y="230"/>
                    </a:lnTo>
                    <a:lnTo>
                      <a:pt x="4380" y="230"/>
                    </a:lnTo>
                    <a:lnTo>
                      <a:pt x="4380" y="230"/>
                    </a:lnTo>
                    <a:lnTo>
                      <a:pt x="4380" y="230"/>
                    </a:lnTo>
                    <a:lnTo>
                      <a:pt x="4380" y="231"/>
                    </a:lnTo>
                    <a:lnTo>
                      <a:pt x="4380" y="231"/>
                    </a:lnTo>
                    <a:lnTo>
                      <a:pt x="4380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4" y="231"/>
                    </a:lnTo>
                    <a:lnTo>
                      <a:pt x="4384" y="231"/>
                    </a:lnTo>
                    <a:lnTo>
                      <a:pt x="4384" y="231"/>
                    </a:lnTo>
                    <a:lnTo>
                      <a:pt x="4384" y="231"/>
                    </a:lnTo>
                    <a:lnTo>
                      <a:pt x="4384" y="231"/>
                    </a:lnTo>
                    <a:lnTo>
                      <a:pt x="4384" y="232"/>
                    </a:lnTo>
                    <a:lnTo>
                      <a:pt x="4384" y="232"/>
                    </a:lnTo>
                    <a:lnTo>
                      <a:pt x="4385" y="232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6" y="231"/>
                    </a:lnTo>
                    <a:lnTo>
                      <a:pt x="4386" y="231"/>
                    </a:lnTo>
                    <a:lnTo>
                      <a:pt x="4386" y="231"/>
                    </a:lnTo>
                    <a:lnTo>
                      <a:pt x="4386" y="232"/>
                    </a:lnTo>
                    <a:lnTo>
                      <a:pt x="4386" y="232"/>
                    </a:lnTo>
                    <a:lnTo>
                      <a:pt x="4386" y="232"/>
                    </a:lnTo>
                    <a:lnTo>
                      <a:pt x="4386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8" y="232"/>
                    </a:lnTo>
                    <a:lnTo>
                      <a:pt x="4388" y="232"/>
                    </a:lnTo>
                    <a:lnTo>
                      <a:pt x="4388" y="232"/>
                    </a:lnTo>
                    <a:lnTo>
                      <a:pt x="4388" y="233"/>
                    </a:lnTo>
                    <a:lnTo>
                      <a:pt x="4388" y="233"/>
                    </a:lnTo>
                    <a:lnTo>
                      <a:pt x="4388" y="233"/>
                    </a:lnTo>
                    <a:lnTo>
                      <a:pt x="4388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90" y="233"/>
                    </a:lnTo>
                    <a:lnTo>
                      <a:pt x="4390" y="233"/>
                    </a:lnTo>
                    <a:lnTo>
                      <a:pt x="4390" y="233"/>
                    </a:lnTo>
                    <a:lnTo>
                      <a:pt x="4390" y="234"/>
                    </a:lnTo>
                    <a:lnTo>
                      <a:pt x="4390" y="234"/>
                    </a:lnTo>
                    <a:lnTo>
                      <a:pt x="4390" y="234"/>
                    </a:lnTo>
                    <a:lnTo>
                      <a:pt x="4390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3" y="234"/>
                    </a:lnTo>
                    <a:lnTo>
                      <a:pt x="4393" y="234"/>
                    </a:lnTo>
                    <a:lnTo>
                      <a:pt x="4393" y="234"/>
                    </a:lnTo>
                    <a:lnTo>
                      <a:pt x="4393" y="234"/>
                    </a:lnTo>
                    <a:lnTo>
                      <a:pt x="4393" y="235"/>
                    </a:lnTo>
                    <a:lnTo>
                      <a:pt x="4393" y="235"/>
                    </a:lnTo>
                    <a:lnTo>
                      <a:pt x="4393" y="235"/>
                    </a:lnTo>
                    <a:lnTo>
                      <a:pt x="4393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5" y="235"/>
                    </a:lnTo>
                    <a:lnTo>
                      <a:pt x="4395" y="235"/>
                    </a:lnTo>
                    <a:lnTo>
                      <a:pt x="4395" y="236"/>
                    </a:lnTo>
                    <a:lnTo>
                      <a:pt x="4395" y="236"/>
                    </a:lnTo>
                    <a:lnTo>
                      <a:pt x="4395" y="236"/>
                    </a:lnTo>
                    <a:lnTo>
                      <a:pt x="4395" y="236"/>
                    </a:lnTo>
                    <a:lnTo>
                      <a:pt x="4395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7" y="236"/>
                    </a:lnTo>
                    <a:lnTo>
                      <a:pt x="4397" y="236"/>
                    </a:lnTo>
                    <a:lnTo>
                      <a:pt x="4397" y="236"/>
                    </a:lnTo>
                    <a:lnTo>
                      <a:pt x="4397" y="236"/>
                    </a:lnTo>
                    <a:lnTo>
                      <a:pt x="4397" y="236"/>
                    </a:lnTo>
                    <a:lnTo>
                      <a:pt x="4397" y="237"/>
                    </a:lnTo>
                    <a:lnTo>
                      <a:pt x="4397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1" y="238"/>
                    </a:lnTo>
                    <a:lnTo>
                      <a:pt x="4401" y="238"/>
                    </a:lnTo>
                    <a:lnTo>
                      <a:pt x="4401" y="238"/>
                    </a:lnTo>
                    <a:lnTo>
                      <a:pt x="4401" y="238"/>
                    </a:lnTo>
                    <a:lnTo>
                      <a:pt x="4401" y="238"/>
                    </a:lnTo>
                    <a:lnTo>
                      <a:pt x="4401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5" y="239"/>
                    </a:lnTo>
                    <a:lnTo>
                      <a:pt x="4405" y="239"/>
                    </a:lnTo>
                    <a:lnTo>
                      <a:pt x="4405" y="239"/>
                    </a:lnTo>
                    <a:lnTo>
                      <a:pt x="4405" y="239"/>
                    </a:lnTo>
                    <a:lnTo>
                      <a:pt x="4405" y="240"/>
                    </a:lnTo>
                    <a:lnTo>
                      <a:pt x="4405" y="240"/>
                    </a:lnTo>
                    <a:lnTo>
                      <a:pt x="4405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2" y="240"/>
                    </a:lnTo>
                    <a:lnTo>
                      <a:pt x="4412" y="240"/>
                    </a:lnTo>
                    <a:lnTo>
                      <a:pt x="4412" y="240"/>
                    </a:lnTo>
                    <a:lnTo>
                      <a:pt x="4412" y="240"/>
                    </a:lnTo>
                    <a:lnTo>
                      <a:pt x="4412" y="239"/>
                    </a:lnTo>
                    <a:lnTo>
                      <a:pt x="4412" y="239"/>
                    </a:lnTo>
                    <a:lnTo>
                      <a:pt x="4412" y="239"/>
                    </a:lnTo>
                    <a:lnTo>
                      <a:pt x="4413" y="238"/>
                    </a:lnTo>
                    <a:lnTo>
                      <a:pt x="4413" y="238"/>
                    </a:lnTo>
                    <a:lnTo>
                      <a:pt x="4413" y="238"/>
                    </a:lnTo>
                    <a:lnTo>
                      <a:pt x="4413" y="237"/>
                    </a:lnTo>
                    <a:lnTo>
                      <a:pt x="4413" y="237"/>
                    </a:lnTo>
                    <a:lnTo>
                      <a:pt x="4413" y="237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5"/>
                    </a:lnTo>
                    <a:lnTo>
                      <a:pt x="4414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6" y="235"/>
                    </a:lnTo>
                    <a:lnTo>
                      <a:pt x="4416" y="234"/>
                    </a:lnTo>
                    <a:lnTo>
                      <a:pt x="4416" y="234"/>
                    </a:lnTo>
                    <a:lnTo>
                      <a:pt x="4416" y="234"/>
                    </a:lnTo>
                    <a:lnTo>
                      <a:pt x="4416" y="234"/>
                    </a:lnTo>
                    <a:lnTo>
                      <a:pt x="4416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20" y="233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1" y="232"/>
                    </a:lnTo>
                    <a:lnTo>
                      <a:pt x="4421" y="232"/>
                    </a:lnTo>
                    <a:lnTo>
                      <a:pt x="4421" y="231"/>
                    </a:lnTo>
                    <a:lnTo>
                      <a:pt x="4421" y="231"/>
                    </a:lnTo>
                    <a:lnTo>
                      <a:pt x="4421" y="231"/>
                    </a:lnTo>
                    <a:lnTo>
                      <a:pt x="4421" y="231"/>
                    </a:lnTo>
                    <a:lnTo>
                      <a:pt x="4421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3" y="231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5" y="230"/>
                    </a:lnTo>
                    <a:lnTo>
                      <a:pt x="4425" y="230"/>
                    </a:lnTo>
                    <a:lnTo>
                      <a:pt x="4425" y="229"/>
                    </a:lnTo>
                    <a:lnTo>
                      <a:pt x="4425" y="229"/>
                    </a:lnTo>
                    <a:lnTo>
                      <a:pt x="4425" y="229"/>
                    </a:lnTo>
                    <a:lnTo>
                      <a:pt x="4425" y="229"/>
                    </a:lnTo>
                    <a:lnTo>
                      <a:pt x="4425" y="229"/>
                    </a:lnTo>
                    <a:lnTo>
                      <a:pt x="4426" y="229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8" y="228"/>
                    </a:lnTo>
                    <a:lnTo>
                      <a:pt x="4428" y="227"/>
                    </a:lnTo>
                    <a:lnTo>
                      <a:pt x="4428" y="227"/>
                    </a:lnTo>
                    <a:lnTo>
                      <a:pt x="4428" y="227"/>
                    </a:lnTo>
                    <a:lnTo>
                      <a:pt x="4428" y="227"/>
                    </a:lnTo>
                    <a:lnTo>
                      <a:pt x="4428" y="227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4"/>
                    </a:lnTo>
                    <a:lnTo>
                      <a:pt x="4431" y="224"/>
                    </a:lnTo>
                    <a:lnTo>
                      <a:pt x="4431" y="224"/>
                    </a:lnTo>
                    <a:lnTo>
                      <a:pt x="4431" y="224"/>
                    </a:lnTo>
                    <a:lnTo>
                      <a:pt x="4431" y="224"/>
                    </a:lnTo>
                    <a:lnTo>
                      <a:pt x="4431" y="223"/>
                    </a:lnTo>
                    <a:lnTo>
                      <a:pt x="4431" y="223"/>
                    </a:lnTo>
                    <a:lnTo>
                      <a:pt x="4432" y="223"/>
                    </a:lnTo>
                    <a:lnTo>
                      <a:pt x="4432" y="223"/>
                    </a:lnTo>
                    <a:lnTo>
                      <a:pt x="4432" y="223"/>
                    </a:lnTo>
                    <a:lnTo>
                      <a:pt x="4432" y="223"/>
                    </a:lnTo>
                    <a:lnTo>
                      <a:pt x="4432" y="223"/>
                    </a:lnTo>
                    <a:lnTo>
                      <a:pt x="4432" y="222"/>
                    </a:lnTo>
                    <a:lnTo>
                      <a:pt x="4432" y="222"/>
                    </a:lnTo>
                    <a:lnTo>
                      <a:pt x="4432" y="222"/>
                    </a:lnTo>
                    <a:lnTo>
                      <a:pt x="4433" y="222"/>
                    </a:lnTo>
                    <a:lnTo>
                      <a:pt x="4433" y="222"/>
                    </a:lnTo>
                    <a:lnTo>
                      <a:pt x="4433" y="222"/>
                    </a:lnTo>
                    <a:lnTo>
                      <a:pt x="4433" y="222"/>
                    </a:lnTo>
                    <a:lnTo>
                      <a:pt x="4433" y="222"/>
                    </a:lnTo>
                    <a:lnTo>
                      <a:pt x="4433" y="221"/>
                    </a:lnTo>
                    <a:lnTo>
                      <a:pt x="4434" y="221"/>
                    </a:lnTo>
                    <a:lnTo>
                      <a:pt x="4434" y="221"/>
                    </a:lnTo>
                    <a:lnTo>
                      <a:pt x="4434" y="221"/>
                    </a:lnTo>
                    <a:lnTo>
                      <a:pt x="4434" y="221"/>
                    </a:lnTo>
                    <a:lnTo>
                      <a:pt x="4434" y="220"/>
                    </a:lnTo>
                    <a:lnTo>
                      <a:pt x="4434" y="220"/>
                    </a:lnTo>
                    <a:lnTo>
                      <a:pt x="4435" y="220"/>
                    </a:lnTo>
                    <a:lnTo>
                      <a:pt x="4435" y="220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7" y="218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8" y="217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5"/>
                    </a:lnTo>
                    <a:lnTo>
                      <a:pt x="4440" y="215"/>
                    </a:lnTo>
                    <a:lnTo>
                      <a:pt x="4440" y="215"/>
                    </a:lnTo>
                    <a:lnTo>
                      <a:pt x="4440" y="214"/>
                    </a:lnTo>
                    <a:lnTo>
                      <a:pt x="4440" y="214"/>
                    </a:lnTo>
                    <a:lnTo>
                      <a:pt x="4440" y="213"/>
                    </a:lnTo>
                    <a:lnTo>
                      <a:pt x="4440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2" y="213"/>
                    </a:lnTo>
                    <a:lnTo>
                      <a:pt x="4442" y="213"/>
                    </a:lnTo>
                    <a:lnTo>
                      <a:pt x="4442" y="213"/>
                    </a:lnTo>
                    <a:lnTo>
                      <a:pt x="4442" y="213"/>
                    </a:lnTo>
                    <a:lnTo>
                      <a:pt x="4442" y="212"/>
                    </a:lnTo>
                    <a:lnTo>
                      <a:pt x="4442" y="212"/>
                    </a:lnTo>
                    <a:lnTo>
                      <a:pt x="4443" y="212"/>
                    </a:lnTo>
                    <a:lnTo>
                      <a:pt x="4443" y="212"/>
                    </a:lnTo>
                    <a:lnTo>
                      <a:pt x="4443" y="212"/>
                    </a:lnTo>
                    <a:lnTo>
                      <a:pt x="4443" y="212"/>
                    </a:lnTo>
                    <a:lnTo>
                      <a:pt x="4443" y="212"/>
                    </a:lnTo>
                    <a:lnTo>
                      <a:pt x="4443" y="211"/>
                    </a:lnTo>
                    <a:lnTo>
                      <a:pt x="4443" y="211"/>
                    </a:lnTo>
                    <a:lnTo>
                      <a:pt x="4444" y="211"/>
                    </a:lnTo>
                    <a:lnTo>
                      <a:pt x="4444" y="210"/>
                    </a:lnTo>
                    <a:lnTo>
                      <a:pt x="4444" y="210"/>
                    </a:lnTo>
                    <a:lnTo>
                      <a:pt x="4444" y="210"/>
                    </a:lnTo>
                    <a:lnTo>
                      <a:pt x="4444" y="210"/>
                    </a:lnTo>
                    <a:lnTo>
                      <a:pt x="4444" y="209"/>
                    </a:lnTo>
                    <a:lnTo>
                      <a:pt x="4444" y="209"/>
                    </a:lnTo>
                    <a:lnTo>
                      <a:pt x="4445" y="209"/>
                    </a:lnTo>
                    <a:lnTo>
                      <a:pt x="4445" y="209"/>
                    </a:lnTo>
                    <a:lnTo>
                      <a:pt x="4445" y="209"/>
                    </a:lnTo>
                    <a:lnTo>
                      <a:pt x="4445" y="209"/>
                    </a:lnTo>
                    <a:lnTo>
                      <a:pt x="4445" y="208"/>
                    </a:lnTo>
                    <a:lnTo>
                      <a:pt x="4445" y="208"/>
                    </a:lnTo>
                    <a:lnTo>
                      <a:pt x="4446" y="208"/>
                    </a:lnTo>
                    <a:lnTo>
                      <a:pt x="4446" y="208"/>
                    </a:lnTo>
                    <a:lnTo>
                      <a:pt x="4446" y="207"/>
                    </a:lnTo>
                    <a:lnTo>
                      <a:pt x="4446" y="207"/>
                    </a:lnTo>
                    <a:lnTo>
                      <a:pt x="4446" y="207"/>
                    </a:lnTo>
                    <a:lnTo>
                      <a:pt x="4446" y="206"/>
                    </a:lnTo>
                    <a:lnTo>
                      <a:pt x="4446" y="206"/>
                    </a:lnTo>
                    <a:lnTo>
                      <a:pt x="4447" y="206"/>
                    </a:lnTo>
                    <a:lnTo>
                      <a:pt x="4447" y="206"/>
                    </a:lnTo>
                    <a:lnTo>
                      <a:pt x="4447" y="206"/>
                    </a:lnTo>
                    <a:lnTo>
                      <a:pt x="4447" y="205"/>
                    </a:lnTo>
                    <a:lnTo>
                      <a:pt x="4447" y="205"/>
                    </a:lnTo>
                    <a:lnTo>
                      <a:pt x="4447" y="205"/>
                    </a:lnTo>
                    <a:lnTo>
                      <a:pt x="4447" y="205"/>
                    </a:lnTo>
                    <a:lnTo>
                      <a:pt x="4448" y="205"/>
                    </a:lnTo>
                    <a:lnTo>
                      <a:pt x="4448" y="205"/>
                    </a:lnTo>
                    <a:lnTo>
                      <a:pt x="4448" y="204"/>
                    </a:lnTo>
                    <a:lnTo>
                      <a:pt x="4448" y="204"/>
                    </a:lnTo>
                    <a:lnTo>
                      <a:pt x="4448" y="204"/>
                    </a:lnTo>
                    <a:lnTo>
                      <a:pt x="4448" y="204"/>
                    </a:lnTo>
                    <a:lnTo>
                      <a:pt x="4448" y="204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50" y="204"/>
                    </a:lnTo>
                    <a:lnTo>
                      <a:pt x="4450" y="204"/>
                    </a:lnTo>
                    <a:lnTo>
                      <a:pt x="4450" y="204"/>
                    </a:lnTo>
                    <a:lnTo>
                      <a:pt x="4450" y="204"/>
                    </a:lnTo>
                    <a:lnTo>
                      <a:pt x="4450" y="203"/>
                    </a:lnTo>
                    <a:lnTo>
                      <a:pt x="4450" y="203"/>
                    </a:lnTo>
                    <a:lnTo>
                      <a:pt x="4450" y="203"/>
                    </a:lnTo>
                    <a:lnTo>
                      <a:pt x="4450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2" y="202"/>
                    </a:lnTo>
                    <a:lnTo>
                      <a:pt x="4452" y="202"/>
                    </a:lnTo>
                    <a:lnTo>
                      <a:pt x="4452" y="201"/>
                    </a:lnTo>
                    <a:lnTo>
                      <a:pt x="4452" y="201"/>
                    </a:lnTo>
                    <a:lnTo>
                      <a:pt x="4452" y="201"/>
                    </a:lnTo>
                    <a:lnTo>
                      <a:pt x="4452" y="200"/>
                    </a:lnTo>
                    <a:lnTo>
                      <a:pt x="4452" y="200"/>
                    </a:lnTo>
                    <a:lnTo>
                      <a:pt x="4452" y="200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4" y="199"/>
                    </a:lnTo>
                    <a:lnTo>
                      <a:pt x="4454" y="200"/>
                    </a:lnTo>
                    <a:lnTo>
                      <a:pt x="4454" y="200"/>
                    </a:lnTo>
                    <a:lnTo>
                      <a:pt x="4454" y="200"/>
                    </a:lnTo>
                    <a:lnTo>
                      <a:pt x="4454" y="200"/>
                    </a:lnTo>
                    <a:lnTo>
                      <a:pt x="4454" y="200"/>
                    </a:lnTo>
                    <a:lnTo>
                      <a:pt x="4455" y="200"/>
                    </a:lnTo>
                    <a:lnTo>
                      <a:pt x="4455" y="200"/>
                    </a:lnTo>
                    <a:lnTo>
                      <a:pt x="4455" y="200"/>
                    </a:lnTo>
                    <a:lnTo>
                      <a:pt x="4455" y="200"/>
                    </a:lnTo>
                    <a:lnTo>
                      <a:pt x="4455" y="200"/>
                    </a:lnTo>
                    <a:lnTo>
                      <a:pt x="4455" y="199"/>
                    </a:lnTo>
                    <a:lnTo>
                      <a:pt x="4455" y="199"/>
                    </a:lnTo>
                    <a:lnTo>
                      <a:pt x="4455" y="199"/>
                    </a:lnTo>
                    <a:lnTo>
                      <a:pt x="4456" y="199"/>
                    </a:lnTo>
                    <a:lnTo>
                      <a:pt x="4456" y="198"/>
                    </a:lnTo>
                    <a:lnTo>
                      <a:pt x="4456" y="198"/>
                    </a:lnTo>
                    <a:lnTo>
                      <a:pt x="4456" y="198"/>
                    </a:lnTo>
                    <a:lnTo>
                      <a:pt x="4456" y="198"/>
                    </a:lnTo>
                    <a:lnTo>
                      <a:pt x="4456" y="198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8" y="197"/>
                    </a:lnTo>
                    <a:lnTo>
                      <a:pt x="4458" y="196"/>
                    </a:lnTo>
                    <a:lnTo>
                      <a:pt x="4458" y="196"/>
                    </a:lnTo>
                    <a:lnTo>
                      <a:pt x="4458" y="196"/>
                    </a:lnTo>
                    <a:lnTo>
                      <a:pt x="4458" y="196"/>
                    </a:lnTo>
                    <a:lnTo>
                      <a:pt x="4458" y="196"/>
                    </a:lnTo>
                    <a:lnTo>
                      <a:pt x="4458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4"/>
                    </a:lnTo>
                    <a:lnTo>
                      <a:pt x="4460" y="194"/>
                    </a:lnTo>
                    <a:lnTo>
                      <a:pt x="4460" y="194"/>
                    </a:lnTo>
                    <a:lnTo>
                      <a:pt x="4460" y="194"/>
                    </a:lnTo>
                    <a:lnTo>
                      <a:pt x="4460" y="194"/>
                    </a:lnTo>
                    <a:lnTo>
                      <a:pt x="4460" y="194"/>
                    </a:lnTo>
                    <a:lnTo>
                      <a:pt x="4460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2" y="193"/>
                    </a:lnTo>
                    <a:lnTo>
                      <a:pt x="4462" y="193"/>
                    </a:lnTo>
                    <a:lnTo>
                      <a:pt x="4462" y="192"/>
                    </a:lnTo>
                    <a:lnTo>
                      <a:pt x="4462" y="192"/>
                    </a:lnTo>
                    <a:lnTo>
                      <a:pt x="4462" y="192"/>
                    </a:lnTo>
                    <a:lnTo>
                      <a:pt x="4462" y="192"/>
                    </a:lnTo>
                    <a:lnTo>
                      <a:pt x="4462" y="192"/>
                    </a:lnTo>
                    <a:lnTo>
                      <a:pt x="4463" y="192"/>
                    </a:lnTo>
                    <a:lnTo>
                      <a:pt x="4463" y="191"/>
                    </a:lnTo>
                    <a:lnTo>
                      <a:pt x="4463" y="191"/>
                    </a:lnTo>
                    <a:lnTo>
                      <a:pt x="4463" y="191"/>
                    </a:lnTo>
                    <a:lnTo>
                      <a:pt x="4463" y="191"/>
                    </a:lnTo>
                    <a:lnTo>
                      <a:pt x="4463" y="191"/>
                    </a:lnTo>
                    <a:lnTo>
                      <a:pt x="4464" y="191"/>
                    </a:lnTo>
                    <a:lnTo>
                      <a:pt x="4464" y="191"/>
                    </a:lnTo>
                    <a:lnTo>
                      <a:pt x="4464" y="191"/>
                    </a:lnTo>
                    <a:lnTo>
                      <a:pt x="4464" y="190"/>
                    </a:lnTo>
                    <a:lnTo>
                      <a:pt x="4464" y="190"/>
                    </a:lnTo>
                    <a:lnTo>
                      <a:pt x="4464" y="190"/>
                    </a:lnTo>
                    <a:lnTo>
                      <a:pt x="4464" y="190"/>
                    </a:lnTo>
                    <a:lnTo>
                      <a:pt x="4464" y="190"/>
                    </a:lnTo>
                    <a:lnTo>
                      <a:pt x="4465" y="190"/>
                    </a:lnTo>
                    <a:lnTo>
                      <a:pt x="4465" y="190"/>
                    </a:lnTo>
                    <a:lnTo>
                      <a:pt x="4465" y="190"/>
                    </a:lnTo>
                    <a:lnTo>
                      <a:pt x="4465" y="190"/>
                    </a:lnTo>
                    <a:lnTo>
                      <a:pt x="4465" y="189"/>
                    </a:lnTo>
                    <a:lnTo>
                      <a:pt x="4465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7" y="189"/>
                    </a:lnTo>
                    <a:lnTo>
                      <a:pt x="4467" y="189"/>
                    </a:lnTo>
                    <a:lnTo>
                      <a:pt x="4467" y="188"/>
                    </a:lnTo>
                    <a:lnTo>
                      <a:pt x="4467" y="188"/>
                    </a:lnTo>
                    <a:lnTo>
                      <a:pt x="4467" y="188"/>
                    </a:lnTo>
                    <a:lnTo>
                      <a:pt x="4467" y="188"/>
                    </a:lnTo>
                    <a:lnTo>
                      <a:pt x="4467" y="188"/>
                    </a:lnTo>
                    <a:lnTo>
                      <a:pt x="4468" y="188"/>
                    </a:lnTo>
                    <a:lnTo>
                      <a:pt x="4468" y="188"/>
                    </a:lnTo>
                    <a:lnTo>
                      <a:pt x="4468" y="188"/>
                    </a:lnTo>
                    <a:lnTo>
                      <a:pt x="4468" y="188"/>
                    </a:lnTo>
                    <a:lnTo>
                      <a:pt x="4468" y="188"/>
                    </a:lnTo>
                    <a:lnTo>
                      <a:pt x="4468" y="187"/>
                    </a:lnTo>
                    <a:lnTo>
                      <a:pt x="4468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2" y="186"/>
                    </a:lnTo>
                    <a:lnTo>
                      <a:pt x="4472" y="186"/>
                    </a:lnTo>
                    <a:lnTo>
                      <a:pt x="4472" y="186"/>
                    </a:lnTo>
                    <a:lnTo>
                      <a:pt x="4472" y="186"/>
                    </a:lnTo>
                    <a:lnTo>
                      <a:pt x="4472" y="185"/>
                    </a:lnTo>
                    <a:lnTo>
                      <a:pt x="4472" y="185"/>
                    </a:lnTo>
                    <a:lnTo>
                      <a:pt x="4473" y="185"/>
                    </a:lnTo>
                    <a:lnTo>
                      <a:pt x="4473" y="185"/>
                    </a:lnTo>
                    <a:lnTo>
                      <a:pt x="4473" y="185"/>
                    </a:lnTo>
                    <a:lnTo>
                      <a:pt x="4473" y="185"/>
                    </a:lnTo>
                    <a:lnTo>
                      <a:pt x="4473" y="185"/>
                    </a:lnTo>
                    <a:lnTo>
                      <a:pt x="4473" y="184"/>
                    </a:lnTo>
                    <a:lnTo>
                      <a:pt x="4473" y="184"/>
                    </a:lnTo>
                    <a:lnTo>
                      <a:pt x="4473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6" y="184"/>
                    </a:lnTo>
                    <a:lnTo>
                      <a:pt x="4476" y="184"/>
                    </a:lnTo>
                    <a:lnTo>
                      <a:pt x="4476" y="184"/>
                    </a:lnTo>
                    <a:lnTo>
                      <a:pt x="4476" y="183"/>
                    </a:lnTo>
                    <a:lnTo>
                      <a:pt x="4476" y="183"/>
                    </a:lnTo>
                    <a:lnTo>
                      <a:pt x="4476" y="183"/>
                    </a:lnTo>
                    <a:lnTo>
                      <a:pt x="4476" y="183"/>
                    </a:lnTo>
                    <a:lnTo>
                      <a:pt x="4477" y="183"/>
                    </a:lnTo>
                    <a:lnTo>
                      <a:pt x="4477" y="183"/>
                    </a:lnTo>
                    <a:lnTo>
                      <a:pt x="4477" y="182"/>
                    </a:lnTo>
                    <a:lnTo>
                      <a:pt x="4477" y="182"/>
                    </a:lnTo>
                    <a:lnTo>
                      <a:pt x="4477" y="182"/>
                    </a:lnTo>
                    <a:lnTo>
                      <a:pt x="4477" y="182"/>
                    </a:lnTo>
                    <a:lnTo>
                      <a:pt x="4477" y="182"/>
                    </a:lnTo>
                    <a:lnTo>
                      <a:pt x="4478" y="182"/>
                    </a:lnTo>
                    <a:lnTo>
                      <a:pt x="4478" y="182"/>
                    </a:lnTo>
                    <a:lnTo>
                      <a:pt x="4478" y="182"/>
                    </a:lnTo>
                    <a:lnTo>
                      <a:pt x="4478" y="181"/>
                    </a:lnTo>
                    <a:lnTo>
                      <a:pt x="4478" y="181"/>
                    </a:lnTo>
                    <a:lnTo>
                      <a:pt x="4478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0"/>
                    </a:lnTo>
                    <a:lnTo>
                      <a:pt x="4479" y="180"/>
                    </a:lnTo>
                    <a:lnTo>
                      <a:pt x="4480" y="180"/>
                    </a:lnTo>
                    <a:lnTo>
                      <a:pt x="4480" y="180"/>
                    </a:lnTo>
                    <a:lnTo>
                      <a:pt x="4480" y="180"/>
                    </a:lnTo>
                    <a:lnTo>
                      <a:pt x="4480" y="180"/>
                    </a:lnTo>
                    <a:lnTo>
                      <a:pt x="4480" y="180"/>
                    </a:lnTo>
                    <a:lnTo>
                      <a:pt x="4480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3" y="178"/>
                    </a:lnTo>
                    <a:lnTo>
                      <a:pt x="4483" y="177"/>
                    </a:lnTo>
                    <a:lnTo>
                      <a:pt x="4483" y="177"/>
                    </a:lnTo>
                    <a:lnTo>
                      <a:pt x="4483" y="177"/>
                    </a:lnTo>
                    <a:lnTo>
                      <a:pt x="4483" y="177"/>
                    </a:lnTo>
                    <a:lnTo>
                      <a:pt x="4483" y="177"/>
                    </a:lnTo>
                    <a:lnTo>
                      <a:pt x="4484" y="177"/>
                    </a:lnTo>
                    <a:lnTo>
                      <a:pt x="4484" y="177"/>
                    </a:lnTo>
                    <a:lnTo>
                      <a:pt x="4484" y="177"/>
                    </a:lnTo>
                    <a:lnTo>
                      <a:pt x="4484" y="176"/>
                    </a:lnTo>
                    <a:lnTo>
                      <a:pt x="4484" y="176"/>
                    </a:lnTo>
                    <a:lnTo>
                      <a:pt x="4484" y="176"/>
                    </a:lnTo>
                    <a:lnTo>
                      <a:pt x="4484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7" y="175"/>
                    </a:lnTo>
                    <a:lnTo>
                      <a:pt x="4487" y="175"/>
                    </a:lnTo>
                    <a:lnTo>
                      <a:pt x="4487" y="174"/>
                    </a:lnTo>
                    <a:lnTo>
                      <a:pt x="4487" y="174"/>
                    </a:lnTo>
                    <a:lnTo>
                      <a:pt x="4487" y="174"/>
                    </a:lnTo>
                    <a:lnTo>
                      <a:pt x="4487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90" y="173"/>
                    </a:lnTo>
                    <a:lnTo>
                      <a:pt x="4490" y="173"/>
                    </a:lnTo>
                    <a:lnTo>
                      <a:pt x="4490" y="173"/>
                    </a:lnTo>
                    <a:lnTo>
                      <a:pt x="4490" y="173"/>
                    </a:lnTo>
                    <a:lnTo>
                      <a:pt x="4490" y="173"/>
                    </a:lnTo>
                    <a:lnTo>
                      <a:pt x="4490" y="172"/>
                    </a:lnTo>
                    <a:lnTo>
                      <a:pt x="4490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4" y="172"/>
                    </a:lnTo>
                    <a:lnTo>
                      <a:pt x="4494" y="172"/>
                    </a:lnTo>
                    <a:lnTo>
                      <a:pt x="4494" y="172"/>
                    </a:lnTo>
                    <a:lnTo>
                      <a:pt x="4494" y="172"/>
                    </a:lnTo>
                    <a:lnTo>
                      <a:pt x="4494" y="171"/>
                    </a:lnTo>
                    <a:lnTo>
                      <a:pt x="4494" y="171"/>
                    </a:lnTo>
                    <a:lnTo>
                      <a:pt x="4494" y="171"/>
                    </a:lnTo>
                    <a:lnTo>
                      <a:pt x="4494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7" y="170"/>
                    </a:lnTo>
                    <a:lnTo>
                      <a:pt x="4497" y="170"/>
                    </a:lnTo>
                    <a:lnTo>
                      <a:pt x="4497" y="170"/>
                    </a:lnTo>
                    <a:lnTo>
                      <a:pt x="4497" y="170"/>
                    </a:lnTo>
                    <a:lnTo>
                      <a:pt x="4497" y="170"/>
                    </a:lnTo>
                    <a:lnTo>
                      <a:pt x="4497" y="169"/>
                    </a:lnTo>
                    <a:lnTo>
                      <a:pt x="4497" y="169"/>
                    </a:lnTo>
                    <a:lnTo>
                      <a:pt x="4497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9" y="169"/>
                    </a:lnTo>
                    <a:lnTo>
                      <a:pt x="4499" y="169"/>
                    </a:lnTo>
                    <a:lnTo>
                      <a:pt x="4499" y="169"/>
                    </a:lnTo>
                    <a:lnTo>
                      <a:pt x="4499" y="169"/>
                    </a:lnTo>
                    <a:lnTo>
                      <a:pt x="4499" y="169"/>
                    </a:lnTo>
                    <a:lnTo>
                      <a:pt x="4499" y="168"/>
                    </a:lnTo>
                    <a:lnTo>
                      <a:pt x="4499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1" y="168"/>
                    </a:lnTo>
                    <a:lnTo>
                      <a:pt x="4501" y="168"/>
                    </a:lnTo>
                    <a:lnTo>
                      <a:pt x="4501" y="168"/>
                    </a:lnTo>
                    <a:lnTo>
                      <a:pt x="4501" y="168"/>
                    </a:lnTo>
                    <a:lnTo>
                      <a:pt x="4501" y="167"/>
                    </a:lnTo>
                    <a:lnTo>
                      <a:pt x="4501" y="167"/>
                    </a:lnTo>
                    <a:lnTo>
                      <a:pt x="4501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3" y="167"/>
                    </a:lnTo>
                    <a:lnTo>
                      <a:pt x="4503" y="167"/>
                    </a:lnTo>
                    <a:lnTo>
                      <a:pt x="4503" y="167"/>
                    </a:lnTo>
                    <a:lnTo>
                      <a:pt x="4503" y="166"/>
                    </a:lnTo>
                    <a:lnTo>
                      <a:pt x="4503" y="166"/>
                    </a:lnTo>
                    <a:lnTo>
                      <a:pt x="4503" y="166"/>
                    </a:lnTo>
                    <a:lnTo>
                      <a:pt x="4503" y="166"/>
                    </a:lnTo>
                    <a:lnTo>
                      <a:pt x="4503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6" y="165"/>
                    </a:lnTo>
                    <a:lnTo>
                      <a:pt x="4506" y="165"/>
                    </a:lnTo>
                    <a:lnTo>
                      <a:pt x="4506" y="164"/>
                    </a:lnTo>
                    <a:lnTo>
                      <a:pt x="4506" y="164"/>
                    </a:lnTo>
                    <a:lnTo>
                      <a:pt x="4506" y="164"/>
                    </a:lnTo>
                    <a:lnTo>
                      <a:pt x="4506" y="164"/>
                    </a:lnTo>
                    <a:lnTo>
                      <a:pt x="4506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9" y="163"/>
                    </a:lnTo>
                    <a:lnTo>
                      <a:pt x="4509" y="163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10" y="162"/>
                    </a:lnTo>
                    <a:lnTo>
                      <a:pt x="4510" y="162"/>
                    </a:lnTo>
                    <a:lnTo>
                      <a:pt x="4510" y="161"/>
                    </a:lnTo>
                    <a:lnTo>
                      <a:pt x="4510" y="161"/>
                    </a:lnTo>
                    <a:lnTo>
                      <a:pt x="4510" y="161"/>
                    </a:lnTo>
                    <a:lnTo>
                      <a:pt x="4510" y="161"/>
                    </a:lnTo>
                    <a:lnTo>
                      <a:pt x="4511" y="161"/>
                    </a:lnTo>
                    <a:lnTo>
                      <a:pt x="4511" y="161"/>
                    </a:lnTo>
                    <a:lnTo>
                      <a:pt x="4511" y="161"/>
                    </a:lnTo>
                    <a:lnTo>
                      <a:pt x="4511" y="161"/>
                    </a:lnTo>
                    <a:lnTo>
                      <a:pt x="4511" y="160"/>
                    </a:lnTo>
                    <a:lnTo>
                      <a:pt x="4511" y="160"/>
                    </a:lnTo>
                    <a:lnTo>
                      <a:pt x="4511" y="160"/>
                    </a:lnTo>
                    <a:lnTo>
                      <a:pt x="4512" y="160"/>
                    </a:lnTo>
                    <a:lnTo>
                      <a:pt x="4512" y="160"/>
                    </a:lnTo>
                    <a:lnTo>
                      <a:pt x="4512" y="160"/>
                    </a:lnTo>
                    <a:lnTo>
                      <a:pt x="4512" y="160"/>
                    </a:lnTo>
                    <a:lnTo>
                      <a:pt x="4512" y="160"/>
                    </a:lnTo>
                    <a:lnTo>
                      <a:pt x="4512" y="159"/>
                    </a:lnTo>
                    <a:lnTo>
                      <a:pt x="4512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5" y="158"/>
                    </a:lnTo>
                    <a:lnTo>
                      <a:pt x="4515" y="158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6" y="157"/>
                    </a:lnTo>
                    <a:lnTo>
                      <a:pt x="4516" y="157"/>
                    </a:lnTo>
                    <a:lnTo>
                      <a:pt x="4516" y="157"/>
                    </a:lnTo>
                    <a:lnTo>
                      <a:pt x="4516" y="157"/>
                    </a:lnTo>
                    <a:lnTo>
                      <a:pt x="4516" y="156"/>
                    </a:lnTo>
                    <a:lnTo>
                      <a:pt x="4516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8" y="156"/>
                    </a:lnTo>
                    <a:lnTo>
                      <a:pt x="4518" y="156"/>
                    </a:lnTo>
                    <a:lnTo>
                      <a:pt x="4518" y="156"/>
                    </a:lnTo>
                    <a:lnTo>
                      <a:pt x="4518" y="156"/>
                    </a:lnTo>
                    <a:lnTo>
                      <a:pt x="4518" y="155"/>
                    </a:lnTo>
                    <a:lnTo>
                      <a:pt x="4518" y="155"/>
                    </a:lnTo>
                    <a:lnTo>
                      <a:pt x="4518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20" y="155"/>
                    </a:lnTo>
                    <a:lnTo>
                      <a:pt x="4520" y="155"/>
                    </a:lnTo>
                    <a:lnTo>
                      <a:pt x="4520" y="154"/>
                    </a:lnTo>
                    <a:lnTo>
                      <a:pt x="4520" y="154"/>
                    </a:lnTo>
                    <a:lnTo>
                      <a:pt x="4520" y="154"/>
                    </a:lnTo>
                    <a:lnTo>
                      <a:pt x="4520" y="154"/>
                    </a:lnTo>
                    <a:lnTo>
                      <a:pt x="4520" y="154"/>
                    </a:lnTo>
                    <a:lnTo>
                      <a:pt x="4521" y="154"/>
                    </a:lnTo>
                    <a:lnTo>
                      <a:pt x="4521" y="154"/>
                    </a:lnTo>
                    <a:lnTo>
                      <a:pt x="4521" y="154"/>
                    </a:lnTo>
                    <a:lnTo>
                      <a:pt x="4521" y="153"/>
                    </a:lnTo>
                    <a:lnTo>
                      <a:pt x="4521" y="153"/>
                    </a:lnTo>
                    <a:lnTo>
                      <a:pt x="4521" y="153"/>
                    </a:lnTo>
                    <a:lnTo>
                      <a:pt x="4521" y="153"/>
                    </a:lnTo>
                    <a:lnTo>
                      <a:pt x="4522" y="153"/>
                    </a:lnTo>
                    <a:lnTo>
                      <a:pt x="4522" y="153"/>
                    </a:lnTo>
                    <a:lnTo>
                      <a:pt x="4522" y="153"/>
                    </a:lnTo>
                    <a:lnTo>
                      <a:pt x="4522" y="153"/>
                    </a:lnTo>
                    <a:lnTo>
                      <a:pt x="4522" y="153"/>
                    </a:lnTo>
                    <a:lnTo>
                      <a:pt x="4522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4" y="152"/>
                    </a:lnTo>
                    <a:lnTo>
                      <a:pt x="4524" y="152"/>
                    </a:lnTo>
                    <a:lnTo>
                      <a:pt x="4524" y="152"/>
                    </a:lnTo>
                    <a:lnTo>
                      <a:pt x="4524" y="151"/>
                    </a:lnTo>
                    <a:lnTo>
                      <a:pt x="4524" y="151"/>
                    </a:lnTo>
                    <a:lnTo>
                      <a:pt x="4524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7" y="150"/>
                    </a:lnTo>
                    <a:lnTo>
                      <a:pt x="4527" y="150"/>
                    </a:lnTo>
                    <a:lnTo>
                      <a:pt x="4527" y="149"/>
                    </a:lnTo>
                    <a:lnTo>
                      <a:pt x="4527" y="149"/>
                    </a:lnTo>
                    <a:lnTo>
                      <a:pt x="4527" y="149"/>
                    </a:lnTo>
                    <a:lnTo>
                      <a:pt x="4527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9" y="149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30" y="148"/>
                    </a:lnTo>
                    <a:lnTo>
                      <a:pt x="4530" y="148"/>
                    </a:lnTo>
                    <a:lnTo>
                      <a:pt x="4530" y="148"/>
                    </a:lnTo>
                    <a:lnTo>
                      <a:pt x="4530" y="148"/>
                    </a:lnTo>
                    <a:lnTo>
                      <a:pt x="4530" y="148"/>
                    </a:lnTo>
                    <a:lnTo>
                      <a:pt x="4530" y="147"/>
                    </a:lnTo>
                    <a:lnTo>
                      <a:pt x="4530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2" y="147"/>
                    </a:lnTo>
                    <a:lnTo>
                      <a:pt x="4532" y="147"/>
                    </a:lnTo>
                    <a:lnTo>
                      <a:pt x="4532" y="147"/>
                    </a:lnTo>
                    <a:lnTo>
                      <a:pt x="4532" y="147"/>
                    </a:lnTo>
                    <a:lnTo>
                      <a:pt x="4532" y="146"/>
                    </a:lnTo>
                    <a:lnTo>
                      <a:pt x="4532" y="146"/>
                    </a:lnTo>
                    <a:lnTo>
                      <a:pt x="4532" y="146"/>
                    </a:lnTo>
                    <a:lnTo>
                      <a:pt x="4532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4" y="146"/>
                    </a:lnTo>
                    <a:lnTo>
                      <a:pt x="4534" y="146"/>
                    </a:lnTo>
                    <a:lnTo>
                      <a:pt x="4534" y="146"/>
                    </a:lnTo>
                    <a:lnTo>
                      <a:pt x="4534" y="145"/>
                    </a:lnTo>
                    <a:lnTo>
                      <a:pt x="4534" y="145"/>
                    </a:lnTo>
                    <a:lnTo>
                      <a:pt x="4534" y="145"/>
                    </a:lnTo>
                    <a:lnTo>
                      <a:pt x="4534" y="145"/>
                    </a:lnTo>
                    <a:lnTo>
                      <a:pt x="4535" y="145"/>
                    </a:lnTo>
                    <a:lnTo>
                      <a:pt x="4535" y="145"/>
                    </a:lnTo>
                    <a:lnTo>
                      <a:pt x="4535" y="145"/>
                    </a:lnTo>
                    <a:lnTo>
                      <a:pt x="4535" y="145"/>
                    </a:lnTo>
                    <a:lnTo>
                      <a:pt x="4535" y="145"/>
                    </a:lnTo>
                    <a:lnTo>
                      <a:pt x="4535" y="144"/>
                    </a:lnTo>
                    <a:lnTo>
                      <a:pt x="4535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8" y="143"/>
                    </a:lnTo>
                    <a:lnTo>
                      <a:pt x="4538" y="143"/>
                    </a:lnTo>
                    <a:lnTo>
                      <a:pt x="4538" y="143"/>
                    </a:lnTo>
                    <a:lnTo>
                      <a:pt x="4538" y="143"/>
                    </a:lnTo>
                    <a:lnTo>
                      <a:pt x="4538" y="142"/>
                    </a:lnTo>
                    <a:lnTo>
                      <a:pt x="4538" y="142"/>
                    </a:lnTo>
                    <a:lnTo>
                      <a:pt x="4538" y="142"/>
                    </a:lnTo>
                    <a:lnTo>
                      <a:pt x="4538" y="142"/>
                    </a:lnTo>
                    <a:lnTo>
                      <a:pt x="4539" y="142"/>
                    </a:lnTo>
                    <a:lnTo>
                      <a:pt x="4539" y="142"/>
                    </a:lnTo>
                    <a:lnTo>
                      <a:pt x="4539" y="142"/>
                    </a:lnTo>
                    <a:lnTo>
                      <a:pt x="4539" y="142"/>
                    </a:lnTo>
                    <a:lnTo>
                      <a:pt x="4539" y="141"/>
                    </a:lnTo>
                    <a:lnTo>
                      <a:pt x="4539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2" y="140"/>
                    </a:lnTo>
                    <a:lnTo>
                      <a:pt x="4542" y="140"/>
                    </a:lnTo>
                    <a:lnTo>
                      <a:pt x="4542" y="139"/>
                    </a:lnTo>
                    <a:lnTo>
                      <a:pt x="4542" y="139"/>
                    </a:lnTo>
                    <a:lnTo>
                      <a:pt x="4542" y="139"/>
                    </a:lnTo>
                    <a:lnTo>
                      <a:pt x="4542" y="139"/>
                    </a:lnTo>
                    <a:lnTo>
                      <a:pt x="4542" y="139"/>
                    </a:lnTo>
                    <a:lnTo>
                      <a:pt x="4543" y="139"/>
                    </a:lnTo>
                    <a:lnTo>
                      <a:pt x="4543" y="139"/>
                    </a:lnTo>
                    <a:lnTo>
                      <a:pt x="4543" y="139"/>
                    </a:lnTo>
                    <a:lnTo>
                      <a:pt x="4543" y="138"/>
                    </a:lnTo>
                    <a:lnTo>
                      <a:pt x="4543" y="138"/>
                    </a:lnTo>
                    <a:lnTo>
                      <a:pt x="4543" y="138"/>
                    </a:lnTo>
                    <a:lnTo>
                      <a:pt x="4544" y="138"/>
                    </a:lnTo>
                    <a:lnTo>
                      <a:pt x="4544" y="138"/>
                    </a:lnTo>
                    <a:lnTo>
                      <a:pt x="4544" y="138"/>
                    </a:lnTo>
                    <a:lnTo>
                      <a:pt x="4544" y="138"/>
                    </a:lnTo>
                    <a:lnTo>
                      <a:pt x="4544" y="137"/>
                    </a:lnTo>
                    <a:lnTo>
                      <a:pt x="4544" y="137"/>
                    </a:lnTo>
                    <a:lnTo>
                      <a:pt x="4544" y="137"/>
                    </a:lnTo>
                    <a:lnTo>
                      <a:pt x="4544" y="137"/>
                    </a:lnTo>
                    <a:lnTo>
                      <a:pt x="4545" y="137"/>
                    </a:lnTo>
                    <a:lnTo>
                      <a:pt x="4545" y="137"/>
                    </a:lnTo>
                    <a:lnTo>
                      <a:pt x="4545" y="137"/>
                    </a:lnTo>
                    <a:lnTo>
                      <a:pt x="4545" y="137"/>
                    </a:lnTo>
                    <a:lnTo>
                      <a:pt x="4545" y="136"/>
                    </a:lnTo>
                    <a:lnTo>
                      <a:pt x="4545" y="136"/>
                    </a:lnTo>
                    <a:lnTo>
                      <a:pt x="4546" y="136"/>
                    </a:lnTo>
                    <a:lnTo>
                      <a:pt x="4546" y="136"/>
                    </a:lnTo>
                    <a:lnTo>
                      <a:pt x="4546" y="136"/>
                    </a:lnTo>
                    <a:lnTo>
                      <a:pt x="4546" y="136"/>
                    </a:lnTo>
                    <a:lnTo>
                      <a:pt x="4546" y="136"/>
                    </a:lnTo>
                    <a:lnTo>
                      <a:pt x="4546" y="135"/>
                    </a:lnTo>
                    <a:lnTo>
                      <a:pt x="4546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9" y="134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50" y="133"/>
                    </a:lnTo>
                    <a:lnTo>
                      <a:pt x="4550" y="133"/>
                    </a:lnTo>
                    <a:lnTo>
                      <a:pt x="4550" y="132"/>
                    </a:lnTo>
                    <a:lnTo>
                      <a:pt x="4550" y="132"/>
                    </a:lnTo>
                    <a:lnTo>
                      <a:pt x="4550" y="132"/>
                    </a:lnTo>
                    <a:lnTo>
                      <a:pt x="4550" y="132"/>
                    </a:lnTo>
                    <a:lnTo>
                      <a:pt x="4550" y="132"/>
                    </a:lnTo>
                    <a:lnTo>
                      <a:pt x="4551" y="132"/>
                    </a:lnTo>
                    <a:lnTo>
                      <a:pt x="4551" y="132"/>
                    </a:lnTo>
                    <a:lnTo>
                      <a:pt x="4551" y="131"/>
                    </a:lnTo>
                    <a:lnTo>
                      <a:pt x="4551" y="131"/>
                    </a:lnTo>
                    <a:lnTo>
                      <a:pt x="4551" y="131"/>
                    </a:lnTo>
                    <a:lnTo>
                      <a:pt x="4551" y="131"/>
                    </a:lnTo>
                    <a:lnTo>
                      <a:pt x="4551" y="131"/>
                    </a:lnTo>
                    <a:lnTo>
                      <a:pt x="4552" y="131"/>
                    </a:lnTo>
                    <a:lnTo>
                      <a:pt x="4552" y="131"/>
                    </a:lnTo>
                    <a:lnTo>
                      <a:pt x="4552" y="130"/>
                    </a:lnTo>
                    <a:lnTo>
                      <a:pt x="4552" y="131"/>
                    </a:lnTo>
                    <a:lnTo>
                      <a:pt x="4552" y="131"/>
                    </a:lnTo>
                    <a:lnTo>
                      <a:pt x="4552" y="130"/>
                    </a:lnTo>
                    <a:lnTo>
                      <a:pt x="4553" y="130"/>
                    </a:lnTo>
                    <a:lnTo>
                      <a:pt x="4553" y="130"/>
                    </a:lnTo>
                    <a:lnTo>
                      <a:pt x="4553" y="130"/>
                    </a:lnTo>
                    <a:lnTo>
                      <a:pt x="4553" y="130"/>
                    </a:lnTo>
                    <a:lnTo>
                      <a:pt x="4553" y="130"/>
                    </a:lnTo>
                    <a:lnTo>
                      <a:pt x="4553" y="129"/>
                    </a:lnTo>
                    <a:lnTo>
                      <a:pt x="4553" y="129"/>
                    </a:lnTo>
                    <a:lnTo>
                      <a:pt x="4553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6" y="128"/>
                    </a:lnTo>
                    <a:lnTo>
                      <a:pt x="4556" y="128"/>
                    </a:lnTo>
                    <a:lnTo>
                      <a:pt x="4556" y="128"/>
                    </a:lnTo>
                    <a:lnTo>
                      <a:pt x="4556" y="128"/>
                    </a:lnTo>
                    <a:lnTo>
                      <a:pt x="4556" y="127"/>
                    </a:lnTo>
                    <a:lnTo>
                      <a:pt x="4556" y="127"/>
                    </a:lnTo>
                    <a:lnTo>
                      <a:pt x="4556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9" y="126"/>
                    </a:lnTo>
                    <a:lnTo>
                      <a:pt x="4559" y="126"/>
                    </a:lnTo>
                    <a:lnTo>
                      <a:pt x="4559" y="126"/>
                    </a:lnTo>
                    <a:lnTo>
                      <a:pt x="4559" y="126"/>
                    </a:lnTo>
                    <a:lnTo>
                      <a:pt x="4559" y="125"/>
                    </a:lnTo>
                    <a:lnTo>
                      <a:pt x="4559" y="125"/>
                    </a:lnTo>
                    <a:lnTo>
                      <a:pt x="4559" y="125"/>
                    </a:lnTo>
                    <a:lnTo>
                      <a:pt x="4559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2" y="124"/>
                    </a:lnTo>
                    <a:lnTo>
                      <a:pt x="4562" y="124"/>
                    </a:lnTo>
                    <a:lnTo>
                      <a:pt x="4562" y="124"/>
                    </a:lnTo>
                    <a:lnTo>
                      <a:pt x="4562" y="124"/>
                    </a:lnTo>
                    <a:lnTo>
                      <a:pt x="4562" y="123"/>
                    </a:lnTo>
                    <a:lnTo>
                      <a:pt x="4562" y="123"/>
                    </a:lnTo>
                    <a:lnTo>
                      <a:pt x="4562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4" y="123"/>
                    </a:lnTo>
                    <a:lnTo>
                      <a:pt x="4564" y="122"/>
                    </a:lnTo>
                    <a:lnTo>
                      <a:pt x="4564" y="122"/>
                    </a:lnTo>
                    <a:lnTo>
                      <a:pt x="4564" y="122"/>
                    </a:lnTo>
                    <a:lnTo>
                      <a:pt x="4564" y="122"/>
                    </a:lnTo>
                    <a:lnTo>
                      <a:pt x="4564" y="122"/>
                    </a:lnTo>
                    <a:lnTo>
                      <a:pt x="4565" y="122"/>
                    </a:lnTo>
                    <a:lnTo>
                      <a:pt x="4565" y="122"/>
                    </a:lnTo>
                    <a:lnTo>
                      <a:pt x="4565" y="122"/>
                    </a:lnTo>
                    <a:lnTo>
                      <a:pt x="4565" y="121"/>
                    </a:lnTo>
                    <a:lnTo>
                      <a:pt x="4565" y="121"/>
                    </a:lnTo>
                    <a:lnTo>
                      <a:pt x="4565" y="121"/>
                    </a:lnTo>
                    <a:lnTo>
                      <a:pt x="4565" y="121"/>
                    </a:lnTo>
                    <a:lnTo>
                      <a:pt x="4565" y="121"/>
                    </a:lnTo>
                    <a:lnTo>
                      <a:pt x="4566" y="121"/>
                    </a:lnTo>
                    <a:lnTo>
                      <a:pt x="4566" y="121"/>
                    </a:lnTo>
                    <a:lnTo>
                      <a:pt x="4566" y="121"/>
                    </a:lnTo>
                    <a:lnTo>
                      <a:pt x="4566" y="120"/>
                    </a:lnTo>
                    <a:lnTo>
                      <a:pt x="4566" y="120"/>
                    </a:lnTo>
                    <a:lnTo>
                      <a:pt x="4566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9" y="120"/>
                    </a:lnTo>
                    <a:lnTo>
                      <a:pt x="4569" y="120"/>
                    </a:lnTo>
                    <a:lnTo>
                      <a:pt x="4569" y="120"/>
                    </a:lnTo>
                    <a:lnTo>
                      <a:pt x="4569" y="119"/>
                    </a:lnTo>
                    <a:lnTo>
                      <a:pt x="4569" y="119"/>
                    </a:lnTo>
                    <a:lnTo>
                      <a:pt x="4569" y="119"/>
                    </a:lnTo>
                    <a:lnTo>
                      <a:pt x="4569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2" y="119"/>
                    </a:lnTo>
                    <a:lnTo>
                      <a:pt x="4572" y="119"/>
                    </a:lnTo>
                    <a:lnTo>
                      <a:pt x="4572" y="119"/>
                    </a:lnTo>
                    <a:lnTo>
                      <a:pt x="4572" y="118"/>
                    </a:lnTo>
                    <a:lnTo>
                      <a:pt x="4572" y="118"/>
                    </a:lnTo>
                    <a:lnTo>
                      <a:pt x="4572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7" y="118"/>
                    </a:lnTo>
                    <a:lnTo>
                      <a:pt x="4577" y="118"/>
                    </a:lnTo>
                    <a:lnTo>
                      <a:pt x="4577" y="118"/>
                    </a:lnTo>
                    <a:lnTo>
                      <a:pt x="4577" y="117"/>
                    </a:lnTo>
                    <a:lnTo>
                      <a:pt x="4577" y="117"/>
                    </a:lnTo>
                    <a:lnTo>
                      <a:pt x="4577" y="117"/>
                    </a:lnTo>
                    <a:lnTo>
                      <a:pt x="4577" y="117"/>
                    </a:lnTo>
                    <a:lnTo>
                      <a:pt x="4577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80" y="117"/>
                    </a:lnTo>
                    <a:lnTo>
                      <a:pt x="4580" y="117"/>
                    </a:lnTo>
                    <a:lnTo>
                      <a:pt x="4580" y="117"/>
                    </a:lnTo>
                    <a:lnTo>
                      <a:pt x="4580" y="117"/>
                    </a:lnTo>
                    <a:lnTo>
                      <a:pt x="4580" y="116"/>
                    </a:lnTo>
                    <a:lnTo>
                      <a:pt x="4580" y="116"/>
                    </a:lnTo>
                    <a:lnTo>
                      <a:pt x="4580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3" y="116"/>
                    </a:lnTo>
                    <a:lnTo>
                      <a:pt x="4583" y="116"/>
                    </a:lnTo>
                    <a:lnTo>
                      <a:pt x="4583" y="116"/>
                    </a:lnTo>
                    <a:lnTo>
                      <a:pt x="4583" y="115"/>
                    </a:lnTo>
                    <a:lnTo>
                      <a:pt x="4583" y="115"/>
                    </a:lnTo>
                    <a:lnTo>
                      <a:pt x="4583" y="115"/>
                    </a:lnTo>
                    <a:lnTo>
                      <a:pt x="4583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8" y="114"/>
                    </a:lnTo>
                    <a:lnTo>
                      <a:pt x="4588" y="114"/>
                    </a:lnTo>
                    <a:lnTo>
                      <a:pt x="4588" y="114"/>
                    </a:lnTo>
                    <a:lnTo>
                      <a:pt x="4588" y="113"/>
                    </a:lnTo>
                    <a:lnTo>
                      <a:pt x="4588" y="113"/>
                    </a:lnTo>
                    <a:lnTo>
                      <a:pt x="4588" y="113"/>
                    </a:lnTo>
                    <a:lnTo>
                      <a:pt x="4588" y="113"/>
                    </a:lnTo>
                    <a:lnTo>
                      <a:pt x="4588" y="113"/>
                    </a:lnTo>
                    <a:lnTo>
                      <a:pt x="4589" y="113"/>
                    </a:lnTo>
                    <a:lnTo>
                      <a:pt x="4589" y="113"/>
                    </a:lnTo>
                    <a:lnTo>
                      <a:pt x="4589" y="113"/>
                    </a:lnTo>
                    <a:lnTo>
                      <a:pt x="4589" y="113"/>
                    </a:lnTo>
                    <a:lnTo>
                      <a:pt x="4589" y="113"/>
                    </a:lnTo>
                    <a:lnTo>
                      <a:pt x="4589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1" y="112"/>
                    </a:lnTo>
                    <a:lnTo>
                      <a:pt x="4591" y="112"/>
                    </a:lnTo>
                    <a:lnTo>
                      <a:pt x="4591" y="112"/>
                    </a:lnTo>
                    <a:lnTo>
                      <a:pt x="4591" y="111"/>
                    </a:lnTo>
                    <a:lnTo>
                      <a:pt x="4591" y="111"/>
                    </a:lnTo>
                    <a:lnTo>
                      <a:pt x="4591" y="111"/>
                    </a:lnTo>
                    <a:lnTo>
                      <a:pt x="4591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4" y="110"/>
                    </a:lnTo>
                    <a:lnTo>
                      <a:pt x="4594" y="110"/>
                    </a:lnTo>
                    <a:lnTo>
                      <a:pt x="4594" y="110"/>
                    </a:lnTo>
                    <a:lnTo>
                      <a:pt x="4594" y="110"/>
                    </a:lnTo>
                    <a:lnTo>
                      <a:pt x="4594" y="110"/>
                    </a:lnTo>
                    <a:lnTo>
                      <a:pt x="4594" y="109"/>
                    </a:lnTo>
                    <a:lnTo>
                      <a:pt x="4594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600" y="110"/>
                    </a:lnTo>
                    <a:lnTo>
                      <a:pt x="4600" y="109"/>
                    </a:lnTo>
                    <a:lnTo>
                      <a:pt x="4600" y="109"/>
                    </a:lnTo>
                    <a:lnTo>
                      <a:pt x="4600" y="109"/>
                    </a:lnTo>
                    <a:lnTo>
                      <a:pt x="4600" y="110"/>
                    </a:lnTo>
                    <a:lnTo>
                      <a:pt x="4600" y="110"/>
                    </a:lnTo>
                    <a:lnTo>
                      <a:pt x="4600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4" y="110"/>
                    </a:lnTo>
                    <a:lnTo>
                      <a:pt x="4604" y="110"/>
                    </a:lnTo>
                    <a:lnTo>
                      <a:pt x="4604" y="109"/>
                    </a:lnTo>
                    <a:lnTo>
                      <a:pt x="4604" y="109"/>
                    </a:lnTo>
                    <a:lnTo>
                      <a:pt x="4604" y="109"/>
                    </a:lnTo>
                    <a:lnTo>
                      <a:pt x="4604" y="109"/>
                    </a:lnTo>
                    <a:lnTo>
                      <a:pt x="4604" y="109"/>
                    </a:lnTo>
                    <a:lnTo>
                      <a:pt x="4605" y="110"/>
                    </a:lnTo>
                    <a:lnTo>
                      <a:pt x="4605" y="110"/>
                    </a:lnTo>
                    <a:lnTo>
                      <a:pt x="4605" y="110"/>
                    </a:lnTo>
                    <a:lnTo>
                      <a:pt x="4605" y="110"/>
                    </a:lnTo>
                    <a:lnTo>
                      <a:pt x="4605" y="109"/>
                    </a:lnTo>
                    <a:lnTo>
                      <a:pt x="4605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7" y="109"/>
                    </a:lnTo>
                    <a:lnTo>
                      <a:pt x="4607" y="109"/>
                    </a:lnTo>
                    <a:lnTo>
                      <a:pt x="4607" y="109"/>
                    </a:lnTo>
                    <a:lnTo>
                      <a:pt x="4607" y="109"/>
                    </a:lnTo>
                    <a:lnTo>
                      <a:pt x="4607" y="109"/>
                    </a:lnTo>
                    <a:lnTo>
                      <a:pt x="4607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1" y="110"/>
                    </a:lnTo>
                    <a:lnTo>
                      <a:pt x="4611" y="110"/>
                    </a:lnTo>
                    <a:lnTo>
                      <a:pt x="4611" y="110"/>
                    </a:lnTo>
                    <a:lnTo>
                      <a:pt x="4611" y="110"/>
                    </a:lnTo>
                    <a:lnTo>
                      <a:pt x="4611" y="109"/>
                    </a:lnTo>
                    <a:lnTo>
                      <a:pt x="4611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4" y="109"/>
                    </a:lnTo>
                    <a:lnTo>
                      <a:pt x="4624" y="109"/>
                    </a:lnTo>
                    <a:lnTo>
                      <a:pt x="4624" y="109"/>
                    </a:lnTo>
                    <a:lnTo>
                      <a:pt x="4624" y="109"/>
                    </a:lnTo>
                    <a:lnTo>
                      <a:pt x="4624" y="108"/>
                    </a:lnTo>
                    <a:lnTo>
                      <a:pt x="4624" y="109"/>
                    </a:lnTo>
                    <a:lnTo>
                      <a:pt x="4624" y="109"/>
                    </a:lnTo>
                    <a:lnTo>
                      <a:pt x="4625" y="109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3" y="108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4" y="107"/>
                    </a:lnTo>
                    <a:lnTo>
                      <a:pt x="4634" y="107"/>
                    </a:lnTo>
                    <a:lnTo>
                      <a:pt x="4634" y="107"/>
                    </a:lnTo>
                    <a:lnTo>
                      <a:pt x="4634" y="107"/>
                    </a:lnTo>
                    <a:lnTo>
                      <a:pt x="4634" y="108"/>
                    </a:lnTo>
                    <a:lnTo>
                      <a:pt x="4634" y="108"/>
                    </a:lnTo>
                    <a:lnTo>
                      <a:pt x="4634" y="108"/>
                    </a:lnTo>
                    <a:lnTo>
                      <a:pt x="4635" y="108"/>
                    </a:lnTo>
                    <a:lnTo>
                      <a:pt x="4635" y="108"/>
                    </a:lnTo>
                    <a:lnTo>
                      <a:pt x="4635" y="108"/>
                    </a:lnTo>
                    <a:lnTo>
                      <a:pt x="4635" y="108"/>
                    </a:lnTo>
                    <a:lnTo>
                      <a:pt x="4635" y="108"/>
                    </a:lnTo>
                    <a:lnTo>
                      <a:pt x="4635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6" y="105"/>
                    </a:lnTo>
                    <a:lnTo>
                      <a:pt x="4646" y="105"/>
                    </a:lnTo>
                    <a:lnTo>
                      <a:pt x="4646" y="106"/>
                    </a:lnTo>
                    <a:lnTo>
                      <a:pt x="4646" y="106"/>
                    </a:lnTo>
                    <a:lnTo>
                      <a:pt x="4646" y="105"/>
                    </a:lnTo>
                    <a:lnTo>
                      <a:pt x="4646" y="105"/>
                    </a:lnTo>
                    <a:lnTo>
                      <a:pt x="4646" y="105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8" y="106"/>
                    </a:lnTo>
                    <a:lnTo>
                      <a:pt x="4648" y="106"/>
                    </a:lnTo>
                    <a:lnTo>
                      <a:pt x="4648" y="106"/>
                    </a:lnTo>
                    <a:lnTo>
                      <a:pt x="4648" y="106"/>
                    </a:lnTo>
                    <a:lnTo>
                      <a:pt x="4648" y="106"/>
                    </a:lnTo>
                    <a:lnTo>
                      <a:pt x="4648" y="105"/>
                    </a:lnTo>
                    <a:lnTo>
                      <a:pt x="4648" y="105"/>
                    </a:lnTo>
                    <a:lnTo>
                      <a:pt x="4648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50" y="105"/>
                    </a:lnTo>
                    <a:lnTo>
                      <a:pt x="4650" y="105"/>
                    </a:lnTo>
                    <a:lnTo>
                      <a:pt x="4650" y="104"/>
                    </a:lnTo>
                    <a:lnTo>
                      <a:pt x="4650" y="104"/>
                    </a:lnTo>
                    <a:lnTo>
                      <a:pt x="4650" y="104"/>
                    </a:lnTo>
                    <a:lnTo>
                      <a:pt x="4650" y="104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2" y="103"/>
                    </a:lnTo>
                    <a:lnTo>
                      <a:pt x="4652" y="103"/>
                    </a:lnTo>
                    <a:lnTo>
                      <a:pt x="4652" y="103"/>
                    </a:lnTo>
                    <a:lnTo>
                      <a:pt x="4652" y="103"/>
                    </a:lnTo>
                    <a:lnTo>
                      <a:pt x="4652" y="103"/>
                    </a:lnTo>
                    <a:lnTo>
                      <a:pt x="4652" y="104"/>
                    </a:lnTo>
                    <a:lnTo>
                      <a:pt x="4652" y="104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4"/>
                    </a:lnTo>
                    <a:lnTo>
                      <a:pt x="4653" y="104"/>
                    </a:lnTo>
                    <a:lnTo>
                      <a:pt x="4653" y="104"/>
                    </a:lnTo>
                    <a:lnTo>
                      <a:pt x="4654" y="104"/>
                    </a:lnTo>
                    <a:lnTo>
                      <a:pt x="4654" y="104"/>
                    </a:lnTo>
                    <a:lnTo>
                      <a:pt x="4654" y="104"/>
                    </a:lnTo>
                    <a:lnTo>
                      <a:pt x="4654" y="103"/>
                    </a:lnTo>
                    <a:lnTo>
                      <a:pt x="4654" y="103"/>
                    </a:lnTo>
                    <a:lnTo>
                      <a:pt x="4654" y="103"/>
                    </a:lnTo>
                    <a:lnTo>
                      <a:pt x="4654" y="103"/>
                    </a:lnTo>
                    <a:lnTo>
                      <a:pt x="4654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2"/>
                    </a:lnTo>
                    <a:lnTo>
                      <a:pt x="4656" y="101"/>
                    </a:lnTo>
                    <a:lnTo>
                      <a:pt x="4656" y="101"/>
                    </a:lnTo>
                    <a:lnTo>
                      <a:pt x="4660" y="101"/>
                    </a:lnTo>
                    <a:lnTo>
                      <a:pt x="4660" y="1176"/>
                    </a:lnTo>
                    <a:lnTo>
                      <a:pt x="0" y="1176"/>
                    </a:lnTo>
                    <a:close/>
                  </a:path>
                </a:pathLst>
              </a:custGeom>
              <a:solidFill>
                <a:srgbClr val="FFF0B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7" name="Freeform 8"/>
              <p:cNvSpPr>
                <a:spLocks/>
              </p:cNvSpPr>
              <p:nvPr/>
            </p:nvSpPr>
            <p:spPr bwMode="auto">
              <a:xfrm>
                <a:off x="743" y="1227"/>
                <a:ext cx="23" cy="101"/>
              </a:xfrm>
              <a:custGeom>
                <a:avLst/>
                <a:gdLst>
                  <a:gd name="T0" fmla="*/ 10 w 23"/>
                  <a:gd name="T1" fmla="*/ 0 h 101"/>
                  <a:gd name="T2" fmla="*/ 10 w 23"/>
                  <a:gd name="T3" fmla="*/ 0 h 101"/>
                  <a:gd name="T4" fmla="*/ 11 w 23"/>
                  <a:gd name="T5" fmla="*/ 0 h 101"/>
                  <a:gd name="T6" fmla="*/ 11 w 23"/>
                  <a:gd name="T7" fmla="*/ 1 h 101"/>
                  <a:gd name="T8" fmla="*/ 11 w 23"/>
                  <a:gd name="T9" fmla="*/ 2 h 101"/>
                  <a:gd name="T10" fmla="*/ 12 w 23"/>
                  <a:gd name="T11" fmla="*/ 3 h 101"/>
                  <a:gd name="T12" fmla="*/ 12 w 23"/>
                  <a:gd name="T13" fmla="*/ 5 h 101"/>
                  <a:gd name="T14" fmla="*/ 12 w 23"/>
                  <a:gd name="T15" fmla="*/ 7 h 101"/>
                  <a:gd name="T16" fmla="*/ 13 w 23"/>
                  <a:gd name="T17" fmla="*/ 8 h 101"/>
                  <a:gd name="T18" fmla="*/ 13 w 23"/>
                  <a:gd name="T19" fmla="*/ 10 h 101"/>
                  <a:gd name="T20" fmla="*/ 13 w 23"/>
                  <a:gd name="T21" fmla="*/ 12 h 101"/>
                  <a:gd name="T22" fmla="*/ 13 w 23"/>
                  <a:gd name="T23" fmla="*/ 14 h 101"/>
                  <a:gd name="T24" fmla="*/ 14 w 23"/>
                  <a:gd name="T25" fmla="*/ 16 h 101"/>
                  <a:gd name="T26" fmla="*/ 14 w 23"/>
                  <a:gd name="T27" fmla="*/ 19 h 101"/>
                  <a:gd name="T28" fmla="*/ 14 w 23"/>
                  <a:gd name="T29" fmla="*/ 21 h 101"/>
                  <a:gd name="T30" fmla="*/ 15 w 23"/>
                  <a:gd name="T31" fmla="*/ 23 h 101"/>
                  <a:gd name="T32" fmla="*/ 15 w 23"/>
                  <a:gd name="T33" fmla="*/ 25 h 101"/>
                  <a:gd name="T34" fmla="*/ 15 w 23"/>
                  <a:gd name="T35" fmla="*/ 27 h 101"/>
                  <a:gd name="T36" fmla="*/ 15 w 23"/>
                  <a:gd name="T37" fmla="*/ 29 h 101"/>
                  <a:gd name="T38" fmla="*/ 16 w 23"/>
                  <a:gd name="T39" fmla="*/ 32 h 101"/>
                  <a:gd name="T40" fmla="*/ 16 w 23"/>
                  <a:gd name="T41" fmla="*/ 34 h 101"/>
                  <a:gd name="T42" fmla="*/ 16 w 23"/>
                  <a:gd name="T43" fmla="*/ 36 h 101"/>
                  <a:gd name="T44" fmla="*/ 16 w 23"/>
                  <a:gd name="T45" fmla="*/ 39 h 101"/>
                  <a:gd name="T46" fmla="*/ 17 w 23"/>
                  <a:gd name="T47" fmla="*/ 41 h 101"/>
                  <a:gd name="T48" fmla="*/ 17 w 23"/>
                  <a:gd name="T49" fmla="*/ 44 h 101"/>
                  <a:gd name="T50" fmla="*/ 17 w 23"/>
                  <a:gd name="T51" fmla="*/ 46 h 101"/>
                  <a:gd name="T52" fmla="*/ 18 w 23"/>
                  <a:gd name="T53" fmla="*/ 48 h 101"/>
                  <a:gd name="T54" fmla="*/ 18 w 23"/>
                  <a:gd name="T55" fmla="*/ 51 h 101"/>
                  <a:gd name="T56" fmla="*/ 18 w 23"/>
                  <a:gd name="T57" fmla="*/ 53 h 101"/>
                  <a:gd name="T58" fmla="*/ 19 w 23"/>
                  <a:gd name="T59" fmla="*/ 55 h 101"/>
                  <a:gd name="T60" fmla="*/ 19 w 23"/>
                  <a:gd name="T61" fmla="*/ 57 h 101"/>
                  <a:gd name="T62" fmla="*/ 19 w 23"/>
                  <a:gd name="T63" fmla="*/ 59 h 101"/>
                  <a:gd name="T64" fmla="*/ 19 w 23"/>
                  <a:gd name="T65" fmla="*/ 62 h 101"/>
                  <a:gd name="T66" fmla="*/ 20 w 23"/>
                  <a:gd name="T67" fmla="*/ 64 h 101"/>
                  <a:gd name="T68" fmla="*/ 20 w 23"/>
                  <a:gd name="T69" fmla="*/ 67 h 101"/>
                  <a:gd name="T70" fmla="*/ 20 w 23"/>
                  <a:gd name="T71" fmla="*/ 69 h 101"/>
                  <a:gd name="T72" fmla="*/ 20 w 23"/>
                  <a:gd name="T73" fmla="*/ 72 h 101"/>
                  <a:gd name="T74" fmla="*/ 21 w 23"/>
                  <a:gd name="T75" fmla="*/ 75 h 101"/>
                  <a:gd name="T76" fmla="*/ 21 w 23"/>
                  <a:gd name="T77" fmla="*/ 77 h 101"/>
                  <a:gd name="T78" fmla="*/ 21 w 23"/>
                  <a:gd name="T79" fmla="*/ 81 h 101"/>
                  <a:gd name="T80" fmla="*/ 21 w 23"/>
                  <a:gd name="T81" fmla="*/ 83 h 101"/>
                  <a:gd name="T82" fmla="*/ 22 w 23"/>
                  <a:gd name="T83" fmla="*/ 88 h 101"/>
                  <a:gd name="T84" fmla="*/ 22 w 23"/>
                  <a:gd name="T85" fmla="*/ 93 h 101"/>
                  <a:gd name="T86" fmla="*/ 22 w 23"/>
                  <a:gd name="T87" fmla="*/ 97 h 101"/>
                  <a:gd name="T88" fmla="*/ 22 w 23"/>
                  <a:gd name="T89" fmla="*/ 97 h 101"/>
                  <a:gd name="T90" fmla="*/ 22 w 23"/>
                  <a:gd name="T91" fmla="*/ 97 h 101"/>
                  <a:gd name="T92" fmla="*/ 23 w 23"/>
                  <a:gd name="T93" fmla="*/ 99 h 101"/>
                  <a:gd name="T94" fmla="*/ 23 w 23"/>
                  <a:gd name="T95" fmla="*/ 100 h 101"/>
                  <a:gd name="T96" fmla="*/ 23 w 23"/>
                  <a:gd name="T97" fmla="*/ 100 h 101"/>
                  <a:gd name="T98" fmla="*/ 23 w 23"/>
                  <a:gd name="T99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" h="101">
                    <a:moveTo>
                      <a:pt x="0" y="0"/>
                    </a:move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2"/>
                    </a:lnTo>
                    <a:lnTo>
                      <a:pt x="15" y="23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6"/>
                    </a:lnTo>
                    <a:lnTo>
                      <a:pt x="15" y="27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6" y="30"/>
                    </a:lnTo>
                    <a:lnTo>
                      <a:pt x="16" y="32"/>
                    </a:lnTo>
                    <a:lnTo>
                      <a:pt x="16" y="33"/>
                    </a:lnTo>
                    <a:lnTo>
                      <a:pt x="16" y="34"/>
                    </a:lnTo>
                    <a:lnTo>
                      <a:pt x="16" y="35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16" y="39"/>
                    </a:lnTo>
                    <a:lnTo>
                      <a:pt x="17" y="40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7" y="44"/>
                    </a:lnTo>
                    <a:lnTo>
                      <a:pt x="17" y="45"/>
                    </a:lnTo>
                    <a:lnTo>
                      <a:pt x="17" y="46"/>
                    </a:lnTo>
                    <a:lnTo>
                      <a:pt x="17" y="47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18" y="51"/>
                    </a:lnTo>
                    <a:lnTo>
                      <a:pt x="18" y="52"/>
                    </a:lnTo>
                    <a:lnTo>
                      <a:pt x="18" y="53"/>
                    </a:lnTo>
                    <a:lnTo>
                      <a:pt x="18" y="54"/>
                    </a:lnTo>
                    <a:lnTo>
                      <a:pt x="19" y="55"/>
                    </a:lnTo>
                    <a:lnTo>
                      <a:pt x="19" y="56"/>
                    </a:lnTo>
                    <a:lnTo>
                      <a:pt x="19" y="57"/>
                    </a:lnTo>
                    <a:lnTo>
                      <a:pt x="19" y="58"/>
                    </a:lnTo>
                    <a:lnTo>
                      <a:pt x="19" y="59"/>
                    </a:lnTo>
                    <a:lnTo>
                      <a:pt x="19" y="61"/>
                    </a:lnTo>
                    <a:lnTo>
                      <a:pt x="19" y="62"/>
                    </a:lnTo>
                    <a:lnTo>
                      <a:pt x="19" y="63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20" y="67"/>
                    </a:lnTo>
                    <a:lnTo>
                      <a:pt x="20" y="67"/>
                    </a:lnTo>
                    <a:lnTo>
                      <a:pt x="20" y="69"/>
                    </a:lnTo>
                    <a:lnTo>
                      <a:pt x="20" y="70"/>
                    </a:lnTo>
                    <a:lnTo>
                      <a:pt x="20" y="72"/>
                    </a:lnTo>
                    <a:lnTo>
                      <a:pt x="21" y="73"/>
                    </a:lnTo>
                    <a:lnTo>
                      <a:pt x="21" y="75"/>
                    </a:lnTo>
                    <a:lnTo>
                      <a:pt x="21" y="76"/>
                    </a:lnTo>
                    <a:lnTo>
                      <a:pt x="21" y="77"/>
                    </a:lnTo>
                    <a:lnTo>
                      <a:pt x="21" y="79"/>
                    </a:lnTo>
                    <a:lnTo>
                      <a:pt x="21" y="81"/>
                    </a:lnTo>
                    <a:lnTo>
                      <a:pt x="21" y="81"/>
                    </a:lnTo>
                    <a:lnTo>
                      <a:pt x="21" y="83"/>
                    </a:lnTo>
                    <a:lnTo>
                      <a:pt x="22" y="86"/>
                    </a:lnTo>
                    <a:lnTo>
                      <a:pt x="22" y="88"/>
                    </a:lnTo>
                    <a:lnTo>
                      <a:pt x="22" y="91"/>
                    </a:lnTo>
                    <a:lnTo>
                      <a:pt x="22" y="93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3" y="98"/>
                    </a:lnTo>
                    <a:lnTo>
                      <a:pt x="23" y="99"/>
                    </a:lnTo>
                    <a:lnTo>
                      <a:pt x="23" y="99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8" name="Freeform 9"/>
              <p:cNvSpPr>
                <a:spLocks/>
              </p:cNvSpPr>
              <p:nvPr/>
            </p:nvSpPr>
            <p:spPr bwMode="auto">
              <a:xfrm>
                <a:off x="766" y="1328"/>
                <a:ext cx="15" cy="12"/>
              </a:xfrm>
              <a:custGeom>
                <a:avLst/>
                <a:gdLst>
                  <a:gd name="T0" fmla="*/ 0 w 15"/>
                  <a:gd name="T1" fmla="*/ 0 h 12"/>
                  <a:gd name="T2" fmla="*/ 1 w 15"/>
                  <a:gd name="T3" fmla="*/ 1 h 12"/>
                  <a:gd name="T4" fmla="*/ 1 w 15"/>
                  <a:gd name="T5" fmla="*/ 2 h 12"/>
                  <a:gd name="T6" fmla="*/ 1 w 15"/>
                  <a:gd name="T7" fmla="*/ 3 h 12"/>
                  <a:gd name="T8" fmla="*/ 2 w 15"/>
                  <a:gd name="T9" fmla="*/ 4 h 12"/>
                  <a:gd name="T10" fmla="*/ 2 w 15"/>
                  <a:gd name="T11" fmla="*/ 4 h 12"/>
                  <a:gd name="T12" fmla="*/ 2 w 15"/>
                  <a:gd name="T13" fmla="*/ 4 h 12"/>
                  <a:gd name="T14" fmla="*/ 2 w 15"/>
                  <a:gd name="T15" fmla="*/ 5 h 12"/>
                  <a:gd name="T16" fmla="*/ 3 w 15"/>
                  <a:gd name="T17" fmla="*/ 5 h 12"/>
                  <a:gd name="T18" fmla="*/ 3 w 15"/>
                  <a:gd name="T19" fmla="*/ 5 h 12"/>
                  <a:gd name="T20" fmla="*/ 3 w 15"/>
                  <a:gd name="T21" fmla="*/ 5 h 12"/>
                  <a:gd name="T22" fmla="*/ 4 w 15"/>
                  <a:gd name="T23" fmla="*/ 5 h 12"/>
                  <a:gd name="T24" fmla="*/ 4 w 15"/>
                  <a:gd name="T25" fmla="*/ 6 h 12"/>
                  <a:gd name="T26" fmla="*/ 4 w 15"/>
                  <a:gd name="T27" fmla="*/ 6 h 12"/>
                  <a:gd name="T28" fmla="*/ 4 w 15"/>
                  <a:gd name="T29" fmla="*/ 6 h 12"/>
                  <a:gd name="T30" fmla="*/ 5 w 15"/>
                  <a:gd name="T31" fmla="*/ 7 h 12"/>
                  <a:gd name="T32" fmla="*/ 5 w 15"/>
                  <a:gd name="T33" fmla="*/ 7 h 12"/>
                  <a:gd name="T34" fmla="*/ 5 w 15"/>
                  <a:gd name="T35" fmla="*/ 7 h 12"/>
                  <a:gd name="T36" fmla="*/ 6 w 15"/>
                  <a:gd name="T37" fmla="*/ 7 h 12"/>
                  <a:gd name="T38" fmla="*/ 6 w 15"/>
                  <a:gd name="T39" fmla="*/ 7 h 12"/>
                  <a:gd name="T40" fmla="*/ 6 w 15"/>
                  <a:gd name="T41" fmla="*/ 7 h 12"/>
                  <a:gd name="T42" fmla="*/ 6 w 15"/>
                  <a:gd name="T43" fmla="*/ 7 h 12"/>
                  <a:gd name="T44" fmla="*/ 7 w 15"/>
                  <a:gd name="T45" fmla="*/ 8 h 12"/>
                  <a:gd name="T46" fmla="*/ 7 w 15"/>
                  <a:gd name="T47" fmla="*/ 8 h 12"/>
                  <a:gd name="T48" fmla="*/ 7 w 15"/>
                  <a:gd name="T49" fmla="*/ 8 h 12"/>
                  <a:gd name="T50" fmla="*/ 8 w 15"/>
                  <a:gd name="T51" fmla="*/ 8 h 12"/>
                  <a:gd name="T52" fmla="*/ 8 w 15"/>
                  <a:gd name="T53" fmla="*/ 8 h 12"/>
                  <a:gd name="T54" fmla="*/ 8 w 15"/>
                  <a:gd name="T55" fmla="*/ 9 h 12"/>
                  <a:gd name="T56" fmla="*/ 8 w 15"/>
                  <a:gd name="T57" fmla="*/ 9 h 12"/>
                  <a:gd name="T58" fmla="*/ 9 w 15"/>
                  <a:gd name="T59" fmla="*/ 9 h 12"/>
                  <a:gd name="T60" fmla="*/ 9 w 15"/>
                  <a:gd name="T61" fmla="*/ 9 h 12"/>
                  <a:gd name="T62" fmla="*/ 9 w 15"/>
                  <a:gd name="T63" fmla="*/ 9 h 12"/>
                  <a:gd name="T64" fmla="*/ 10 w 15"/>
                  <a:gd name="T65" fmla="*/ 10 h 12"/>
                  <a:gd name="T66" fmla="*/ 10 w 15"/>
                  <a:gd name="T67" fmla="*/ 10 h 12"/>
                  <a:gd name="T68" fmla="*/ 10 w 15"/>
                  <a:gd name="T69" fmla="*/ 10 h 12"/>
                  <a:gd name="T70" fmla="*/ 11 w 15"/>
                  <a:gd name="T71" fmla="*/ 10 h 12"/>
                  <a:gd name="T72" fmla="*/ 11 w 15"/>
                  <a:gd name="T73" fmla="*/ 10 h 12"/>
                  <a:gd name="T74" fmla="*/ 11 w 15"/>
                  <a:gd name="T75" fmla="*/ 10 h 12"/>
                  <a:gd name="T76" fmla="*/ 11 w 15"/>
                  <a:gd name="T77" fmla="*/ 11 h 12"/>
                  <a:gd name="T78" fmla="*/ 12 w 15"/>
                  <a:gd name="T79" fmla="*/ 11 h 12"/>
                  <a:gd name="T80" fmla="*/ 12 w 15"/>
                  <a:gd name="T81" fmla="*/ 11 h 12"/>
                  <a:gd name="T82" fmla="*/ 12 w 15"/>
                  <a:gd name="T83" fmla="*/ 11 h 12"/>
                  <a:gd name="T84" fmla="*/ 13 w 15"/>
                  <a:gd name="T85" fmla="*/ 11 h 12"/>
                  <a:gd name="T86" fmla="*/ 13 w 15"/>
                  <a:gd name="T87" fmla="*/ 11 h 12"/>
                  <a:gd name="T88" fmla="*/ 13 w 15"/>
                  <a:gd name="T89" fmla="*/ 11 h 12"/>
                  <a:gd name="T90" fmla="*/ 14 w 15"/>
                  <a:gd name="T91" fmla="*/ 12 h 12"/>
                  <a:gd name="T92" fmla="*/ 14 w 15"/>
                  <a:gd name="T93" fmla="*/ 12 h 12"/>
                  <a:gd name="T94" fmla="*/ 14 w 15"/>
                  <a:gd name="T95" fmla="*/ 12 h 12"/>
                  <a:gd name="T96" fmla="*/ 14 w 15"/>
                  <a:gd name="T97" fmla="*/ 12 h 12"/>
                  <a:gd name="T98" fmla="*/ 15 w 15"/>
                  <a:gd name="T9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9" name="Freeform 10"/>
              <p:cNvSpPr>
                <a:spLocks/>
              </p:cNvSpPr>
              <p:nvPr/>
            </p:nvSpPr>
            <p:spPr bwMode="auto">
              <a:xfrm>
                <a:off x="781" y="1340"/>
                <a:ext cx="14" cy="5"/>
              </a:xfrm>
              <a:custGeom>
                <a:avLst/>
                <a:gdLst>
                  <a:gd name="T0" fmla="*/ 0 w 14"/>
                  <a:gd name="T1" fmla="*/ 0 h 5"/>
                  <a:gd name="T2" fmla="*/ 0 w 14"/>
                  <a:gd name="T3" fmla="*/ 0 h 5"/>
                  <a:gd name="T4" fmla="*/ 0 w 14"/>
                  <a:gd name="T5" fmla="*/ 0 h 5"/>
                  <a:gd name="T6" fmla="*/ 1 w 14"/>
                  <a:gd name="T7" fmla="*/ 0 h 5"/>
                  <a:gd name="T8" fmla="*/ 1 w 14"/>
                  <a:gd name="T9" fmla="*/ 1 h 5"/>
                  <a:gd name="T10" fmla="*/ 1 w 14"/>
                  <a:gd name="T11" fmla="*/ 1 h 5"/>
                  <a:gd name="T12" fmla="*/ 2 w 14"/>
                  <a:gd name="T13" fmla="*/ 1 h 5"/>
                  <a:gd name="T14" fmla="*/ 2 w 14"/>
                  <a:gd name="T15" fmla="*/ 1 h 5"/>
                  <a:gd name="T16" fmla="*/ 2 w 14"/>
                  <a:gd name="T17" fmla="*/ 1 h 5"/>
                  <a:gd name="T18" fmla="*/ 2 w 14"/>
                  <a:gd name="T19" fmla="*/ 1 h 5"/>
                  <a:gd name="T20" fmla="*/ 3 w 14"/>
                  <a:gd name="T21" fmla="*/ 1 h 5"/>
                  <a:gd name="T22" fmla="*/ 3 w 14"/>
                  <a:gd name="T23" fmla="*/ 1 h 5"/>
                  <a:gd name="T24" fmla="*/ 3 w 14"/>
                  <a:gd name="T25" fmla="*/ 1 h 5"/>
                  <a:gd name="T26" fmla="*/ 4 w 14"/>
                  <a:gd name="T27" fmla="*/ 1 h 5"/>
                  <a:gd name="T28" fmla="*/ 4 w 14"/>
                  <a:gd name="T29" fmla="*/ 2 h 5"/>
                  <a:gd name="T30" fmla="*/ 4 w 14"/>
                  <a:gd name="T31" fmla="*/ 2 h 5"/>
                  <a:gd name="T32" fmla="*/ 5 w 14"/>
                  <a:gd name="T33" fmla="*/ 2 h 5"/>
                  <a:gd name="T34" fmla="*/ 5 w 14"/>
                  <a:gd name="T35" fmla="*/ 2 h 5"/>
                  <a:gd name="T36" fmla="*/ 5 w 14"/>
                  <a:gd name="T37" fmla="*/ 2 h 5"/>
                  <a:gd name="T38" fmla="*/ 5 w 14"/>
                  <a:gd name="T39" fmla="*/ 2 h 5"/>
                  <a:gd name="T40" fmla="*/ 6 w 14"/>
                  <a:gd name="T41" fmla="*/ 2 h 5"/>
                  <a:gd name="T42" fmla="*/ 6 w 14"/>
                  <a:gd name="T43" fmla="*/ 2 h 5"/>
                  <a:gd name="T44" fmla="*/ 6 w 14"/>
                  <a:gd name="T45" fmla="*/ 3 h 5"/>
                  <a:gd name="T46" fmla="*/ 7 w 14"/>
                  <a:gd name="T47" fmla="*/ 3 h 5"/>
                  <a:gd name="T48" fmla="*/ 7 w 14"/>
                  <a:gd name="T49" fmla="*/ 3 h 5"/>
                  <a:gd name="T50" fmla="*/ 7 w 14"/>
                  <a:gd name="T51" fmla="*/ 3 h 5"/>
                  <a:gd name="T52" fmla="*/ 7 w 14"/>
                  <a:gd name="T53" fmla="*/ 3 h 5"/>
                  <a:gd name="T54" fmla="*/ 8 w 14"/>
                  <a:gd name="T55" fmla="*/ 3 h 5"/>
                  <a:gd name="T56" fmla="*/ 8 w 14"/>
                  <a:gd name="T57" fmla="*/ 3 h 5"/>
                  <a:gd name="T58" fmla="*/ 8 w 14"/>
                  <a:gd name="T59" fmla="*/ 3 h 5"/>
                  <a:gd name="T60" fmla="*/ 9 w 14"/>
                  <a:gd name="T61" fmla="*/ 4 h 5"/>
                  <a:gd name="T62" fmla="*/ 9 w 14"/>
                  <a:gd name="T63" fmla="*/ 4 h 5"/>
                  <a:gd name="T64" fmla="*/ 9 w 14"/>
                  <a:gd name="T65" fmla="*/ 4 h 5"/>
                  <a:gd name="T66" fmla="*/ 10 w 14"/>
                  <a:gd name="T67" fmla="*/ 4 h 5"/>
                  <a:gd name="T68" fmla="*/ 10 w 14"/>
                  <a:gd name="T69" fmla="*/ 4 h 5"/>
                  <a:gd name="T70" fmla="*/ 10 w 14"/>
                  <a:gd name="T71" fmla="*/ 4 h 5"/>
                  <a:gd name="T72" fmla="*/ 10 w 14"/>
                  <a:gd name="T73" fmla="*/ 4 h 5"/>
                  <a:gd name="T74" fmla="*/ 11 w 14"/>
                  <a:gd name="T75" fmla="*/ 4 h 5"/>
                  <a:gd name="T76" fmla="*/ 11 w 14"/>
                  <a:gd name="T77" fmla="*/ 4 h 5"/>
                  <a:gd name="T78" fmla="*/ 11 w 14"/>
                  <a:gd name="T79" fmla="*/ 4 h 5"/>
                  <a:gd name="T80" fmla="*/ 12 w 14"/>
                  <a:gd name="T81" fmla="*/ 4 h 5"/>
                  <a:gd name="T82" fmla="*/ 12 w 14"/>
                  <a:gd name="T83" fmla="*/ 4 h 5"/>
                  <a:gd name="T84" fmla="*/ 12 w 14"/>
                  <a:gd name="T85" fmla="*/ 4 h 5"/>
                  <a:gd name="T86" fmla="*/ 13 w 14"/>
                  <a:gd name="T87" fmla="*/ 4 h 5"/>
                  <a:gd name="T88" fmla="*/ 13 w 14"/>
                  <a:gd name="T89" fmla="*/ 4 h 5"/>
                  <a:gd name="T90" fmla="*/ 13 w 14"/>
                  <a:gd name="T91" fmla="*/ 4 h 5"/>
                  <a:gd name="T92" fmla="*/ 13 w 14"/>
                  <a:gd name="T93" fmla="*/ 5 h 5"/>
                  <a:gd name="T94" fmla="*/ 14 w 14"/>
                  <a:gd name="T95" fmla="*/ 5 h 5"/>
                  <a:gd name="T96" fmla="*/ 14 w 14"/>
                  <a:gd name="T97" fmla="*/ 5 h 5"/>
                  <a:gd name="T98" fmla="*/ 14 w 14"/>
                  <a:gd name="T9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0" name="Freeform 11"/>
              <p:cNvSpPr>
                <a:spLocks/>
              </p:cNvSpPr>
              <p:nvPr/>
            </p:nvSpPr>
            <p:spPr bwMode="auto">
              <a:xfrm>
                <a:off x="795" y="1345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 w 15"/>
                  <a:gd name="T3" fmla="*/ 0 h 2"/>
                  <a:gd name="T4" fmla="*/ 1 w 15"/>
                  <a:gd name="T5" fmla="*/ 0 h 2"/>
                  <a:gd name="T6" fmla="*/ 1 w 15"/>
                  <a:gd name="T7" fmla="*/ 0 h 2"/>
                  <a:gd name="T8" fmla="*/ 2 w 15"/>
                  <a:gd name="T9" fmla="*/ 0 h 2"/>
                  <a:gd name="T10" fmla="*/ 2 w 15"/>
                  <a:gd name="T11" fmla="*/ 0 h 2"/>
                  <a:gd name="T12" fmla="*/ 2 w 15"/>
                  <a:gd name="T13" fmla="*/ 0 h 2"/>
                  <a:gd name="T14" fmla="*/ 2 w 15"/>
                  <a:gd name="T15" fmla="*/ 0 h 2"/>
                  <a:gd name="T16" fmla="*/ 3 w 15"/>
                  <a:gd name="T17" fmla="*/ 0 h 2"/>
                  <a:gd name="T18" fmla="*/ 3 w 15"/>
                  <a:gd name="T19" fmla="*/ 0 h 2"/>
                  <a:gd name="T20" fmla="*/ 3 w 15"/>
                  <a:gd name="T21" fmla="*/ 0 h 2"/>
                  <a:gd name="T22" fmla="*/ 4 w 15"/>
                  <a:gd name="T23" fmla="*/ 1 h 2"/>
                  <a:gd name="T24" fmla="*/ 4 w 15"/>
                  <a:gd name="T25" fmla="*/ 1 h 2"/>
                  <a:gd name="T26" fmla="*/ 4 w 15"/>
                  <a:gd name="T27" fmla="*/ 1 h 2"/>
                  <a:gd name="T28" fmla="*/ 5 w 15"/>
                  <a:gd name="T29" fmla="*/ 1 h 2"/>
                  <a:gd name="T30" fmla="*/ 5 w 15"/>
                  <a:gd name="T31" fmla="*/ 1 h 2"/>
                  <a:gd name="T32" fmla="*/ 5 w 15"/>
                  <a:gd name="T33" fmla="*/ 1 h 2"/>
                  <a:gd name="T34" fmla="*/ 5 w 15"/>
                  <a:gd name="T35" fmla="*/ 1 h 2"/>
                  <a:gd name="T36" fmla="*/ 6 w 15"/>
                  <a:gd name="T37" fmla="*/ 1 h 2"/>
                  <a:gd name="T38" fmla="*/ 6 w 15"/>
                  <a:gd name="T39" fmla="*/ 1 h 2"/>
                  <a:gd name="T40" fmla="*/ 6 w 15"/>
                  <a:gd name="T41" fmla="*/ 1 h 2"/>
                  <a:gd name="T42" fmla="*/ 7 w 15"/>
                  <a:gd name="T43" fmla="*/ 1 h 2"/>
                  <a:gd name="T44" fmla="*/ 7 w 15"/>
                  <a:gd name="T45" fmla="*/ 1 h 2"/>
                  <a:gd name="T46" fmla="*/ 7 w 15"/>
                  <a:gd name="T47" fmla="*/ 1 h 2"/>
                  <a:gd name="T48" fmla="*/ 8 w 15"/>
                  <a:gd name="T49" fmla="*/ 1 h 2"/>
                  <a:gd name="T50" fmla="*/ 8 w 15"/>
                  <a:gd name="T51" fmla="*/ 1 h 2"/>
                  <a:gd name="T52" fmla="*/ 8 w 15"/>
                  <a:gd name="T53" fmla="*/ 1 h 2"/>
                  <a:gd name="T54" fmla="*/ 8 w 15"/>
                  <a:gd name="T55" fmla="*/ 1 h 2"/>
                  <a:gd name="T56" fmla="*/ 9 w 15"/>
                  <a:gd name="T57" fmla="*/ 1 h 2"/>
                  <a:gd name="T58" fmla="*/ 9 w 15"/>
                  <a:gd name="T59" fmla="*/ 1 h 2"/>
                  <a:gd name="T60" fmla="*/ 9 w 15"/>
                  <a:gd name="T61" fmla="*/ 1 h 2"/>
                  <a:gd name="T62" fmla="*/ 10 w 15"/>
                  <a:gd name="T63" fmla="*/ 1 h 2"/>
                  <a:gd name="T64" fmla="*/ 10 w 15"/>
                  <a:gd name="T65" fmla="*/ 1 h 2"/>
                  <a:gd name="T66" fmla="*/ 10 w 15"/>
                  <a:gd name="T67" fmla="*/ 1 h 2"/>
                  <a:gd name="T68" fmla="*/ 11 w 15"/>
                  <a:gd name="T69" fmla="*/ 1 h 2"/>
                  <a:gd name="T70" fmla="*/ 11 w 15"/>
                  <a:gd name="T71" fmla="*/ 1 h 2"/>
                  <a:gd name="T72" fmla="*/ 11 w 15"/>
                  <a:gd name="T73" fmla="*/ 1 h 2"/>
                  <a:gd name="T74" fmla="*/ 11 w 15"/>
                  <a:gd name="T75" fmla="*/ 1 h 2"/>
                  <a:gd name="T76" fmla="*/ 12 w 15"/>
                  <a:gd name="T77" fmla="*/ 1 h 2"/>
                  <a:gd name="T78" fmla="*/ 12 w 15"/>
                  <a:gd name="T79" fmla="*/ 1 h 2"/>
                  <a:gd name="T80" fmla="*/ 12 w 15"/>
                  <a:gd name="T81" fmla="*/ 2 h 2"/>
                  <a:gd name="T82" fmla="*/ 13 w 15"/>
                  <a:gd name="T83" fmla="*/ 2 h 2"/>
                  <a:gd name="T84" fmla="*/ 13 w 15"/>
                  <a:gd name="T85" fmla="*/ 2 h 2"/>
                  <a:gd name="T86" fmla="*/ 13 w 15"/>
                  <a:gd name="T87" fmla="*/ 2 h 2"/>
                  <a:gd name="T88" fmla="*/ 14 w 15"/>
                  <a:gd name="T89" fmla="*/ 2 h 2"/>
                  <a:gd name="T90" fmla="*/ 14 w 15"/>
                  <a:gd name="T91" fmla="*/ 2 h 2"/>
                  <a:gd name="T92" fmla="*/ 14 w 15"/>
                  <a:gd name="T93" fmla="*/ 2 h 2"/>
                  <a:gd name="T94" fmla="*/ 14 w 15"/>
                  <a:gd name="T95" fmla="*/ 2 h 2"/>
                  <a:gd name="T96" fmla="*/ 15 w 15"/>
                  <a:gd name="T97" fmla="*/ 2 h 2"/>
                  <a:gd name="T98" fmla="*/ 15 w 15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1" name="Freeform 12"/>
              <p:cNvSpPr>
                <a:spLocks/>
              </p:cNvSpPr>
              <p:nvPr/>
            </p:nvSpPr>
            <p:spPr bwMode="auto">
              <a:xfrm>
                <a:off x="810" y="1347"/>
                <a:ext cx="15" cy="0"/>
              </a:xfrm>
              <a:custGeom>
                <a:avLst/>
                <a:gdLst>
                  <a:gd name="T0" fmla="*/ 0 w 15"/>
                  <a:gd name="T1" fmla="*/ 0 w 15"/>
                  <a:gd name="T2" fmla="*/ 1 w 15"/>
                  <a:gd name="T3" fmla="*/ 1 w 15"/>
                  <a:gd name="T4" fmla="*/ 1 w 15"/>
                  <a:gd name="T5" fmla="*/ 2 w 15"/>
                  <a:gd name="T6" fmla="*/ 2 w 15"/>
                  <a:gd name="T7" fmla="*/ 2 w 15"/>
                  <a:gd name="T8" fmla="*/ 2 w 15"/>
                  <a:gd name="T9" fmla="*/ 3 w 15"/>
                  <a:gd name="T10" fmla="*/ 3 w 15"/>
                  <a:gd name="T11" fmla="*/ 3 w 15"/>
                  <a:gd name="T12" fmla="*/ 4 w 15"/>
                  <a:gd name="T13" fmla="*/ 4 w 15"/>
                  <a:gd name="T14" fmla="*/ 4 w 15"/>
                  <a:gd name="T15" fmla="*/ 5 w 15"/>
                  <a:gd name="T16" fmla="*/ 5 w 15"/>
                  <a:gd name="T17" fmla="*/ 5 w 15"/>
                  <a:gd name="T18" fmla="*/ 5 w 15"/>
                  <a:gd name="T19" fmla="*/ 6 w 15"/>
                  <a:gd name="T20" fmla="*/ 6 w 15"/>
                  <a:gd name="T21" fmla="*/ 6 w 15"/>
                  <a:gd name="T22" fmla="*/ 7 w 15"/>
                  <a:gd name="T23" fmla="*/ 7 w 15"/>
                  <a:gd name="T24" fmla="*/ 7 w 15"/>
                  <a:gd name="T25" fmla="*/ 8 w 15"/>
                  <a:gd name="T26" fmla="*/ 8 w 15"/>
                  <a:gd name="T27" fmla="*/ 8 w 15"/>
                  <a:gd name="T28" fmla="*/ 8 w 15"/>
                  <a:gd name="T29" fmla="*/ 9 w 15"/>
                  <a:gd name="T30" fmla="*/ 9 w 15"/>
                  <a:gd name="T31" fmla="*/ 9 w 15"/>
                  <a:gd name="T32" fmla="*/ 10 w 15"/>
                  <a:gd name="T33" fmla="*/ 10 w 15"/>
                  <a:gd name="T34" fmla="*/ 10 w 15"/>
                  <a:gd name="T35" fmla="*/ 10 w 15"/>
                  <a:gd name="T36" fmla="*/ 11 w 15"/>
                  <a:gd name="T37" fmla="*/ 11 w 15"/>
                  <a:gd name="T38" fmla="*/ 11 w 15"/>
                  <a:gd name="T39" fmla="*/ 12 w 15"/>
                  <a:gd name="T40" fmla="*/ 12 w 15"/>
                  <a:gd name="T41" fmla="*/ 12 w 15"/>
                  <a:gd name="T42" fmla="*/ 13 w 15"/>
                  <a:gd name="T43" fmla="*/ 13 w 15"/>
                  <a:gd name="T44" fmla="*/ 13 w 15"/>
                  <a:gd name="T45" fmla="*/ 13 w 15"/>
                  <a:gd name="T46" fmla="*/ 14 w 15"/>
                  <a:gd name="T47" fmla="*/ 14 w 15"/>
                  <a:gd name="T48" fmla="*/ 14 w 15"/>
                  <a:gd name="T49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2" name="Freeform 13"/>
              <p:cNvSpPr>
                <a:spLocks/>
              </p:cNvSpPr>
              <p:nvPr/>
            </p:nvSpPr>
            <p:spPr bwMode="auto">
              <a:xfrm>
                <a:off x="825" y="134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3" name="Freeform 14"/>
              <p:cNvSpPr>
                <a:spLocks/>
              </p:cNvSpPr>
              <p:nvPr/>
            </p:nvSpPr>
            <p:spPr bwMode="auto">
              <a:xfrm>
                <a:off x="839" y="1347"/>
                <a:ext cx="15" cy="0"/>
              </a:xfrm>
              <a:custGeom>
                <a:avLst/>
                <a:gdLst>
                  <a:gd name="T0" fmla="*/ 0 w 15"/>
                  <a:gd name="T1" fmla="*/ 1 w 15"/>
                  <a:gd name="T2" fmla="*/ 1 w 15"/>
                  <a:gd name="T3" fmla="*/ 1 w 15"/>
                  <a:gd name="T4" fmla="*/ 2 w 15"/>
                  <a:gd name="T5" fmla="*/ 2 w 15"/>
                  <a:gd name="T6" fmla="*/ 2 w 15"/>
                  <a:gd name="T7" fmla="*/ 2 w 15"/>
                  <a:gd name="T8" fmla="*/ 3 w 15"/>
                  <a:gd name="T9" fmla="*/ 3 w 15"/>
                  <a:gd name="T10" fmla="*/ 3 w 15"/>
                  <a:gd name="T11" fmla="*/ 4 w 15"/>
                  <a:gd name="T12" fmla="*/ 4 w 15"/>
                  <a:gd name="T13" fmla="*/ 4 w 15"/>
                  <a:gd name="T14" fmla="*/ 4 w 15"/>
                  <a:gd name="T15" fmla="*/ 5 w 15"/>
                  <a:gd name="T16" fmla="*/ 5 w 15"/>
                  <a:gd name="T17" fmla="*/ 5 w 15"/>
                  <a:gd name="T18" fmla="*/ 6 w 15"/>
                  <a:gd name="T19" fmla="*/ 6 w 15"/>
                  <a:gd name="T20" fmla="*/ 6 w 15"/>
                  <a:gd name="T21" fmla="*/ 6 w 15"/>
                  <a:gd name="T22" fmla="*/ 7 w 15"/>
                  <a:gd name="T23" fmla="*/ 7 w 15"/>
                  <a:gd name="T24" fmla="*/ 7 w 15"/>
                  <a:gd name="T25" fmla="*/ 8 w 15"/>
                  <a:gd name="T26" fmla="*/ 8 w 15"/>
                  <a:gd name="T27" fmla="*/ 8 w 15"/>
                  <a:gd name="T28" fmla="*/ 9 w 15"/>
                  <a:gd name="T29" fmla="*/ 9 w 15"/>
                  <a:gd name="T30" fmla="*/ 9 w 15"/>
                  <a:gd name="T31" fmla="*/ 9 w 15"/>
                  <a:gd name="T32" fmla="*/ 10 w 15"/>
                  <a:gd name="T33" fmla="*/ 10 w 15"/>
                  <a:gd name="T34" fmla="*/ 10 w 15"/>
                  <a:gd name="T35" fmla="*/ 11 w 15"/>
                  <a:gd name="T36" fmla="*/ 11 w 15"/>
                  <a:gd name="T37" fmla="*/ 11 w 15"/>
                  <a:gd name="T38" fmla="*/ 12 w 15"/>
                  <a:gd name="T39" fmla="*/ 12 w 15"/>
                  <a:gd name="T40" fmla="*/ 12 w 15"/>
                  <a:gd name="T41" fmla="*/ 12 w 15"/>
                  <a:gd name="T42" fmla="*/ 13 w 15"/>
                  <a:gd name="T43" fmla="*/ 13 w 15"/>
                  <a:gd name="T44" fmla="*/ 13 w 15"/>
                  <a:gd name="T45" fmla="*/ 14 w 15"/>
                  <a:gd name="T46" fmla="*/ 14 w 15"/>
                  <a:gd name="T47" fmla="*/ 14 w 15"/>
                  <a:gd name="T48" fmla="*/ 15 w 15"/>
                  <a:gd name="T49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4" name="Freeform 15"/>
              <p:cNvSpPr>
                <a:spLocks/>
              </p:cNvSpPr>
              <p:nvPr/>
            </p:nvSpPr>
            <p:spPr bwMode="auto">
              <a:xfrm>
                <a:off x="854" y="134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5" name="Freeform 16"/>
              <p:cNvSpPr>
                <a:spLocks/>
              </p:cNvSpPr>
              <p:nvPr/>
            </p:nvSpPr>
            <p:spPr bwMode="auto">
              <a:xfrm>
                <a:off x="868" y="1347"/>
                <a:ext cx="15" cy="0"/>
              </a:xfrm>
              <a:custGeom>
                <a:avLst/>
                <a:gdLst>
                  <a:gd name="T0" fmla="*/ 0 w 15"/>
                  <a:gd name="T1" fmla="*/ 1 w 15"/>
                  <a:gd name="T2" fmla="*/ 1 w 15"/>
                  <a:gd name="T3" fmla="*/ 1 w 15"/>
                  <a:gd name="T4" fmla="*/ 2 w 15"/>
                  <a:gd name="T5" fmla="*/ 2 w 15"/>
                  <a:gd name="T6" fmla="*/ 2 w 15"/>
                  <a:gd name="T7" fmla="*/ 3 w 15"/>
                  <a:gd name="T8" fmla="*/ 3 w 15"/>
                  <a:gd name="T9" fmla="*/ 3 w 15"/>
                  <a:gd name="T10" fmla="*/ 3 w 15"/>
                  <a:gd name="T11" fmla="*/ 4 w 15"/>
                  <a:gd name="T12" fmla="*/ 4 w 15"/>
                  <a:gd name="T13" fmla="*/ 4 w 15"/>
                  <a:gd name="T14" fmla="*/ 5 w 15"/>
                  <a:gd name="T15" fmla="*/ 5 w 15"/>
                  <a:gd name="T16" fmla="*/ 5 w 15"/>
                  <a:gd name="T17" fmla="*/ 6 w 15"/>
                  <a:gd name="T18" fmla="*/ 6 w 15"/>
                  <a:gd name="T19" fmla="*/ 6 w 15"/>
                  <a:gd name="T20" fmla="*/ 6 w 15"/>
                  <a:gd name="T21" fmla="*/ 7 w 15"/>
                  <a:gd name="T22" fmla="*/ 7 w 15"/>
                  <a:gd name="T23" fmla="*/ 7 w 15"/>
                  <a:gd name="T24" fmla="*/ 8 w 15"/>
                  <a:gd name="T25" fmla="*/ 8 w 15"/>
                  <a:gd name="T26" fmla="*/ 8 w 15"/>
                  <a:gd name="T27" fmla="*/ 8 w 15"/>
                  <a:gd name="T28" fmla="*/ 9 w 15"/>
                  <a:gd name="T29" fmla="*/ 9 w 15"/>
                  <a:gd name="T30" fmla="*/ 9 w 15"/>
                  <a:gd name="T31" fmla="*/ 10 w 15"/>
                  <a:gd name="T32" fmla="*/ 10 w 15"/>
                  <a:gd name="T33" fmla="*/ 10 w 15"/>
                  <a:gd name="T34" fmla="*/ 10 w 15"/>
                  <a:gd name="T35" fmla="*/ 11 w 15"/>
                  <a:gd name="T36" fmla="*/ 11 w 15"/>
                  <a:gd name="T37" fmla="*/ 11 w 15"/>
                  <a:gd name="T38" fmla="*/ 12 w 15"/>
                  <a:gd name="T39" fmla="*/ 12 w 15"/>
                  <a:gd name="T40" fmla="*/ 12 w 15"/>
                  <a:gd name="T41" fmla="*/ 12 w 15"/>
                  <a:gd name="T42" fmla="*/ 13 w 15"/>
                  <a:gd name="T43" fmla="*/ 13 w 15"/>
                  <a:gd name="T44" fmla="*/ 13 w 15"/>
                  <a:gd name="T45" fmla="*/ 14 w 15"/>
                  <a:gd name="T46" fmla="*/ 14 w 15"/>
                  <a:gd name="T47" fmla="*/ 14 w 15"/>
                  <a:gd name="T48" fmla="*/ 15 w 15"/>
                  <a:gd name="T49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6" name="Freeform 17"/>
              <p:cNvSpPr>
                <a:spLocks/>
              </p:cNvSpPr>
              <p:nvPr/>
            </p:nvSpPr>
            <p:spPr bwMode="auto">
              <a:xfrm>
                <a:off x="883" y="1346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0 w 15"/>
                  <a:gd name="T3" fmla="*/ 0 h 1"/>
                  <a:gd name="T4" fmla="*/ 1 w 15"/>
                  <a:gd name="T5" fmla="*/ 0 h 1"/>
                  <a:gd name="T6" fmla="*/ 1 w 15"/>
                  <a:gd name="T7" fmla="*/ 0 h 1"/>
                  <a:gd name="T8" fmla="*/ 1 w 15"/>
                  <a:gd name="T9" fmla="*/ 0 h 1"/>
                  <a:gd name="T10" fmla="*/ 2 w 15"/>
                  <a:gd name="T11" fmla="*/ 0 h 1"/>
                  <a:gd name="T12" fmla="*/ 2 w 15"/>
                  <a:gd name="T13" fmla="*/ 0 h 1"/>
                  <a:gd name="T14" fmla="*/ 2 w 15"/>
                  <a:gd name="T15" fmla="*/ 0 h 1"/>
                  <a:gd name="T16" fmla="*/ 2 w 15"/>
                  <a:gd name="T17" fmla="*/ 0 h 1"/>
                  <a:gd name="T18" fmla="*/ 3 w 15"/>
                  <a:gd name="T19" fmla="*/ 0 h 1"/>
                  <a:gd name="T20" fmla="*/ 3 w 15"/>
                  <a:gd name="T21" fmla="*/ 0 h 1"/>
                  <a:gd name="T22" fmla="*/ 3 w 15"/>
                  <a:gd name="T23" fmla="*/ 0 h 1"/>
                  <a:gd name="T24" fmla="*/ 4 w 15"/>
                  <a:gd name="T25" fmla="*/ 0 h 1"/>
                  <a:gd name="T26" fmla="*/ 4 w 15"/>
                  <a:gd name="T27" fmla="*/ 0 h 1"/>
                  <a:gd name="T28" fmla="*/ 4 w 15"/>
                  <a:gd name="T29" fmla="*/ 0 h 1"/>
                  <a:gd name="T30" fmla="*/ 4 w 15"/>
                  <a:gd name="T31" fmla="*/ 0 h 1"/>
                  <a:gd name="T32" fmla="*/ 5 w 15"/>
                  <a:gd name="T33" fmla="*/ 0 h 1"/>
                  <a:gd name="T34" fmla="*/ 5 w 15"/>
                  <a:gd name="T35" fmla="*/ 0 h 1"/>
                  <a:gd name="T36" fmla="*/ 5 w 15"/>
                  <a:gd name="T37" fmla="*/ 0 h 1"/>
                  <a:gd name="T38" fmla="*/ 6 w 15"/>
                  <a:gd name="T39" fmla="*/ 0 h 1"/>
                  <a:gd name="T40" fmla="*/ 6 w 15"/>
                  <a:gd name="T41" fmla="*/ 0 h 1"/>
                  <a:gd name="T42" fmla="*/ 6 w 15"/>
                  <a:gd name="T43" fmla="*/ 0 h 1"/>
                  <a:gd name="T44" fmla="*/ 6 w 15"/>
                  <a:gd name="T45" fmla="*/ 0 h 1"/>
                  <a:gd name="T46" fmla="*/ 7 w 15"/>
                  <a:gd name="T47" fmla="*/ 0 h 1"/>
                  <a:gd name="T48" fmla="*/ 7 w 15"/>
                  <a:gd name="T49" fmla="*/ 0 h 1"/>
                  <a:gd name="T50" fmla="*/ 7 w 15"/>
                  <a:gd name="T51" fmla="*/ 0 h 1"/>
                  <a:gd name="T52" fmla="*/ 8 w 15"/>
                  <a:gd name="T53" fmla="*/ 0 h 1"/>
                  <a:gd name="T54" fmla="*/ 8 w 15"/>
                  <a:gd name="T55" fmla="*/ 0 h 1"/>
                  <a:gd name="T56" fmla="*/ 8 w 15"/>
                  <a:gd name="T57" fmla="*/ 0 h 1"/>
                  <a:gd name="T58" fmla="*/ 9 w 15"/>
                  <a:gd name="T59" fmla="*/ 0 h 1"/>
                  <a:gd name="T60" fmla="*/ 9 w 15"/>
                  <a:gd name="T61" fmla="*/ 0 h 1"/>
                  <a:gd name="T62" fmla="*/ 9 w 15"/>
                  <a:gd name="T63" fmla="*/ 0 h 1"/>
                  <a:gd name="T64" fmla="*/ 9 w 15"/>
                  <a:gd name="T65" fmla="*/ 0 h 1"/>
                  <a:gd name="T66" fmla="*/ 10 w 15"/>
                  <a:gd name="T67" fmla="*/ 0 h 1"/>
                  <a:gd name="T68" fmla="*/ 10 w 15"/>
                  <a:gd name="T69" fmla="*/ 0 h 1"/>
                  <a:gd name="T70" fmla="*/ 10 w 15"/>
                  <a:gd name="T71" fmla="*/ 0 h 1"/>
                  <a:gd name="T72" fmla="*/ 11 w 15"/>
                  <a:gd name="T73" fmla="*/ 0 h 1"/>
                  <a:gd name="T74" fmla="*/ 11 w 15"/>
                  <a:gd name="T75" fmla="*/ 0 h 1"/>
                  <a:gd name="T76" fmla="*/ 11 w 15"/>
                  <a:gd name="T77" fmla="*/ 0 h 1"/>
                  <a:gd name="T78" fmla="*/ 12 w 15"/>
                  <a:gd name="T79" fmla="*/ 0 h 1"/>
                  <a:gd name="T80" fmla="*/ 12 w 15"/>
                  <a:gd name="T81" fmla="*/ 0 h 1"/>
                  <a:gd name="T82" fmla="*/ 12 w 15"/>
                  <a:gd name="T83" fmla="*/ 0 h 1"/>
                  <a:gd name="T84" fmla="*/ 12 w 15"/>
                  <a:gd name="T85" fmla="*/ 0 h 1"/>
                  <a:gd name="T86" fmla="*/ 13 w 15"/>
                  <a:gd name="T87" fmla="*/ 0 h 1"/>
                  <a:gd name="T88" fmla="*/ 13 w 15"/>
                  <a:gd name="T89" fmla="*/ 0 h 1"/>
                  <a:gd name="T90" fmla="*/ 13 w 15"/>
                  <a:gd name="T91" fmla="*/ 0 h 1"/>
                  <a:gd name="T92" fmla="*/ 14 w 15"/>
                  <a:gd name="T93" fmla="*/ 0 h 1"/>
                  <a:gd name="T94" fmla="*/ 14 w 15"/>
                  <a:gd name="T95" fmla="*/ 0 h 1"/>
                  <a:gd name="T96" fmla="*/ 14 w 15"/>
                  <a:gd name="T97" fmla="*/ 0 h 1"/>
                  <a:gd name="T98" fmla="*/ 15 w 15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7" name="Freeform 18"/>
              <p:cNvSpPr>
                <a:spLocks/>
              </p:cNvSpPr>
              <p:nvPr/>
            </p:nvSpPr>
            <p:spPr bwMode="auto">
              <a:xfrm>
                <a:off x="898" y="134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0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1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8" name="Freeform 19"/>
              <p:cNvSpPr>
                <a:spLocks/>
              </p:cNvSpPr>
              <p:nvPr/>
            </p:nvSpPr>
            <p:spPr bwMode="auto">
              <a:xfrm>
                <a:off x="912" y="1347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 w 15"/>
                  <a:gd name="T3" fmla="*/ 0 h 2"/>
                  <a:gd name="T4" fmla="*/ 1 w 15"/>
                  <a:gd name="T5" fmla="*/ 0 h 2"/>
                  <a:gd name="T6" fmla="*/ 1 w 15"/>
                  <a:gd name="T7" fmla="*/ 0 h 2"/>
                  <a:gd name="T8" fmla="*/ 1 w 15"/>
                  <a:gd name="T9" fmla="*/ 0 h 2"/>
                  <a:gd name="T10" fmla="*/ 2 w 15"/>
                  <a:gd name="T11" fmla="*/ 0 h 2"/>
                  <a:gd name="T12" fmla="*/ 2 w 15"/>
                  <a:gd name="T13" fmla="*/ 0 h 2"/>
                  <a:gd name="T14" fmla="*/ 2 w 15"/>
                  <a:gd name="T15" fmla="*/ 0 h 2"/>
                  <a:gd name="T16" fmla="*/ 3 w 15"/>
                  <a:gd name="T17" fmla="*/ 0 h 2"/>
                  <a:gd name="T18" fmla="*/ 3 w 15"/>
                  <a:gd name="T19" fmla="*/ 0 h 2"/>
                  <a:gd name="T20" fmla="*/ 3 w 15"/>
                  <a:gd name="T21" fmla="*/ 0 h 2"/>
                  <a:gd name="T22" fmla="*/ 4 w 15"/>
                  <a:gd name="T23" fmla="*/ 0 h 2"/>
                  <a:gd name="T24" fmla="*/ 4 w 15"/>
                  <a:gd name="T25" fmla="*/ 0 h 2"/>
                  <a:gd name="T26" fmla="*/ 4 w 15"/>
                  <a:gd name="T27" fmla="*/ 0 h 2"/>
                  <a:gd name="T28" fmla="*/ 4 w 15"/>
                  <a:gd name="T29" fmla="*/ 0 h 2"/>
                  <a:gd name="T30" fmla="*/ 5 w 15"/>
                  <a:gd name="T31" fmla="*/ 0 h 2"/>
                  <a:gd name="T32" fmla="*/ 5 w 15"/>
                  <a:gd name="T33" fmla="*/ 0 h 2"/>
                  <a:gd name="T34" fmla="*/ 5 w 15"/>
                  <a:gd name="T35" fmla="*/ 0 h 2"/>
                  <a:gd name="T36" fmla="*/ 6 w 15"/>
                  <a:gd name="T37" fmla="*/ 0 h 2"/>
                  <a:gd name="T38" fmla="*/ 6 w 15"/>
                  <a:gd name="T39" fmla="*/ 1 h 2"/>
                  <a:gd name="T40" fmla="*/ 6 w 15"/>
                  <a:gd name="T41" fmla="*/ 1 h 2"/>
                  <a:gd name="T42" fmla="*/ 6 w 15"/>
                  <a:gd name="T43" fmla="*/ 1 h 2"/>
                  <a:gd name="T44" fmla="*/ 7 w 15"/>
                  <a:gd name="T45" fmla="*/ 1 h 2"/>
                  <a:gd name="T46" fmla="*/ 7 w 15"/>
                  <a:gd name="T47" fmla="*/ 1 h 2"/>
                  <a:gd name="T48" fmla="*/ 7 w 15"/>
                  <a:gd name="T49" fmla="*/ 1 h 2"/>
                  <a:gd name="T50" fmla="*/ 8 w 15"/>
                  <a:gd name="T51" fmla="*/ 1 h 2"/>
                  <a:gd name="T52" fmla="*/ 8 w 15"/>
                  <a:gd name="T53" fmla="*/ 1 h 2"/>
                  <a:gd name="T54" fmla="*/ 8 w 15"/>
                  <a:gd name="T55" fmla="*/ 1 h 2"/>
                  <a:gd name="T56" fmla="*/ 8 w 15"/>
                  <a:gd name="T57" fmla="*/ 1 h 2"/>
                  <a:gd name="T58" fmla="*/ 9 w 15"/>
                  <a:gd name="T59" fmla="*/ 1 h 2"/>
                  <a:gd name="T60" fmla="*/ 9 w 15"/>
                  <a:gd name="T61" fmla="*/ 1 h 2"/>
                  <a:gd name="T62" fmla="*/ 9 w 15"/>
                  <a:gd name="T63" fmla="*/ 1 h 2"/>
                  <a:gd name="T64" fmla="*/ 10 w 15"/>
                  <a:gd name="T65" fmla="*/ 1 h 2"/>
                  <a:gd name="T66" fmla="*/ 10 w 15"/>
                  <a:gd name="T67" fmla="*/ 1 h 2"/>
                  <a:gd name="T68" fmla="*/ 10 w 15"/>
                  <a:gd name="T69" fmla="*/ 1 h 2"/>
                  <a:gd name="T70" fmla="*/ 10 w 15"/>
                  <a:gd name="T71" fmla="*/ 1 h 2"/>
                  <a:gd name="T72" fmla="*/ 11 w 15"/>
                  <a:gd name="T73" fmla="*/ 1 h 2"/>
                  <a:gd name="T74" fmla="*/ 11 w 15"/>
                  <a:gd name="T75" fmla="*/ 1 h 2"/>
                  <a:gd name="T76" fmla="*/ 11 w 15"/>
                  <a:gd name="T77" fmla="*/ 1 h 2"/>
                  <a:gd name="T78" fmla="*/ 12 w 15"/>
                  <a:gd name="T79" fmla="*/ 2 h 2"/>
                  <a:gd name="T80" fmla="*/ 12 w 15"/>
                  <a:gd name="T81" fmla="*/ 2 h 2"/>
                  <a:gd name="T82" fmla="*/ 12 w 15"/>
                  <a:gd name="T83" fmla="*/ 2 h 2"/>
                  <a:gd name="T84" fmla="*/ 13 w 15"/>
                  <a:gd name="T85" fmla="*/ 2 h 2"/>
                  <a:gd name="T86" fmla="*/ 13 w 15"/>
                  <a:gd name="T87" fmla="*/ 2 h 2"/>
                  <a:gd name="T88" fmla="*/ 13 w 15"/>
                  <a:gd name="T89" fmla="*/ 2 h 2"/>
                  <a:gd name="T90" fmla="*/ 13 w 15"/>
                  <a:gd name="T91" fmla="*/ 2 h 2"/>
                  <a:gd name="T92" fmla="*/ 14 w 15"/>
                  <a:gd name="T93" fmla="*/ 2 h 2"/>
                  <a:gd name="T94" fmla="*/ 14 w 15"/>
                  <a:gd name="T95" fmla="*/ 2 h 2"/>
                  <a:gd name="T96" fmla="*/ 14 w 15"/>
                  <a:gd name="T97" fmla="*/ 2 h 2"/>
                  <a:gd name="T98" fmla="*/ 15 w 15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9" name="Freeform 20"/>
              <p:cNvSpPr>
                <a:spLocks/>
              </p:cNvSpPr>
              <p:nvPr/>
            </p:nvSpPr>
            <p:spPr bwMode="auto">
              <a:xfrm>
                <a:off x="927" y="1349"/>
                <a:ext cx="14" cy="17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0 h 17"/>
                  <a:gd name="T4" fmla="*/ 0 w 14"/>
                  <a:gd name="T5" fmla="*/ 0 h 17"/>
                  <a:gd name="T6" fmla="*/ 1 w 14"/>
                  <a:gd name="T7" fmla="*/ 0 h 17"/>
                  <a:gd name="T8" fmla="*/ 1 w 14"/>
                  <a:gd name="T9" fmla="*/ 0 h 17"/>
                  <a:gd name="T10" fmla="*/ 1 w 14"/>
                  <a:gd name="T11" fmla="*/ 0 h 17"/>
                  <a:gd name="T12" fmla="*/ 2 w 14"/>
                  <a:gd name="T13" fmla="*/ 0 h 17"/>
                  <a:gd name="T14" fmla="*/ 2 w 14"/>
                  <a:gd name="T15" fmla="*/ 0 h 17"/>
                  <a:gd name="T16" fmla="*/ 2 w 14"/>
                  <a:gd name="T17" fmla="*/ 0 h 17"/>
                  <a:gd name="T18" fmla="*/ 2 w 14"/>
                  <a:gd name="T19" fmla="*/ 0 h 17"/>
                  <a:gd name="T20" fmla="*/ 3 w 14"/>
                  <a:gd name="T21" fmla="*/ 0 h 17"/>
                  <a:gd name="T22" fmla="*/ 3 w 14"/>
                  <a:gd name="T23" fmla="*/ 0 h 17"/>
                  <a:gd name="T24" fmla="*/ 3 w 14"/>
                  <a:gd name="T25" fmla="*/ 0 h 17"/>
                  <a:gd name="T26" fmla="*/ 4 w 14"/>
                  <a:gd name="T27" fmla="*/ 0 h 17"/>
                  <a:gd name="T28" fmla="*/ 4 w 14"/>
                  <a:gd name="T29" fmla="*/ 0 h 17"/>
                  <a:gd name="T30" fmla="*/ 4 w 14"/>
                  <a:gd name="T31" fmla="*/ 0 h 17"/>
                  <a:gd name="T32" fmla="*/ 5 w 14"/>
                  <a:gd name="T33" fmla="*/ 0 h 17"/>
                  <a:gd name="T34" fmla="*/ 5 w 14"/>
                  <a:gd name="T35" fmla="*/ 0 h 17"/>
                  <a:gd name="T36" fmla="*/ 5 w 14"/>
                  <a:gd name="T37" fmla="*/ 0 h 17"/>
                  <a:gd name="T38" fmla="*/ 5 w 14"/>
                  <a:gd name="T39" fmla="*/ 0 h 17"/>
                  <a:gd name="T40" fmla="*/ 6 w 14"/>
                  <a:gd name="T41" fmla="*/ 1 h 17"/>
                  <a:gd name="T42" fmla="*/ 6 w 14"/>
                  <a:gd name="T43" fmla="*/ 1 h 17"/>
                  <a:gd name="T44" fmla="*/ 6 w 14"/>
                  <a:gd name="T45" fmla="*/ 1 h 17"/>
                  <a:gd name="T46" fmla="*/ 7 w 14"/>
                  <a:gd name="T47" fmla="*/ 1 h 17"/>
                  <a:gd name="T48" fmla="*/ 7 w 14"/>
                  <a:gd name="T49" fmla="*/ 1 h 17"/>
                  <a:gd name="T50" fmla="*/ 7 w 14"/>
                  <a:gd name="T51" fmla="*/ 1 h 17"/>
                  <a:gd name="T52" fmla="*/ 7 w 14"/>
                  <a:gd name="T53" fmla="*/ 1 h 17"/>
                  <a:gd name="T54" fmla="*/ 8 w 14"/>
                  <a:gd name="T55" fmla="*/ 1 h 17"/>
                  <a:gd name="T56" fmla="*/ 8 w 14"/>
                  <a:gd name="T57" fmla="*/ 1 h 17"/>
                  <a:gd name="T58" fmla="*/ 8 w 14"/>
                  <a:gd name="T59" fmla="*/ 1 h 17"/>
                  <a:gd name="T60" fmla="*/ 9 w 14"/>
                  <a:gd name="T61" fmla="*/ 2 h 17"/>
                  <a:gd name="T62" fmla="*/ 9 w 14"/>
                  <a:gd name="T63" fmla="*/ 2 h 17"/>
                  <a:gd name="T64" fmla="*/ 9 w 14"/>
                  <a:gd name="T65" fmla="*/ 2 h 17"/>
                  <a:gd name="T66" fmla="*/ 9 w 14"/>
                  <a:gd name="T67" fmla="*/ 3 h 17"/>
                  <a:gd name="T68" fmla="*/ 10 w 14"/>
                  <a:gd name="T69" fmla="*/ 3 h 17"/>
                  <a:gd name="T70" fmla="*/ 10 w 14"/>
                  <a:gd name="T71" fmla="*/ 3 h 17"/>
                  <a:gd name="T72" fmla="*/ 10 w 14"/>
                  <a:gd name="T73" fmla="*/ 4 h 17"/>
                  <a:gd name="T74" fmla="*/ 11 w 14"/>
                  <a:gd name="T75" fmla="*/ 4 h 17"/>
                  <a:gd name="T76" fmla="*/ 11 w 14"/>
                  <a:gd name="T77" fmla="*/ 5 h 17"/>
                  <a:gd name="T78" fmla="*/ 11 w 14"/>
                  <a:gd name="T79" fmla="*/ 6 h 17"/>
                  <a:gd name="T80" fmla="*/ 12 w 14"/>
                  <a:gd name="T81" fmla="*/ 7 h 17"/>
                  <a:gd name="T82" fmla="*/ 12 w 14"/>
                  <a:gd name="T83" fmla="*/ 7 h 17"/>
                  <a:gd name="T84" fmla="*/ 12 w 14"/>
                  <a:gd name="T85" fmla="*/ 8 h 17"/>
                  <a:gd name="T86" fmla="*/ 12 w 14"/>
                  <a:gd name="T87" fmla="*/ 9 h 17"/>
                  <a:gd name="T88" fmla="*/ 13 w 14"/>
                  <a:gd name="T89" fmla="*/ 10 h 17"/>
                  <a:gd name="T90" fmla="*/ 13 w 14"/>
                  <a:gd name="T91" fmla="*/ 11 h 17"/>
                  <a:gd name="T92" fmla="*/ 13 w 14"/>
                  <a:gd name="T93" fmla="*/ 12 h 17"/>
                  <a:gd name="T94" fmla="*/ 14 w 14"/>
                  <a:gd name="T95" fmla="*/ 13 h 17"/>
                  <a:gd name="T96" fmla="*/ 14 w 14"/>
                  <a:gd name="T97" fmla="*/ 15 h 17"/>
                  <a:gd name="T98" fmla="*/ 14 w 14"/>
                  <a:gd name="T9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4" y="16"/>
                    </a:lnTo>
                    <a:lnTo>
                      <a:pt x="14" y="1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0" name="Freeform 21"/>
              <p:cNvSpPr>
                <a:spLocks/>
              </p:cNvSpPr>
              <p:nvPr/>
            </p:nvSpPr>
            <p:spPr bwMode="auto">
              <a:xfrm>
                <a:off x="941" y="1366"/>
                <a:ext cx="14" cy="164"/>
              </a:xfrm>
              <a:custGeom>
                <a:avLst/>
                <a:gdLst>
                  <a:gd name="T0" fmla="*/ 0 w 14"/>
                  <a:gd name="T1" fmla="*/ 1 h 164"/>
                  <a:gd name="T2" fmla="*/ 1 w 14"/>
                  <a:gd name="T3" fmla="*/ 4 h 164"/>
                  <a:gd name="T4" fmla="*/ 1 w 14"/>
                  <a:gd name="T5" fmla="*/ 7 h 164"/>
                  <a:gd name="T6" fmla="*/ 1 w 14"/>
                  <a:gd name="T7" fmla="*/ 11 h 164"/>
                  <a:gd name="T8" fmla="*/ 1 w 14"/>
                  <a:gd name="T9" fmla="*/ 15 h 164"/>
                  <a:gd name="T10" fmla="*/ 2 w 14"/>
                  <a:gd name="T11" fmla="*/ 20 h 164"/>
                  <a:gd name="T12" fmla="*/ 2 w 14"/>
                  <a:gd name="T13" fmla="*/ 25 h 164"/>
                  <a:gd name="T14" fmla="*/ 2 w 14"/>
                  <a:gd name="T15" fmla="*/ 31 h 164"/>
                  <a:gd name="T16" fmla="*/ 3 w 14"/>
                  <a:gd name="T17" fmla="*/ 36 h 164"/>
                  <a:gd name="T18" fmla="*/ 3 w 14"/>
                  <a:gd name="T19" fmla="*/ 41 h 164"/>
                  <a:gd name="T20" fmla="*/ 3 w 14"/>
                  <a:gd name="T21" fmla="*/ 46 h 164"/>
                  <a:gd name="T22" fmla="*/ 3 w 14"/>
                  <a:gd name="T23" fmla="*/ 51 h 164"/>
                  <a:gd name="T24" fmla="*/ 4 w 14"/>
                  <a:gd name="T25" fmla="*/ 55 h 164"/>
                  <a:gd name="T26" fmla="*/ 4 w 14"/>
                  <a:gd name="T27" fmla="*/ 60 h 164"/>
                  <a:gd name="T28" fmla="*/ 4 w 14"/>
                  <a:gd name="T29" fmla="*/ 63 h 164"/>
                  <a:gd name="T30" fmla="*/ 4 w 14"/>
                  <a:gd name="T31" fmla="*/ 67 h 164"/>
                  <a:gd name="T32" fmla="*/ 5 w 14"/>
                  <a:gd name="T33" fmla="*/ 71 h 164"/>
                  <a:gd name="T34" fmla="*/ 5 w 14"/>
                  <a:gd name="T35" fmla="*/ 75 h 164"/>
                  <a:gd name="T36" fmla="*/ 5 w 14"/>
                  <a:gd name="T37" fmla="*/ 79 h 164"/>
                  <a:gd name="T38" fmla="*/ 6 w 14"/>
                  <a:gd name="T39" fmla="*/ 83 h 164"/>
                  <a:gd name="T40" fmla="*/ 6 w 14"/>
                  <a:gd name="T41" fmla="*/ 87 h 164"/>
                  <a:gd name="T42" fmla="*/ 6 w 14"/>
                  <a:gd name="T43" fmla="*/ 91 h 164"/>
                  <a:gd name="T44" fmla="*/ 6 w 14"/>
                  <a:gd name="T45" fmla="*/ 95 h 164"/>
                  <a:gd name="T46" fmla="*/ 7 w 14"/>
                  <a:gd name="T47" fmla="*/ 98 h 164"/>
                  <a:gd name="T48" fmla="*/ 7 w 14"/>
                  <a:gd name="T49" fmla="*/ 101 h 164"/>
                  <a:gd name="T50" fmla="*/ 7 w 14"/>
                  <a:gd name="T51" fmla="*/ 104 h 164"/>
                  <a:gd name="T52" fmla="*/ 8 w 14"/>
                  <a:gd name="T53" fmla="*/ 107 h 164"/>
                  <a:gd name="T54" fmla="*/ 8 w 14"/>
                  <a:gd name="T55" fmla="*/ 109 h 164"/>
                  <a:gd name="T56" fmla="*/ 8 w 14"/>
                  <a:gd name="T57" fmla="*/ 112 h 164"/>
                  <a:gd name="T58" fmla="*/ 8 w 14"/>
                  <a:gd name="T59" fmla="*/ 115 h 164"/>
                  <a:gd name="T60" fmla="*/ 9 w 14"/>
                  <a:gd name="T61" fmla="*/ 118 h 164"/>
                  <a:gd name="T62" fmla="*/ 9 w 14"/>
                  <a:gd name="T63" fmla="*/ 121 h 164"/>
                  <a:gd name="T64" fmla="*/ 9 w 14"/>
                  <a:gd name="T65" fmla="*/ 123 h 164"/>
                  <a:gd name="T66" fmla="*/ 10 w 14"/>
                  <a:gd name="T67" fmla="*/ 126 h 164"/>
                  <a:gd name="T68" fmla="*/ 10 w 14"/>
                  <a:gd name="T69" fmla="*/ 128 h 164"/>
                  <a:gd name="T70" fmla="*/ 10 w 14"/>
                  <a:gd name="T71" fmla="*/ 130 h 164"/>
                  <a:gd name="T72" fmla="*/ 10 w 14"/>
                  <a:gd name="T73" fmla="*/ 132 h 164"/>
                  <a:gd name="T74" fmla="*/ 11 w 14"/>
                  <a:gd name="T75" fmla="*/ 135 h 164"/>
                  <a:gd name="T76" fmla="*/ 11 w 14"/>
                  <a:gd name="T77" fmla="*/ 137 h 164"/>
                  <a:gd name="T78" fmla="*/ 11 w 14"/>
                  <a:gd name="T79" fmla="*/ 139 h 164"/>
                  <a:gd name="T80" fmla="*/ 12 w 14"/>
                  <a:gd name="T81" fmla="*/ 141 h 164"/>
                  <a:gd name="T82" fmla="*/ 12 w 14"/>
                  <a:gd name="T83" fmla="*/ 144 h 164"/>
                  <a:gd name="T84" fmla="*/ 12 w 14"/>
                  <a:gd name="T85" fmla="*/ 147 h 164"/>
                  <a:gd name="T86" fmla="*/ 13 w 14"/>
                  <a:gd name="T87" fmla="*/ 151 h 164"/>
                  <a:gd name="T88" fmla="*/ 13 w 14"/>
                  <a:gd name="T89" fmla="*/ 154 h 164"/>
                  <a:gd name="T90" fmla="*/ 13 w 14"/>
                  <a:gd name="T91" fmla="*/ 157 h 164"/>
                  <a:gd name="T92" fmla="*/ 13 w 14"/>
                  <a:gd name="T93" fmla="*/ 159 h 164"/>
                  <a:gd name="T94" fmla="*/ 14 w 14"/>
                  <a:gd name="T95" fmla="*/ 161 h 164"/>
                  <a:gd name="T96" fmla="*/ 14 w 14"/>
                  <a:gd name="T97" fmla="*/ 162 h 164"/>
                  <a:gd name="T98" fmla="*/ 14 w 14"/>
                  <a:gd name="T9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64">
                    <a:moveTo>
                      <a:pt x="0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" y="23"/>
                    </a:lnTo>
                    <a:lnTo>
                      <a:pt x="2" y="25"/>
                    </a:lnTo>
                    <a:lnTo>
                      <a:pt x="2" y="28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3" y="36"/>
                    </a:lnTo>
                    <a:lnTo>
                      <a:pt x="3" y="39"/>
                    </a:lnTo>
                    <a:lnTo>
                      <a:pt x="3" y="41"/>
                    </a:lnTo>
                    <a:lnTo>
                      <a:pt x="3" y="44"/>
                    </a:lnTo>
                    <a:lnTo>
                      <a:pt x="3" y="46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4" y="55"/>
                    </a:lnTo>
                    <a:lnTo>
                      <a:pt x="4" y="57"/>
                    </a:lnTo>
                    <a:lnTo>
                      <a:pt x="4" y="60"/>
                    </a:lnTo>
                    <a:lnTo>
                      <a:pt x="4" y="62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4" y="67"/>
                    </a:lnTo>
                    <a:lnTo>
                      <a:pt x="5" y="69"/>
                    </a:lnTo>
                    <a:lnTo>
                      <a:pt x="5" y="71"/>
                    </a:lnTo>
                    <a:lnTo>
                      <a:pt x="5" y="73"/>
                    </a:lnTo>
                    <a:lnTo>
                      <a:pt x="5" y="75"/>
                    </a:lnTo>
                    <a:lnTo>
                      <a:pt x="5" y="77"/>
                    </a:lnTo>
                    <a:lnTo>
                      <a:pt x="5" y="79"/>
                    </a:lnTo>
                    <a:lnTo>
                      <a:pt x="5" y="81"/>
                    </a:lnTo>
                    <a:lnTo>
                      <a:pt x="6" y="83"/>
                    </a:lnTo>
                    <a:lnTo>
                      <a:pt x="6" y="85"/>
                    </a:lnTo>
                    <a:lnTo>
                      <a:pt x="6" y="87"/>
                    </a:lnTo>
                    <a:lnTo>
                      <a:pt x="6" y="89"/>
                    </a:lnTo>
                    <a:lnTo>
                      <a:pt x="6" y="91"/>
                    </a:lnTo>
                    <a:lnTo>
                      <a:pt x="6" y="93"/>
                    </a:lnTo>
                    <a:lnTo>
                      <a:pt x="6" y="95"/>
                    </a:lnTo>
                    <a:lnTo>
                      <a:pt x="7" y="96"/>
                    </a:lnTo>
                    <a:lnTo>
                      <a:pt x="7" y="98"/>
                    </a:lnTo>
                    <a:lnTo>
                      <a:pt x="7" y="99"/>
                    </a:lnTo>
                    <a:lnTo>
                      <a:pt x="7" y="101"/>
                    </a:lnTo>
                    <a:lnTo>
                      <a:pt x="7" y="102"/>
                    </a:lnTo>
                    <a:lnTo>
                      <a:pt x="7" y="104"/>
                    </a:lnTo>
                    <a:lnTo>
                      <a:pt x="7" y="105"/>
                    </a:lnTo>
                    <a:lnTo>
                      <a:pt x="8" y="107"/>
                    </a:lnTo>
                    <a:lnTo>
                      <a:pt x="8" y="108"/>
                    </a:lnTo>
                    <a:lnTo>
                      <a:pt x="8" y="109"/>
                    </a:lnTo>
                    <a:lnTo>
                      <a:pt x="8" y="111"/>
                    </a:lnTo>
                    <a:lnTo>
                      <a:pt x="8" y="112"/>
                    </a:lnTo>
                    <a:lnTo>
                      <a:pt x="8" y="114"/>
                    </a:lnTo>
                    <a:lnTo>
                      <a:pt x="8" y="115"/>
                    </a:lnTo>
                    <a:lnTo>
                      <a:pt x="9" y="117"/>
                    </a:lnTo>
                    <a:lnTo>
                      <a:pt x="9" y="118"/>
                    </a:lnTo>
                    <a:lnTo>
                      <a:pt x="9" y="120"/>
                    </a:lnTo>
                    <a:lnTo>
                      <a:pt x="9" y="121"/>
                    </a:lnTo>
                    <a:lnTo>
                      <a:pt x="9" y="122"/>
                    </a:lnTo>
                    <a:lnTo>
                      <a:pt x="9" y="123"/>
                    </a:lnTo>
                    <a:lnTo>
                      <a:pt x="9" y="124"/>
                    </a:lnTo>
                    <a:lnTo>
                      <a:pt x="10" y="126"/>
                    </a:lnTo>
                    <a:lnTo>
                      <a:pt x="10" y="127"/>
                    </a:lnTo>
                    <a:lnTo>
                      <a:pt x="10" y="128"/>
                    </a:lnTo>
                    <a:lnTo>
                      <a:pt x="10" y="129"/>
                    </a:lnTo>
                    <a:lnTo>
                      <a:pt x="10" y="130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1" y="134"/>
                    </a:lnTo>
                    <a:lnTo>
                      <a:pt x="11" y="135"/>
                    </a:lnTo>
                    <a:lnTo>
                      <a:pt x="11" y="136"/>
                    </a:lnTo>
                    <a:lnTo>
                      <a:pt x="11" y="137"/>
                    </a:lnTo>
                    <a:lnTo>
                      <a:pt x="11" y="138"/>
                    </a:lnTo>
                    <a:lnTo>
                      <a:pt x="11" y="139"/>
                    </a:lnTo>
                    <a:lnTo>
                      <a:pt x="11" y="141"/>
                    </a:lnTo>
                    <a:lnTo>
                      <a:pt x="12" y="141"/>
                    </a:lnTo>
                    <a:lnTo>
                      <a:pt x="12" y="143"/>
                    </a:lnTo>
                    <a:lnTo>
                      <a:pt x="12" y="144"/>
                    </a:lnTo>
                    <a:lnTo>
                      <a:pt x="12" y="145"/>
                    </a:lnTo>
                    <a:lnTo>
                      <a:pt x="12" y="147"/>
                    </a:lnTo>
                    <a:lnTo>
                      <a:pt x="12" y="149"/>
                    </a:lnTo>
                    <a:lnTo>
                      <a:pt x="13" y="151"/>
                    </a:lnTo>
                    <a:lnTo>
                      <a:pt x="13" y="152"/>
                    </a:lnTo>
                    <a:lnTo>
                      <a:pt x="13" y="154"/>
                    </a:lnTo>
                    <a:lnTo>
                      <a:pt x="13" y="155"/>
                    </a:lnTo>
                    <a:lnTo>
                      <a:pt x="13" y="157"/>
                    </a:lnTo>
                    <a:lnTo>
                      <a:pt x="13" y="158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4" y="162"/>
                    </a:lnTo>
                    <a:lnTo>
                      <a:pt x="14" y="163"/>
                    </a:lnTo>
                    <a:lnTo>
                      <a:pt x="14" y="16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1" name="Freeform 22"/>
              <p:cNvSpPr>
                <a:spLocks/>
              </p:cNvSpPr>
              <p:nvPr/>
            </p:nvSpPr>
            <p:spPr bwMode="auto">
              <a:xfrm>
                <a:off x="955" y="1530"/>
                <a:ext cx="15" cy="89"/>
              </a:xfrm>
              <a:custGeom>
                <a:avLst/>
                <a:gdLst>
                  <a:gd name="T0" fmla="*/ 0 w 15"/>
                  <a:gd name="T1" fmla="*/ 1 h 89"/>
                  <a:gd name="T2" fmla="*/ 1 w 15"/>
                  <a:gd name="T3" fmla="*/ 4 h 89"/>
                  <a:gd name="T4" fmla="*/ 1 w 15"/>
                  <a:gd name="T5" fmla="*/ 7 h 89"/>
                  <a:gd name="T6" fmla="*/ 1 w 15"/>
                  <a:gd name="T7" fmla="*/ 11 h 89"/>
                  <a:gd name="T8" fmla="*/ 2 w 15"/>
                  <a:gd name="T9" fmla="*/ 14 h 89"/>
                  <a:gd name="T10" fmla="*/ 2 w 15"/>
                  <a:gd name="T11" fmla="*/ 16 h 89"/>
                  <a:gd name="T12" fmla="*/ 2 w 15"/>
                  <a:gd name="T13" fmla="*/ 17 h 89"/>
                  <a:gd name="T14" fmla="*/ 2 w 15"/>
                  <a:gd name="T15" fmla="*/ 18 h 89"/>
                  <a:gd name="T16" fmla="*/ 3 w 15"/>
                  <a:gd name="T17" fmla="*/ 19 h 89"/>
                  <a:gd name="T18" fmla="*/ 3 w 15"/>
                  <a:gd name="T19" fmla="*/ 20 h 89"/>
                  <a:gd name="T20" fmla="*/ 3 w 15"/>
                  <a:gd name="T21" fmla="*/ 22 h 89"/>
                  <a:gd name="T22" fmla="*/ 4 w 15"/>
                  <a:gd name="T23" fmla="*/ 24 h 89"/>
                  <a:gd name="T24" fmla="*/ 4 w 15"/>
                  <a:gd name="T25" fmla="*/ 26 h 89"/>
                  <a:gd name="T26" fmla="*/ 4 w 15"/>
                  <a:gd name="T27" fmla="*/ 27 h 89"/>
                  <a:gd name="T28" fmla="*/ 4 w 15"/>
                  <a:gd name="T29" fmla="*/ 29 h 89"/>
                  <a:gd name="T30" fmla="*/ 5 w 15"/>
                  <a:gd name="T31" fmla="*/ 31 h 89"/>
                  <a:gd name="T32" fmla="*/ 5 w 15"/>
                  <a:gd name="T33" fmla="*/ 33 h 89"/>
                  <a:gd name="T34" fmla="*/ 5 w 15"/>
                  <a:gd name="T35" fmla="*/ 35 h 89"/>
                  <a:gd name="T36" fmla="*/ 6 w 15"/>
                  <a:gd name="T37" fmla="*/ 37 h 89"/>
                  <a:gd name="T38" fmla="*/ 6 w 15"/>
                  <a:gd name="T39" fmla="*/ 39 h 89"/>
                  <a:gd name="T40" fmla="*/ 6 w 15"/>
                  <a:gd name="T41" fmla="*/ 41 h 89"/>
                  <a:gd name="T42" fmla="*/ 6 w 15"/>
                  <a:gd name="T43" fmla="*/ 43 h 89"/>
                  <a:gd name="T44" fmla="*/ 7 w 15"/>
                  <a:gd name="T45" fmla="*/ 45 h 89"/>
                  <a:gd name="T46" fmla="*/ 7 w 15"/>
                  <a:gd name="T47" fmla="*/ 47 h 89"/>
                  <a:gd name="T48" fmla="*/ 7 w 15"/>
                  <a:gd name="T49" fmla="*/ 49 h 89"/>
                  <a:gd name="T50" fmla="*/ 8 w 15"/>
                  <a:gd name="T51" fmla="*/ 50 h 89"/>
                  <a:gd name="T52" fmla="*/ 8 w 15"/>
                  <a:gd name="T53" fmla="*/ 52 h 89"/>
                  <a:gd name="T54" fmla="*/ 8 w 15"/>
                  <a:gd name="T55" fmla="*/ 53 h 89"/>
                  <a:gd name="T56" fmla="*/ 8 w 15"/>
                  <a:gd name="T57" fmla="*/ 55 h 89"/>
                  <a:gd name="T58" fmla="*/ 9 w 15"/>
                  <a:gd name="T59" fmla="*/ 57 h 89"/>
                  <a:gd name="T60" fmla="*/ 9 w 15"/>
                  <a:gd name="T61" fmla="*/ 58 h 89"/>
                  <a:gd name="T62" fmla="*/ 9 w 15"/>
                  <a:gd name="T63" fmla="*/ 60 h 89"/>
                  <a:gd name="T64" fmla="*/ 10 w 15"/>
                  <a:gd name="T65" fmla="*/ 62 h 89"/>
                  <a:gd name="T66" fmla="*/ 10 w 15"/>
                  <a:gd name="T67" fmla="*/ 64 h 89"/>
                  <a:gd name="T68" fmla="*/ 10 w 15"/>
                  <a:gd name="T69" fmla="*/ 65 h 89"/>
                  <a:gd name="T70" fmla="*/ 11 w 15"/>
                  <a:gd name="T71" fmla="*/ 66 h 89"/>
                  <a:gd name="T72" fmla="*/ 11 w 15"/>
                  <a:gd name="T73" fmla="*/ 67 h 89"/>
                  <a:gd name="T74" fmla="*/ 11 w 15"/>
                  <a:gd name="T75" fmla="*/ 68 h 89"/>
                  <a:gd name="T76" fmla="*/ 11 w 15"/>
                  <a:gd name="T77" fmla="*/ 70 h 89"/>
                  <a:gd name="T78" fmla="*/ 12 w 15"/>
                  <a:gd name="T79" fmla="*/ 72 h 89"/>
                  <a:gd name="T80" fmla="*/ 12 w 15"/>
                  <a:gd name="T81" fmla="*/ 73 h 89"/>
                  <a:gd name="T82" fmla="*/ 12 w 15"/>
                  <a:gd name="T83" fmla="*/ 75 h 89"/>
                  <a:gd name="T84" fmla="*/ 13 w 15"/>
                  <a:gd name="T85" fmla="*/ 77 h 89"/>
                  <a:gd name="T86" fmla="*/ 13 w 15"/>
                  <a:gd name="T87" fmla="*/ 79 h 89"/>
                  <a:gd name="T88" fmla="*/ 13 w 15"/>
                  <a:gd name="T89" fmla="*/ 80 h 89"/>
                  <a:gd name="T90" fmla="*/ 14 w 15"/>
                  <a:gd name="T91" fmla="*/ 82 h 89"/>
                  <a:gd name="T92" fmla="*/ 14 w 15"/>
                  <a:gd name="T93" fmla="*/ 84 h 89"/>
                  <a:gd name="T94" fmla="*/ 14 w 15"/>
                  <a:gd name="T95" fmla="*/ 85 h 89"/>
                  <a:gd name="T96" fmla="*/ 14 w 15"/>
                  <a:gd name="T97" fmla="*/ 87 h 89"/>
                  <a:gd name="T98" fmla="*/ 15 w 15"/>
                  <a:gd name="T9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89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3" y="21"/>
                    </a:lnTo>
                    <a:lnTo>
                      <a:pt x="3" y="22"/>
                    </a:lnTo>
                    <a:lnTo>
                      <a:pt x="3" y="23"/>
                    </a:lnTo>
                    <a:lnTo>
                      <a:pt x="4" y="24"/>
                    </a:lnTo>
                    <a:lnTo>
                      <a:pt x="4" y="25"/>
                    </a:lnTo>
                    <a:lnTo>
                      <a:pt x="4" y="26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5" y="31"/>
                    </a:lnTo>
                    <a:lnTo>
                      <a:pt x="5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5" y="36"/>
                    </a:lnTo>
                    <a:lnTo>
                      <a:pt x="6" y="37"/>
                    </a:lnTo>
                    <a:lnTo>
                      <a:pt x="6" y="38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6" y="41"/>
                    </a:lnTo>
                    <a:lnTo>
                      <a:pt x="6" y="42"/>
                    </a:lnTo>
                    <a:lnTo>
                      <a:pt x="6" y="43"/>
                    </a:lnTo>
                    <a:lnTo>
                      <a:pt x="7" y="44"/>
                    </a:lnTo>
                    <a:lnTo>
                      <a:pt x="7" y="45"/>
                    </a:lnTo>
                    <a:lnTo>
                      <a:pt x="7" y="46"/>
                    </a:lnTo>
                    <a:lnTo>
                      <a:pt x="7" y="47"/>
                    </a:lnTo>
                    <a:lnTo>
                      <a:pt x="7" y="48"/>
                    </a:lnTo>
                    <a:lnTo>
                      <a:pt x="7" y="49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1"/>
                    </a:lnTo>
                    <a:lnTo>
                      <a:pt x="8" y="52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8" y="54"/>
                    </a:lnTo>
                    <a:lnTo>
                      <a:pt x="8" y="55"/>
                    </a:lnTo>
                    <a:lnTo>
                      <a:pt x="9" y="56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0" y="61"/>
                    </a:lnTo>
                    <a:lnTo>
                      <a:pt x="10" y="62"/>
                    </a:lnTo>
                    <a:lnTo>
                      <a:pt x="10" y="63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1" y="67"/>
                    </a:lnTo>
                    <a:lnTo>
                      <a:pt x="11" y="67"/>
                    </a:lnTo>
                    <a:lnTo>
                      <a:pt x="11" y="68"/>
                    </a:lnTo>
                    <a:lnTo>
                      <a:pt x="11" y="69"/>
                    </a:lnTo>
                    <a:lnTo>
                      <a:pt x="11" y="70"/>
                    </a:lnTo>
                    <a:lnTo>
                      <a:pt x="12" y="71"/>
                    </a:lnTo>
                    <a:lnTo>
                      <a:pt x="12" y="72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2" y="74"/>
                    </a:lnTo>
                    <a:lnTo>
                      <a:pt x="12" y="75"/>
                    </a:lnTo>
                    <a:lnTo>
                      <a:pt x="12" y="76"/>
                    </a:lnTo>
                    <a:lnTo>
                      <a:pt x="13" y="77"/>
                    </a:lnTo>
                    <a:lnTo>
                      <a:pt x="13" y="78"/>
                    </a:lnTo>
                    <a:lnTo>
                      <a:pt x="13" y="79"/>
                    </a:lnTo>
                    <a:lnTo>
                      <a:pt x="13" y="79"/>
                    </a:lnTo>
                    <a:lnTo>
                      <a:pt x="13" y="80"/>
                    </a:lnTo>
                    <a:lnTo>
                      <a:pt x="13" y="81"/>
                    </a:lnTo>
                    <a:lnTo>
                      <a:pt x="14" y="82"/>
                    </a:lnTo>
                    <a:lnTo>
                      <a:pt x="14" y="83"/>
                    </a:lnTo>
                    <a:lnTo>
                      <a:pt x="14" y="84"/>
                    </a:lnTo>
                    <a:lnTo>
                      <a:pt x="14" y="84"/>
                    </a:lnTo>
                    <a:lnTo>
                      <a:pt x="14" y="85"/>
                    </a:lnTo>
                    <a:lnTo>
                      <a:pt x="14" y="86"/>
                    </a:lnTo>
                    <a:lnTo>
                      <a:pt x="14" y="87"/>
                    </a:lnTo>
                    <a:lnTo>
                      <a:pt x="14" y="88"/>
                    </a:lnTo>
                    <a:lnTo>
                      <a:pt x="15" y="8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2" name="Freeform 23"/>
              <p:cNvSpPr>
                <a:spLocks/>
              </p:cNvSpPr>
              <p:nvPr/>
            </p:nvSpPr>
            <p:spPr bwMode="auto">
              <a:xfrm>
                <a:off x="970" y="1619"/>
                <a:ext cx="13" cy="87"/>
              </a:xfrm>
              <a:custGeom>
                <a:avLst/>
                <a:gdLst>
                  <a:gd name="T0" fmla="*/ 0 w 13"/>
                  <a:gd name="T1" fmla="*/ 2 h 87"/>
                  <a:gd name="T2" fmla="*/ 0 w 13"/>
                  <a:gd name="T3" fmla="*/ 5 h 87"/>
                  <a:gd name="T4" fmla="*/ 0 w 13"/>
                  <a:gd name="T5" fmla="*/ 7 h 87"/>
                  <a:gd name="T6" fmla="*/ 1 w 13"/>
                  <a:gd name="T7" fmla="*/ 9 h 87"/>
                  <a:gd name="T8" fmla="*/ 1 w 13"/>
                  <a:gd name="T9" fmla="*/ 11 h 87"/>
                  <a:gd name="T10" fmla="*/ 1 w 13"/>
                  <a:gd name="T11" fmla="*/ 14 h 87"/>
                  <a:gd name="T12" fmla="*/ 2 w 13"/>
                  <a:gd name="T13" fmla="*/ 15 h 87"/>
                  <a:gd name="T14" fmla="*/ 2 w 13"/>
                  <a:gd name="T15" fmla="*/ 17 h 87"/>
                  <a:gd name="T16" fmla="*/ 2 w 13"/>
                  <a:gd name="T17" fmla="*/ 19 h 87"/>
                  <a:gd name="T18" fmla="*/ 2 w 13"/>
                  <a:gd name="T19" fmla="*/ 20 h 87"/>
                  <a:gd name="T20" fmla="*/ 3 w 13"/>
                  <a:gd name="T21" fmla="*/ 22 h 87"/>
                  <a:gd name="T22" fmla="*/ 3 w 13"/>
                  <a:gd name="T23" fmla="*/ 23 h 87"/>
                  <a:gd name="T24" fmla="*/ 3 w 13"/>
                  <a:gd name="T25" fmla="*/ 24 h 87"/>
                  <a:gd name="T26" fmla="*/ 3 w 13"/>
                  <a:gd name="T27" fmla="*/ 25 h 87"/>
                  <a:gd name="T28" fmla="*/ 4 w 13"/>
                  <a:gd name="T29" fmla="*/ 26 h 87"/>
                  <a:gd name="T30" fmla="*/ 4 w 13"/>
                  <a:gd name="T31" fmla="*/ 28 h 87"/>
                  <a:gd name="T32" fmla="*/ 4 w 13"/>
                  <a:gd name="T33" fmla="*/ 30 h 87"/>
                  <a:gd name="T34" fmla="*/ 4 w 13"/>
                  <a:gd name="T35" fmla="*/ 32 h 87"/>
                  <a:gd name="T36" fmla="*/ 5 w 13"/>
                  <a:gd name="T37" fmla="*/ 34 h 87"/>
                  <a:gd name="T38" fmla="*/ 5 w 13"/>
                  <a:gd name="T39" fmla="*/ 35 h 87"/>
                  <a:gd name="T40" fmla="*/ 5 w 13"/>
                  <a:gd name="T41" fmla="*/ 37 h 87"/>
                  <a:gd name="T42" fmla="*/ 6 w 13"/>
                  <a:gd name="T43" fmla="*/ 40 h 87"/>
                  <a:gd name="T44" fmla="*/ 6 w 13"/>
                  <a:gd name="T45" fmla="*/ 41 h 87"/>
                  <a:gd name="T46" fmla="*/ 6 w 13"/>
                  <a:gd name="T47" fmla="*/ 43 h 87"/>
                  <a:gd name="T48" fmla="*/ 6 w 13"/>
                  <a:gd name="T49" fmla="*/ 45 h 87"/>
                  <a:gd name="T50" fmla="*/ 7 w 13"/>
                  <a:gd name="T51" fmla="*/ 46 h 87"/>
                  <a:gd name="T52" fmla="*/ 7 w 13"/>
                  <a:gd name="T53" fmla="*/ 47 h 87"/>
                  <a:gd name="T54" fmla="*/ 7 w 13"/>
                  <a:gd name="T55" fmla="*/ 48 h 87"/>
                  <a:gd name="T56" fmla="*/ 8 w 13"/>
                  <a:gd name="T57" fmla="*/ 50 h 87"/>
                  <a:gd name="T58" fmla="*/ 8 w 13"/>
                  <a:gd name="T59" fmla="*/ 51 h 87"/>
                  <a:gd name="T60" fmla="*/ 8 w 13"/>
                  <a:gd name="T61" fmla="*/ 52 h 87"/>
                  <a:gd name="T62" fmla="*/ 8 w 13"/>
                  <a:gd name="T63" fmla="*/ 53 h 87"/>
                  <a:gd name="T64" fmla="*/ 9 w 13"/>
                  <a:gd name="T65" fmla="*/ 54 h 87"/>
                  <a:gd name="T66" fmla="*/ 9 w 13"/>
                  <a:gd name="T67" fmla="*/ 55 h 87"/>
                  <a:gd name="T68" fmla="*/ 9 w 13"/>
                  <a:gd name="T69" fmla="*/ 56 h 87"/>
                  <a:gd name="T70" fmla="*/ 9 w 13"/>
                  <a:gd name="T71" fmla="*/ 58 h 87"/>
                  <a:gd name="T72" fmla="*/ 10 w 13"/>
                  <a:gd name="T73" fmla="*/ 60 h 87"/>
                  <a:gd name="T74" fmla="*/ 10 w 13"/>
                  <a:gd name="T75" fmla="*/ 62 h 87"/>
                  <a:gd name="T76" fmla="*/ 10 w 13"/>
                  <a:gd name="T77" fmla="*/ 64 h 87"/>
                  <a:gd name="T78" fmla="*/ 11 w 13"/>
                  <a:gd name="T79" fmla="*/ 66 h 87"/>
                  <a:gd name="T80" fmla="*/ 11 w 13"/>
                  <a:gd name="T81" fmla="*/ 68 h 87"/>
                  <a:gd name="T82" fmla="*/ 11 w 13"/>
                  <a:gd name="T83" fmla="*/ 70 h 87"/>
                  <a:gd name="T84" fmla="*/ 11 w 13"/>
                  <a:gd name="T85" fmla="*/ 72 h 87"/>
                  <a:gd name="T86" fmla="*/ 12 w 13"/>
                  <a:gd name="T87" fmla="*/ 75 h 87"/>
                  <a:gd name="T88" fmla="*/ 12 w 13"/>
                  <a:gd name="T89" fmla="*/ 77 h 87"/>
                  <a:gd name="T90" fmla="*/ 12 w 13"/>
                  <a:gd name="T91" fmla="*/ 79 h 87"/>
                  <a:gd name="T92" fmla="*/ 13 w 13"/>
                  <a:gd name="T93" fmla="*/ 81 h 87"/>
                  <a:gd name="T94" fmla="*/ 13 w 13"/>
                  <a:gd name="T95" fmla="*/ 83 h 87"/>
                  <a:gd name="T96" fmla="*/ 13 w 13"/>
                  <a:gd name="T97" fmla="*/ 85 h 87"/>
                  <a:gd name="T98" fmla="*/ 13 w 13"/>
                  <a:gd name="T9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87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1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4" y="30"/>
                    </a:lnTo>
                    <a:lnTo>
                      <a:pt x="4" y="31"/>
                    </a:lnTo>
                    <a:lnTo>
                      <a:pt x="4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5" y="36"/>
                    </a:lnTo>
                    <a:lnTo>
                      <a:pt x="5" y="37"/>
                    </a:lnTo>
                    <a:lnTo>
                      <a:pt x="5" y="38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6" y="41"/>
                    </a:lnTo>
                    <a:lnTo>
                      <a:pt x="6" y="42"/>
                    </a:lnTo>
                    <a:lnTo>
                      <a:pt x="6" y="43"/>
                    </a:lnTo>
                    <a:lnTo>
                      <a:pt x="6" y="44"/>
                    </a:lnTo>
                    <a:lnTo>
                      <a:pt x="6" y="45"/>
                    </a:lnTo>
                    <a:lnTo>
                      <a:pt x="7" y="45"/>
                    </a:lnTo>
                    <a:lnTo>
                      <a:pt x="7" y="46"/>
                    </a:lnTo>
                    <a:lnTo>
                      <a:pt x="7" y="47"/>
                    </a:lnTo>
                    <a:lnTo>
                      <a:pt x="7" y="47"/>
                    </a:lnTo>
                    <a:lnTo>
                      <a:pt x="7" y="48"/>
                    </a:lnTo>
                    <a:lnTo>
                      <a:pt x="7" y="48"/>
                    </a:lnTo>
                    <a:lnTo>
                      <a:pt x="8" y="49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3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9" y="57"/>
                    </a:lnTo>
                    <a:lnTo>
                      <a:pt x="9" y="58"/>
                    </a:lnTo>
                    <a:lnTo>
                      <a:pt x="10" y="59"/>
                    </a:lnTo>
                    <a:lnTo>
                      <a:pt x="10" y="60"/>
                    </a:lnTo>
                    <a:lnTo>
                      <a:pt x="10" y="61"/>
                    </a:lnTo>
                    <a:lnTo>
                      <a:pt x="10" y="62"/>
                    </a:lnTo>
                    <a:lnTo>
                      <a:pt x="10" y="63"/>
                    </a:lnTo>
                    <a:lnTo>
                      <a:pt x="10" y="64"/>
                    </a:lnTo>
                    <a:lnTo>
                      <a:pt x="10" y="65"/>
                    </a:lnTo>
                    <a:lnTo>
                      <a:pt x="11" y="66"/>
                    </a:lnTo>
                    <a:lnTo>
                      <a:pt x="11" y="67"/>
                    </a:lnTo>
                    <a:lnTo>
                      <a:pt x="11" y="68"/>
                    </a:lnTo>
                    <a:lnTo>
                      <a:pt x="11" y="69"/>
                    </a:lnTo>
                    <a:lnTo>
                      <a:pt x="11" y="70"/>
                    </a:lnTo>
                    <a:lnTo>
                      <a:pt x="11" y="72"/>
                    </a:lnTo>
                    <a:lnTo>
                      <a:pt x="11" y="72"/>
                    </a:lnTo>
                    <a:lnTo>
                      <a:pt x="11" y="73"/>
                    </a:lnTo>
                    <a:lnTo>
                      <a:pt x="12" y="75"/>
                    </a:lnTo>
                    <a:lnTo>
                      <a:pt x="12" y="75"/>
                    </a:lnTo>
                    <a:lnTo>
                      <a:pt x="12" y="77"/>
                    </a:lnTo>
                    <a:lnTo>
                      <a:pt x="12" y="78"/>
                    </a:lnTo>
                    <a:lnTo>
                      <a:pt x="12" y="79"/>
                    </a:lnTo>
                    <a:lnTo>
                      <a:pt x="12" y="80"/>
                    </a:lnTo>
                    <a:lnTo>
                      <a:pt x="13" y="81"/>
                    </a:lnTo>
                    <a:lnTo>
                      <a:pt x="13" y="82"/>
                    </a:lnTo>
                    <a:lnTo>
                      <a:pt x="13" y="83"/>
                    </a:lnTo>
                    <a:lnTo>
                      <a:pt x="13" y="84"/>
                    </a:lnTo>
                    <a:lnTo>
                      <a:pt x="13" y="85"/>
                    </a:lnTo>
                    <a:lnTo>
                      <a:pt x="13" y="86"/>
                    </a:lnTo>
                    <a:lnTo>
                      <a:pt x="13" y="8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3" name="Freeform 24"/>
              <p:cNvSpPr>
                <a:spLocks/>
              </p:cNvSpPr>
              <p:nvPr/>
            </p:nvSpPr>
            <p:spPr bwMode="auto">
              <a:xfrm>
                <a:off x="983" y="1706"/>
                <a:ext cx="14" cy="72"/>
              </a:xfrm>
              <a:custGeom>
                <a:avLst/>
                <a:gdLst>
                  <a:gd name="T0" fmla="*/ 1 w 14"/>
                  <a:gd name="T1" fmla="*/ 0 h 72"/>
                  <a:gd name="T2" fmla="*/ 1 w 14"/>
                  <a:gd name="T3" fmla="*/ 2 h 72"/>
                  <a:gd name="T4" fmla="*/ 1 w 14"/>
                  <a:gd name="T5" fmla="*/ 4 h 72"/>
                  <a:gd name="T6" fmla="*/ 1 w 14"/>
                  <a:gd name="T7" fmla="*/ 6 h 72"/>
                  <a:gd name="T8" fmla="*/ 2 w 14"/>
                  <a:gd name="T9" fmla="*/ 7 h 72"/>
                  <a:gd name="T10" fmla="*/ 2 w 14"/>
                  <a:gd name="T11" fmla="*/ 7 h 72"/>
                  <a:gd name="T12" fmla="*/ 2 w 14"/>
                  <a:gd name="T13" fmla="*/ 9 h 72"/>
                  <a:gd name="T14" fmla="*/ 2 w 14"/>
                  <a:gd name="T15" fmla="*/ 10 h 72"/>
                  <a:gd name="T16" fmla="*/ 3 w 14"/>
                  <a:gd name="T17" fmla="*/ 11 h 72"/>
                  <a:gd name="T18" fmla="*/ 3 w 14"/>
                  <a:gd name="T19" fmla="*/ 13 h 72"/>
                  <a:gd name="T20" fmla="*/ 3 w 14"/>
                  <a:gd name="T21" fmla="*/ 14 h 72"/>
                  <a:gd name="T22" fmla="*/ 4 w 14"/>
                  <a:gd name="T23" fmla="*/ 15 h 72"/>
                  <a:gd name="T24" fmla="*/ 4 w 14"/>
                  <a:gd name="T25" fmla="*/ 16 h 72"/>
                  <a:gd name="T26" fmla="*/ 4 w 14"/>
                  <a:gd name="T27" fmla="*/ 18 h 72"/>
                  <a:gd name="T28" fmla="*/ 4 w 14"/>
                  <a:gd name="T29" fmla="*/ 19 h 72"/>
                  <a:gd name="T30" fmla="*/ 5 w 14"/>
                  <a:gd name="T31" fmla="*/ 21 h 72"/>
                  <a:gd name="T32" fmla="*/ 5 w 14"/>
                  <a:gd name="T33" fmla="*/ 22 h 72"/>
                  <a:gd name="T34" fmla="*/ 5 w 14"/>
                  <a:gd name="T35" fmla="*/ 23 h 72"/>
                  <a:gd name="T36" fmla="*/ 6 w 14"/>
                  <a:gd name="T37" fmla="*/ 25 h 72"/>
                  <a:gd name="T38" fmla="*/ 6 w 14"/>
                  <a:gd name="T39" fmla="*/ 26 h 72"/>
                  <a:gd name="T40" fmla="*/ 6 w 14"/>
                  <a:gd name="T41" fmla="*/ 27 h 72"/>
                  <a:gd name="T42" fmla="*/ 6 w 14"/>
                  <a:gd name="T43" fmla="*/ 29 h 72"/>
                  <a:gd name="T44" fmla="*/ 7 w 14"/>
                  <a:gd name="T45" fmla="*/ 31 h 72"/>
                  <a:gd name="T46" fmla="*/ 7 w 14"/>
                  <a:gd name="T47" fmla="*/ 33 h 72"/>
                  <a:gd name="T48" fmla="*/ 7 w 14"/>
                  <a:gd name="T49" fmla="*/ 34 h 72"/>
                  <a:gd name="T50" fmla="*/ 7 w 14"/>
                  <a:gd name="T51" fmla="*/ 35 h 72"/>
                  <a:gd name="T52" fmla="*/ 8 w 14"/>
                  <a:gd name="T53" fmla="*/ 36 h 72"/>
                  <a:gd name="T54" fmla="*/ 8 w 14"/>
                  <a:gd name="T55" fmla="*/ 38 h 72"/>
                  <a:gd name="T56" fmla="*/ 8 w 14"/>
                  <a:gd name="T57" fmla="*/ 39 h 72"/>
                  <a:gd name="T58" fmla="*/ 8 w 14"/>
                  <a:gd name="T59" fmla="*/ 40 h 72"/>
                  <a:gd name="T60" fmla="*/ 9 w 14"/>
                  <a:gd name="T61" fmla="*/ 42 h 72"/>
                  <a:gd name="T62" fmla="*/ 9 w 14"/>
                  <a:gd name="T63" fmla="*/ 43 h 72"/>
                  <a:gd name="T64" fmla="*/ 9 w 14"/>
                  <a:gd name="T65" fmla="*/ 44 h 72"/>
                  <a:gd name="T66" fmla="*/ 10 w 14"/>
                  <a:gd name="T67" fmla="*/ 46 h 72"/>
                  <a:gd name="T68" fmla="*/ 10 w 14"/>
                  <a:gd name="T69" fmla="*/ 47 h 72"/>
                  <a:gd name="T70" fmla="*/ 10 w 14"/>
                  <a:gd name="T71" fmla="*/ 49 h 72"/>
                  <a:gd name="T72" fmla="*/ 10 w 14"/>
                  <a:gd name="T73" fmla="*/ 51 h 72"/>
                  <a:gd name="T74" fmla="*/ 11 w 14"/>
                  <a:gd name="T75" fmla="*/ 52 h 72"/>
                  <a:gd name="T76" fmla="*/ 11 w 14"/>
                  <a:gd name="T77" fmla="*/ 54 h 72"/>
                  <a:gd name="T78" fmla="*/ 11 w 14"/>
                  <a:gd name="T79" fmla="*/ 56 h 72"/>
                  <a:gd name="T80" fmla="*/ 12 w 14"/>
                  <a:gd name="T81" fmla="*/ 57 h 72"/>
                  <a:gd name="T82" fmla="*/ 12 w 14"/>
                  <a:gd name="T83" fmla="*/ 59 h 72"/>
                  <a:gd name="T84" fmla="*/ 12 w 14"/>
                  <a:gd name="T85" fmla="*/ 61 h 72"/>
                  <a:gd name="T86" fmla="*/ 12 w 14"/>
                  <a:gd name="T87" fmla="*/ 63 h 72"/>
                  <a:gd name="T88" fmla="*/ 13 w 14"/>
                  <a:gd name="T89" fmla="*/ 65 h 72"/>
                  <a:gd name="T90" fmla="*/ 13 w 14"/>
                  <a:gd name="T91" fmla="*/ 67 h 72"/>
                  <a:gd name="T92" fmla="*/ 13 w 14"/>
                  <a:gd name="T93" fmla="*/ 69 h 72"/>
                  <a:gd name="T94" fmla="*/ 13 w 14"/>
                  <a:gd name="T95" fmla="*/ 69 h 72"/>
                  <a:gd name="T96" fmla="*/ 14 w 14"/>
                  <a:gd name="T97" fmla="*/ 71 h 72"/>
                  <a:gd name="T98" fmla="*/ 14 w 14"/>
                  <a:gd name="T9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2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0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6"/>
                    </a:lnTo>
                    <a:lnTo>
                      <a:pt x="8" y="36"/>
                    </a:lnTo>
                    <a:lnTo>
                      <a:pt x="8" y="37"/>
                    </a:lnTo>
                    <a:lnTo>
                      <a:pt x="8" y="38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9" y="45"/>
                    </a:lnTo>
                    <a:lnTo>
                      <a:pt x="10" y="46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10" y="48"/>
                    </a:lnTo>
                    <a:lnTo>
                      <a:pt x="10" y="49"/>
                    </a:lnTo>
                    <a:lnTo>
                      <a:pt x="10" y="50"/>
                    </a:lnTo>
                    <a:lnTo>
                      <a:pt x="10" y="51"/>
                    </a:lnTo>
                    <a:lnTo>
                      <a:pt x="11" y="51"/>
                    </a:lnTo>
                    <a:lnTo>
                      <a:pt x="11" y="52"/>
                    </a:lnTo>
                    <a:lnTo>
                      <a:pt x="11" y="53"/>
                    </a:lnTo>
                    <a:lnTo>
                      <a:pt x="11" y="54"/>
                    </a:lnTo>
                    <a:lnTo>
                      <a:pt x="11" y="55"/>
                    </a:lnTo>
                    <a:lnTo>
                      <a:pt x="11" y="56"/>
                    </a:lnTo>
                    <a:lnTo>
                      <a:pt x="12" y="56"/>
                    </a:lnTo>
                    <a:lnTo>
                      <a:pt x="12" y="57"/>
                    </a:lnTo>
                    <a:lnTo>
                      <a:pt x="12" y="58"/>
                    </a:lnTo>
                    <a:lnTo>
                      <a:pt x="12" y="59"/>
                    </a:lnTo>
                    <a:lnTo>
                      <a:pt x="12" y="60"/>
                    </a:lnTo>
                    <a:lnTo>
                      <a:pt x="12" y="61"/>
                    </a:lnTo>
                    <a:lnTo>
                      <a:pt x="12" y="62"/>
                    </a:lnTo>
                    <a:lnTo>
                      <a:pt x="12" y="63"/>
                    </a:lnTo>
                    <a:lnTo>
                      <a:pt x="13" y="64"/>
                    </a:lnTo>
                    <a:lnTo>
                      <a:pt x="13" y="65"/>
                    </a:lnTo>
                    <a:lnTo>
                      <a:pt x="13" y="66"/>
                    </a:lnTo>
                    <a:lnTo>
                      <a:pt x="13" y="67"/>
                    </a:lnTo>
                    <a:lnTo>
                      <a:pt x="13" y="68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4" y="70"/>
                    </a:lnTo>
                    <a:lnTo>
                      <a:pt x="14" y="71"/>
                    </a:lnTo>
                    <a:lnTo>
                      <a:pt x="14" y="72"/>
                    </a:lnTo>
                    <a:lnTo>
                      <a:pt x="14" y="7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4" name="Freeform 25"/>
              <p:cNvSpPr>
                <a:spLocks/>
              </p:cNvSpPr>
              <p:nvPr/>
            </p:nvSpPr>
            <p:spPr bwMode="auto">
              <a:xfrm>
                <a:off x="997" y="1778"/>
                <a:ext cx="14" cy="62"/>
              </a:xfrm>
              <a:custGeom>
                <a:avLst/>
                <a:gdLst>
                  <a:gd name="T0" fmla="*/ 0 w 14"/>
                  <a:gd name="T1" fmla="*/ 1 h 62"/>
                  <a:gd name="T2" fmla="*/ 0 w 14"/>
                  <a:gd name="T3" fmla="*/ 2 h 62"/>
                  <a:gd name="T4" fmla="*/ 1 w 14"/>
                  <a:gd name="T5" fmla="*/ 3 h 62"/>
                  <a:gd name="T6" fmla="*/ 1 w 14"/>
                  <a:gd name="T7" fmla="*/ 4 h 62"/>
                  <a:gd name="T8" fmla="*/ 1 w 14"/>
                  <a:gd name="T9" fmla="*/ 5 h 62"/>
                  <a:gd name="T10" fmla="*/ 2 w 14"/>
                  <a:gd name="T11" fmla="*/ 6 h 62"/>
                  <a:gd name="T12" fmla="*/ 2 w 14"/>
                  <a:gd name="T13" fmla="*/ 8 h 62"/>
                  <a:gd name="T14" fmla="*/ 2 w 14"/>
                  <a:gd name="T15" fmla="*/ 9 h 62"/>
                  <a:gd name="T16" fmla="*/ 2 w 14"/>
                  <a:gd name="T17" fmla="*/ 11 h 62"/>
                  <a:gd name="T18" fmla="*/ 3 w 14"/>
                  <a:gd name="T19" fmla="*/ 12 h 62"/>
                  <a:gd name="T20" fmla="*/ 3 w 14"/>
                  <a:gd name="T21" fmla="*/ 13 h 62"/>
                  <a:gd name="T22" fmla="*/ 3 w 14"/>
                  <a:gd name="T23" fmla="*/ 15 h 62"/>
                  <a:gd name="T24" fmla="*/ 4 w 14"/>
                  <a:gd name="T25" fmla="*/ 16 h 62"/>
                  <a:gd name="T26" fmla="*/ 4 w 14"/>
                  <a:gd name="T27" fmla="*/ 18 h 62"/>
                  <a:gd name="T28" fmla="*/ 4 w 14"/>
                  <a:gd name="T29" fmla="*/ 19 h 62"/>
                  <a:gd name="T30" fmla="*/ 4 w 14"/>
                  <a:gd name="T31" fmla="*/ 21 h 62"/>
                  <a:gd name="T32" fmla="*/ 5 w 14"/>
                  <a:gd name="T33" fmla="*/ 22 h 62"/>
                  <a:gd name="T34" fmla="*/ 5 w 14"/>
                  <a:gd name="T35" fmla="*/ 24 h 62"/>
                  <a:gd name="T36" fmla="*/ 5 w 14"/>
                  <a:gd name="T37" fmla="*/ 25 h 62"/>
                  <a:gd name="T38" fmla="*/ 5 w 14"/>
                  <a:gd name="T39" fmla="*/ 26 h 62"/>
                  <a:gd name="T40" fmla="*/ 6 w 14"/>
                  <a:gd name="T41" fmla="*/ 28 h 62"/>
                  <a:gd name="T42" fmla="*/ 6 w 14"/>
                  <a:gd name="T43" fmla="*/ 30 h 62"/>
                  <a:gd name="T44" fmla="*/ 6 w 14"/>
                  <a:gd name="T45" fmla="*/ 33 h 62"/>
                  <a:gd name="T46" fmla="*/ 7 w 14"/>
                  <a:gd name="T47" fmla="*/ 35 h 62"/>
                  <a:gd name="T48" fmla="*/ 7 w 14"/>
                  <a:gd name="T49" fmla="*/ 36 h 62"/>
                  <a:gd name="T50" fmla="*/ 7 w 14"/>
                  <a:gd name="T51" fmla="*/ 38 h 62"/>
                  <a:gd name="T52" fmla="*/ 7 w 14"/>
                  <a:gd name="T53" fmla="*/ 40 h 62"/>
                  <a:gd name="T54" fmla="*/ 8 w 14"/>
                  <a:gd name="T55" fmla="*/ 41 h 62"/>
                  <a:gd name="T56" fmla="*/ 8 w 14"/>
                  <a:gd name="T57" fmla="*/ 43 h 62"/>
                  <a:gd name="T58" fmla="*/ 8 w 14"/>
                  <a:gd name="T59" fmla="*/ 44 h 62"/>
                  <a:gd name="T60" fmla="*/ 9 w 14"/>
                  <a:gd name="T61" fmla="*/ 45 h 62"/>
                  <a:gd name="T62" fmla="*/ 9 w 14"/>
                  <a:gd name="T63" fmla="*/ 46 h 62"/>
                  <a:gd name="T64" fmla="*/ 9 w 14"/>
                  <a:gd name="T65" fmla="*/ 47 h 62"/>
                  <a:gd name="T66" fmla="*/ 10 w 14"/>
                  <a:gd name="T67" fmla="*/ 48 h 62"/>
                  <a:gd name="T68" fmla="*/ 10 w 14"/>
                  <a:gd name="T69" fmla="*/ 49 h 62"/>
                  <a:gd name="T70" fmla="*/ 10 w 14"/>
                  <a:gd name="T71" fmla="*/ 50 h 62"/>
                  <a:gd name="T72" fmla="*/ 10 w 14"/>
                  <a:gd name="T73" fmla="*/ 50 h 62"/>
                  <a:gd name="T74" fmla="*/ 11 w 14"/>
                  <a:gd name="T75" fmla="*/ 51 h 62"/>
                  <a:gd name="T76" fmla="*/ 11 w 14"/>
                  <a:gd name="T77" fmla="*/ 52 h 62"/>
                  <a:gd name="T78" fmla="*/ 11 w 14"/>
                  <a:gd name="T79" fmla="*/ 53 h 62"/>
                  <a:gd name="T80" fmla="*/ 11 w 14"/>
                  <a:gd name="T81" fmla="*/ 53 h 62"/>
                  <a:gd name="T82" fmla="*/ 12 w 14"/>
                  <a:gd name="T83" fmla="*/ 55 h 62"/>
                  <a:gd name="T84" fmla="*/ 12 w 14"/>
                  <a:gd name="T85" fmla="*/ 56 h 62"/>
                  <a:gd name="T86" fmla="*/ 12 w 14"/>
                  <a:gd name="T87" fmla="*/ 56 h 62"/>
                  <a:gd name="T88" fmla="*/ 12 w 14"/>
                  <a:gd name="T89" fmla="*/ 57 h 62"/>
                  <a:gd name="T90" fmla="*/ 13 w 14"/>
                  <a:gd name="T91" fmla="*/ 58 h 62"/>
                  <a:gd name="T92" fmla="*/ 13 w 14"/>
                  <a:gd name="T93" fmla="*/ 59 h 62"/>
                  <a:gd name="T94" fmla="*/ 13 w 14"/>
                  <a:gd name="T95" fmla="*/ 60 h 62"/>
                  <a:gd name="T96" fmla="*/ 14 w 14"/>
                  <a:gd name="T97" fmla="*/ 61 h 62"/>
                  <a:gd name="T98" fmla="*/ 14 w 14"/>
                  <a:gd name="T9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2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4" y="20"/>
                    </a:lnTo>
                    <a:lnTo>
                      <a:pt x="4" y="21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5" y="26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7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37"/>
                    </a:lnTo>
                    <a:lnTo>
                      <a:pt x="7" y="38"/>
                    </a:lnTo>
                    <a:lnTo>
                      <a:pt x="7" y="39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8" y="41"/>
                    </a:lnTo>
                    <a:lnTo>
                      <a:pt x="8" y="42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9" y="45"/>
                    </a:lnTo>
                    <a:lnTo>
                      <a:pt x="9" y="46"/>
                    </a:lnTo>
                    <a:lnTo>
                      <a:pt x="9" y="46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1"/>
                    </a:lnTo>
                    <a:lnTo>
                      <a:pt x="11" y="51"/>
                    </a:lnTo>
                    <a:lnTo>
                      <a:pt x="11" y="52"/>
                    </a:lnTo>
                    <a:lnTo>
                      <a:pt x="11" y="52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4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3" y="58"/>
                    </a:lnTo>
                    <a:lnTo>
                      <a:pt x="13" y="58"/>
                    </a:lnTo>
                    <a:lnTo>
                      <a:pt x="13" y="59"/>
                    </a:lnTo>
                    <a:lnTo>
                      <a:pt x="13" y="59"/>
                    </a:lnTo>
                    <a:lnTo>
                      <a:pt x="13" y="59"/>
                    </a:lnTo>
                    <a:lnTo>
                      <a:pt x="13" y="60"/>
                    </a:lnTo>
                    <a:lnTo>
                      <a:pt x="13" y="60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4" y="6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5" name="Freeform 26"/>
              <p:cNvSpPr>
                <a:spLocks/>
              </p:cNvSpPr>
              <p:nvPr/>
            </p:nvSpPr>
            <p:spPr bwMode="auto">
              <a:xfrm>
                <a:off x="1011" y="1840"/>
                <a:ext cx="14" cy="67"/>
              </a:xfrm>
              <a:custGeom>
                <a:avLst/>
                <a:gdLst>
                  <a:gd name="T0" fmla="*/ 0 w 14"/>
                  <a:gd name="T1" fmla="*/ 0 h 67"/>
                  <a:gd name="T2" fmla="*/ 0 w 14"/>
                  <a:gd name="T3" fmla="*/ 1 h 67"/>
                  <a:gd name="T4" fmla="*/ 1 w 14"/>
                  <a:gd name="T5" fmla="*/ 2 h 67"/>
                  <a:gd name="T6" fmla="*/ 1 w 14"/>
                  <a:gd name="T7" fmla="*/ 3 h 67"/>
                  <a:gd name="T8" fmla="*/ 1 w 14"/>
                  <a:gd name="T9" fmla="*/ 4 h 67"/>
                  <a:gd name="T10" fmla="*/ 2 w 14"/>
                  <a:gd name="T11" fmla="*/ 4 h 67"/>
                  <a:gd name="T12" fmla="*/ 2 w 14"/>
                  <a:gd name="T13" fmla="*/ 5 h 67"/>
                  <a:gd name="T14" fmla="*/ 2 w 14"/>
                  <a:gd name="T15" fmla="*/ 7 h 67"/>
                  <a:gd name="T16" fmla="*/ 2 w 14"/>
                  <a:gd name="T17" fmla="*/ 8 h 67"/>
                  <a:gd name="T18" fmla="*/ 3 w 14"/>
                  <a:gd name="T19" fmla="*/ 10 h 67"/>
                  <a:gd name="T20" fmla="*/ 3 w 14"/>
                  <a:gd name="T21" fmla="*/ 11 h 67"/>
                  <a:gd name="T22" fmla="*/ 3 w 14"/>
                  <a:gd name="T23" fmla="*/ 11 h 67"/>
                  <a:gd name="T24" fmla="*/ 3 w 14"/>
                  <a:gd name="T25" fmla="*/ 13 h 67"/>
                  <a:gd name="T26" fmla="*/ 4 w 14"/>
                  <a:gd name="T27" fmla="*/ 15 h 67"/>
                  <a:gd name="T28" fmla="*/ 4 w 14"/>
                  <a:gd name="T29" fmla="*/ 16 h 67"/>
                  <a:gd name="T30" fmla="*/ 4 w 14"/>
                  <a:gd name="T31" fmla="*/ 17 h 67"/>
                  <a:gd name="T32" fmla="*/ 4 w 14"/>
                  <a:gd name="T33" fmla="*/ 19 h 67"/>
                  <a:gd name="T34" fmla="*/ 5 w 14"/>
                  <a:gd name="T35" fmla="*/ 20 h 67"/>
                  <a:gd name="T36" fmla="*/ 5 w 14"/>
                  <a:gd name="T37" fmla="*/ 21 h 67"/>
                  <a:gd name="T38" fmla="*/ 5 w 14"/>
                  <a:gd name="T39" fmla="*/ 23 h 67"/>
                  <a:gd name="T40" fmla="*/ 6 w 14"/>
                  <a:gd name="T41" fmla="*/ 24 h 67"/>
                  <a:gd name="T42" fmla="*/ 6 w 14"/>
                  <a:gd name="T43" fmla="*/ 25 h 67"/>
                  <a:gd name="T44" fmla="*/ 6 w 14"/>
                  <a:gd name="T45" fmla="*/ 26 h 67"/>
                  <a:gd name="T46" fmla="*/ 6 w 14"/>
                  <a:gd name="T47" fmla="*/ 28 h 67"/>
                  <a:gd name="T48" fmla="*/ 7 w 14"/>
                  <a:gd name="T49" fmla="*/ 29 h 67"/>
                  <a:gd name="T50" fmla="*/ 7 w 14"/>
                  <a:gd name="T51" fmla="*/ 30 h 67"/>
                  <a:gd name="T52" fmla="*/ 7 w 14"/>
                  <a:gd name="T53" fmla="*/ 32 h 67"/>
                  <a:gd name="T54" fmla="*/ 8 w 14"/>
                  <a:gd name="T55" fmla="*/ 33 h 67"/>
                  <a:gd name="T56" fmla="*/ 8 w 14"/>
                  <a:gd name="T57" fmla="*/ 34 h 67"/>
                  <a:gd name="T58" fmla="*/ 8 w 14"/>
                  <a:gd name="T59" fmla="*/ 35 h 67"/>
                  <a:gd name="T60" fmla="*/ 8 w 14"/>
                  <a:gd name="T61" fmla="*/ 36 h 67"/>
                  <a:gd name="T62" fmla="*/ 9 w 14"/>
                  <a:gd name="T63" fmla="*/ 37 h 67"/>
                  <a:gd name="T64" fmla="*/ 9 w 14"/>
                  <a:gd name="T65" fmla="*/ 38 h 67"/>
                  <a:gd name="T66" fmla="*/ 9 w 14"/>
                  <a:gd name="T67" fmla="*/ 39 h 67"/>
                  <a:gd name="T68" fmla="*/ 9 w 14"/>
                  <a:gd name="T69" fmla="*/ 40 h 67"/>
                  <a:gd name="T70" fmla="*/ 10 w 14"/>
                  <a:gd name="T71" fmla="*/ 42 h 67"/>
                  <a:gd name="T72" fmla="*/ 10 w 14"/>
                  <a:gd name="T73" fmla="*/ 43 h 67"/>
                  <a:gd name="T74" fmla="*/ 10 w 14"/>
                  <a:gd name="T75" fmla="*/ 45 h 67"/>
                  <a:gd name="T76" fmla="*/ 11 w 14"/>
                  <a:gd name="T77" fmla="*/ 46 h 67"/>
                  <a:gd name="T78" fmla="*/ 11 w 14"/>
                  <a:gd name="T79" fmla="*/ 48 h 67"/>
                  <a:gd name="T80" fmla="*/ 11 w 14"/>
                  <a:gd name="T81" fmla="*/ 50 h 67"/>
                  <a:gd name="T82" fmla="*/ 11 w 14"/>
                  <a:gd name="T83" fmla="*/ 52 h 67"/>
                  <a:gd name="T84" fmla="*/ 12 w 14"/>
                  <a:gd name="T85" fmla="*/ 53 h 67"/>
                  <a:gd name="T86" fmla="*/ 12 w 14"/>
                  <a:gd name="T87" fmla="*/ 55 h 67"/>
                  <a:gd name="T88" fmla="*/ 12 w 14"/>
                  <a:gd name="T89" fmla="*/ 57 h 67"/>
                  <a:gd name="T90" fmla="*/ 13 w 14"/>
                  <a:gd name="T91" fmla="*/ 60 h 67"/>
                  <a:gd name="T92" fmla="*/ 13 w 14"/>
                  <a:gd name="T93" fmla="*/ 62 h 67"/>
                  <a:gd name="T94" fmla="*/ 13 w 14"/>
                  <a:gd name="T95" fmla="*/ 64 h 67"/>
                  <a:gd name="T96" fmla="*/ 14 w 14"/>
                  <a:gd name="T97" fmla="*/ 66 h 67"/>
                  <a:gd name="T98" fmla="*/ 14 w 14"/>
                  <a:gd name="T9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7" y="28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8" y="33"/>
                    </a:lnTo>
                    <a:lnTo>
                      <a:pt x="8" y="33"/>
                    </a:lnTo>
                    <a:lnTo>
                      <a:pt x="8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10" y="41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3"/>
                    </a:lnTo>
                    <a:lnTo>
                      <a:pt x="10" y="44"/>
                    </a:lnTo>
                    <a:lnTo>
                      <a:pt x="10" y="45"/>
                    </a:lnTo>
                    <a:lnTo>
                      <a:pt x="10" y="45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1" y="48"/>
                    </a:lnTo>
                    <a:lnTo>
                      <a:pt x="11" y="49"/>
                    </a:lnTo>
                    <a:lnTo>
                      <a:pt x="11" y="50"/>
                    </a:lnTo>
                    <a:lnTo>
                      <a:pt x="11" y="51"/>
                    </a:lnTo>
                    <a:lnTo>
                      <a:pt x="11" y="52"/>
                    </a:lnTo>
                    <a:lnTo>
                      <a:pt x="12" y="52"/>
                    </a:lnTo>
                    <a:lnTo>
                      <a:pt x="12" y="53"/>
                    </a:lnTo>
                    <a:lnTo>
                      <a:pt x="12" y="54"/>
                    </a:lnTo>
                    <a:lnTo>
                      <a:pt x="12" y="55"/>
                    </a:lnTo>
                    <a:lnTo>
                      <a:pt x="12" y="56"/>
                    </a:lnTo>
                    <a:lnTo>
                      <a:pt x="12" y="57"/>
                    </a:lnTo>
                    <a:lnTo>
                      <a:pt x="12" y="58"/>
                    </a:lnTo>
                    <a:lnTo>
                      <a:pt x="13" y="60"/>
                    </a:lnTo>
                    <a:lnTo>
                      <a:pt x="13" y="61"/>
                    </a:lnTo>
                    <a:lnTo>
                      <a:pt x="13" y="62"/>
                    </a:lnTo>
                    <a:lnTo>
                      <a:pt x="13" y="63"/>
                    </a:lnTo>
                    <a:lnTo>
                      <a:pt x="13" y="64"/>
                    </a:lnTo>
                    <a:lnTo>
                      <a:pt x="13" y="65"/>
                    </a:lnTo>
                    <a:lnTo>
                      <a:pt x="14" y="66"/>
                    </a:lnTo>
                    <a:lnTo>
                      <a:pt x="14" y="67"/>
                    </a:lnTo>
                    <a:lnTo>
                      <a:pt x="14" y="6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6" name="Freeform 27"/>
              <p:cNvSpPr>
                <a:spLocks/>
              </p:cNvSpPr>
              <p:nvPr/>
            </p:nvSpPr>
            <p:spPr bwMode="auto">
              <a:xfrm>
                <a:off x="1025" y="1907"/>
                <a:ext cx="13" cy="52"/>
              </a:xfrm>
              <a:custGeom>
                <a:avLst/>
                <a:gdLst>
                  <a:gd name="T0" fmla="*/ 0 w 13"/>
                  <a:gd name="T1" fmla="*/ 1 h 52"/>
                  <a:gd name="T2" fmla="*/ 0 w 13"/>
                  <a:gd name="T3" fmla="*/ 3 h 52"/>
                  <a:gd name="T4" fmla="*/ 0 w 13"/>
                  <a:gd name="T5" fmla="*/ 5 h 52"/>
                  <a:gd name="T6" fmla="*/ 1 w 13"/>
                  <a:gd name="T7" fmla="*/ 5 h 52"/>
                  <a:gd name="T8" fmla="*/ 1 w 13"/>
                  <a:gd name="T9" fmla="*/ 6 h 52"/>
                  <a:gd name="T10" fmla="*/ 1 w 13"/>
                  <a:gd name="T11" fmla="*/ 7 h 52"/>
                  <a:gd name="T12" fmla="*/ 1 w 13"/>
                  <a:gd name="T13" fmla="*/ 8 h 52"/>
                  <a:gd name="T14" fmla="*/ 2 w 13"/>
                  <a:gd name="T15" fmla="*/ 9 h 52"/>
                  <a:gd name="T16" fmla="*/ 2 w 13"/>
                  <a:gd name="T17" fmla="*/ 9 h 52"/>
                  <a:gd name="T18" fmla="*/ 2 w 13"/>
                  <a:gd name="T19" fmla="*/ 9 h 52"/>
                  <a:gd name="T20" fmla="*/ 3 w 13"/>
                  <a:gd name="T21" fmla="*/ 9 h 52"/>
                  <a:gd name="T22" fmla="*/ 3 w 13"/>
                  <a:gd name="T23" fmla="*/ 10 h 52"/>
                  <a:gd name="T24" fmla="*/ 3 w 13"/>
                  <a:gd name="T25" fmla="*/ 11 h 52"/>
                  <a:gd name="T26" fmla="*/ 3 w 13"/>
                  <a:gd name="T27" fmla="*/ 12 h 52"/>
                  <a:gd name="T28" fmla="*/ 4 w 13"/>
                  <a:gd name="T29" fmla="*/ 13 h 52"/>
                  <a:gd name="T30" fmla="*/ 4 w 13"/>
                  <a:gd name="T31" fmla="*/ 14 h 52"/>
                  <a:gd name="T32" fmla="*/ 4 w 13"/>
                  <a:gd name="T33" fmla="*/ 15 h 52"/>
                  <a:gd name="T34" fmla="*/ 5 w 13"/>
                  <a:gd name="T35" fmla="*/ 17 h 52"/>
                  <a:gd name="T36" fmla="*/ 5 w 13"/>
                  <a:gd name="T37" fmla="*/ 18 h 52"/>
                  <a:gd name="T38" fmla="*/ 5 w 13"/>
                  <a:gd name="T39" fmla="*/ 20 h 52"/>
                  <a:gd name="T40" fmla="*/ 6 w 13"/>
                  <a:gd name="T41" fmla="*/ 22 h 52"/>
                  <a:gd name="T42" fmla="*/ 6 w 13"/>
                  <a:gd name="T43" fmla="*/ 24 h 52"/>
                  <a:gd name="T44" fmla="*/ 6 w 13"/>
                  <a:gd name="T45" fmla="*/ 26 h 52"/>
                  <a:gd name="T46" fmla="*/ 6 w 13"/>
                  <a:gd name="T47" fmla="*/ 28 h 52"/>
                  <a:gd name="T48" fmla="*/ 6 w 13"/>
                  <a:gd name="T49" fmla="*/ 29 h 52"/>
                  <a:gd name="T50" fmla="*/ 7 w 13"/>
                  <a:gd name="T51" fmla="*/ 30 h 52"/>
                  <a:gd name="T52" fmla="*/ 7 w 13"/>
                  <a:gd name="T53" fmla="*/ 31 h 52"/>
                  <a:gd name="T54" fmla="*/ 7 w 13"/>
                  <a:gd name="T55" fmla="*/ 33 h 52"/>
                  <a:gd name="T56" fmla="*/ 7 w 13"/>
                  <a:gd name="T57" fmla="*/ 34 h 52"/>
                  <a:gd name="T58" fmla="*/ 8 w 13"/>
                  <a:gd name="T59" fmla="*/ 35 h 52"/>
                  <a:gd name="T60" fmla="*/ 8 w 13"/>
                  <a:gd name="T61" fmla="*/ 37 h 52"/>
                  <a:gd name="T62" fmla="*/ 8 w 13"/>
                  <a:gd name="T63" fmla="*/ 38 h 52"/>
                  <a:gd name="T64" fmla="*/ 9 w 13"/>
                  <a:gd name="T65" fmla="*/ 39 h 52"/>
                  <a:gd name="T66" fmla="*/ 9 w 13"/>
                  <a:gd name="T67" fmla="*/ 40 h 52"/>
                  <a:gd name="T68" fmla="*/ 9 w 13"/>
                  <a:gd name="T69" fmla="*/ 41 h 52"/>
                  <a:gd name="T70" fmla="*/ 9 w 13"/>
                  <a:gd name="T71" fmla="*/ 42 h 52"/>
                  <a:gd name="T72" fmla="*/ 10 w 13"/>
                  <a:gd name="T73" fmla="*/ 43 h 52"/>
                  <a:gd name="T74" fmla="*/ 10 w 13"/>
                  <a:gd name="T75" fmla="*/ 44 h 52"/>
                  <a:gd name="T76" fmla="*/ 10 w 13"/>
                  <a:gd name="T77" fmla="*/ 45 h 52"/>
                  <a:gd name="T78" fmla="*/ 11 w 13"/>
                  <a:gd name="T79" fmla="*/ 46 h 52"/>
                  <a:gd name="T80" fmla="*/ 11 w 13"/>
                  <a:gd name="T81" fmla="*/ 46 h 52"/>
                  <a:gd name="T82" fmla="*/ 11 w 13"/>
                  <a:gd name="T83" fmla="*/ 47 h 52"/>
                  <a:gd name="T84" fmla="*/ 12 w 13"/>
                  <a:gd name="T85" fmla="*/ 48 h 52"/>
                  <a:gd name="T86" fmla="*/ 12 w 13"/>
                  <a:gd name="T87" fmla="*/ 49 h 52"/>
                  <a:gd name="T88" fmla="*/ 12 w 13"/>
                  <a:gd name="T89" fmla="*/ 50 h 52"/>
                  <a:gd name="T90" fmla="*/ 12 w 13"/>
                  <a:gd name="T91" fmla="*/ 50 h 52"/>
                  <a:gd name="T92" fmla="*/ 12 w 13"/>
                  <a:gd name="T93" fmla="*/ 51 h 52"/>
                  <a:gd name="T94" fmla="*/ 13 w 13"/>
                  <a:gd name="T95" fmla="*/ 51 h 52"/>
                  <a:gd name="T96" fmla="*/ 13 w 13"/>
                  <a:gd name="T97" fmla="*/ 52 h 52"/>
                  <a:gd name="T98" fmla="*/ 13 w 13"/>
                  <a:gd name="T9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5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6" y="22"/>
                    </a:lnTo>
                    <a:lnTo>
                      <a:pt x="6" y="23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8" y="37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9" y="42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5"/>
                    </a:lnTo>
                    <a:lnTo>
                      <a:pt x="10" y="45"/>
                    </a:lnTo>
                    <a:lnTo>
                      <a:pt x="11" y="45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9"/>
                    </a:lnTo>
                    <a:lnTo>
                      <a:pt x="12" y="49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1"/>
                    </a:lnTo>
                    <a:lnTo>
                      <a:pt x="13" y="51"/>
                    </a:lnTo>
                    <a:lnTo>
                      <a:pt x="13" y="51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7" name="Freeform 28"/>
              <p:cNvSpPr>
                <a:spLocks/>
              </p:cNvSpPr>
              <p:nvPr/>
            </p:nvSpPr>
            <p:spPr bwMode="auto">
              <a:xfrm>
                <a:off x="1038" y="1959"/>
                <a:ext cx="14" cy="25"/>
              </a:xfrm>
              <a:custGeom>
                <a:avLst/>
                <a:gdLst>
                  <a:gd name="T0" fmla="*/ 1 w 14"/>
                  <a:gd name="T1" fmla="*/ 1 h 25"/>
                  <a:gd name="T2" fmla="*/ 1 w 14"/>
                  <a:gd name="T3" fmla="*/ 2 h 25"/>
                  <a:gd name="T4" fmla="*/ 1 w 14"/>
                  <a:gd name="T5" fmla="*/ 2 h 25"/>
                  <a:gd name="T6" fmla="*/ 1 w 14"/>
                  <a:gd name="T7" fmla="*/ 3 h 25"/>
                  <a:gd name="T8" fmla="*/ 2 w 14"/>
                  <a:gd name="T9" fmla="*/ 4 h 25"/>
                  <a:gd name="T10" fmla="*/ 2 w 14"/>
                  <a:gd name="T11" fmla="*/ 5 h 25"/>
                  <a:gd name="T12" fmla="*/ 2 w 14"/>
                  <a:gd name="T13" fmla="*/ 5 h 25"/>
                  <a:gd name="T14" fmla="*/ 3 w 14"/>
                  <a:gd name="T15" fmla="*/ 6 h 25"/>
                  <a:gd name="T16" fmla="*/ 3 w 14"/>
                  <a:gd name="T17" fmla="*/ 7 h 25"/>
                  <a:gd name="T18" fmla="*/ 3 w 14"/>
                  <a:gd name="T19" fmla="*/ 8 h 25"/>
                  <a:gd name="T20" fmla="*/ 3 w 14"/>
                  <a:gd name="T21" fmla="*/ 9 h 25"/>
                  <a:gd name="T22" fmla="*/ 4 w 14"/>
                  <a:gd name="T23" fmla="*/ 10 h 25"/>
                  <a:gd name="T24" fmla="*/ 4 w 14"/>
                  <a:gd name="T25" fmla="*/ 11 h 25"/>
                  <a:gd name="T26" fmla="*/ 4 w 14"/>
                  <a:gd name="T27" fmla="*/ 12 h 25"/>
                  <a:gd name="T28" fmla="*/ 5 w 14"/>
                  <a:gd name="T29" fmla="*/ 13 h 25"/>
                  <a:gd name="T30" fmla="*/ 5 w 14"/>
                  <a:gd name="T31" fmla="*/ 14 h 25"/>
                  <a:gd name="T32" fmla="*/ 5 w 14"/>
                  <a:gd name="T33" fmla="*/ 14 h 25"/>
                  <a:gd name="T34" fmla="*/ 5 w 14"/>
                  <a:gd name="T35" fmla="*/ 14 h 25"/>
                  <a:gd name="T36" fmla="*/ 5 w 14"/>
                  <a:gd name="T37" fmla="*/ 15 h 25"/>
                  <a:gd name="T38" fmla="*/ 6 w 14"/>
                  <a:gd name="T39" fmla="*/ 15 h 25"/>
                  <a:gd name="T40" fmla="*/ 6 w 14"/>
                  <a:gd name="T41" fmla="*/ 15 h 25"/>
                  <a:gd name="T42" fmla="*/ 6 w 14"/>
                  <a:gd name="T43" fmla="*/ 15 h 25"/>
                  <a:gd name="T44" fmla="*/ 7 w 14"/>
                  <a:gd name="T45" fmla="*/ 15 h 25"/>
                  <a:gd name="T46" fmla="*/ 7 w 14"/>
                  <a:gd name="T47" fmla="*/ 15 h 25"/>
                  <a:gd name="T48" fmla="*/ 7 w 14"/>
                  <a:gd name="T49" fmla="*/ 16 h 25"/>
                  <a:gd name="T50" fmla="*/ 8 w 14"/>
                  <a:gd name="T51" fmla="*/ 16 h 25"/>
                  <a:gd name="T52" fmla="*/ 8 w 14"/>
                  <a:gd name="T53" fmla="*/ 17 h 25"/>
                  <a:gd name="T54" fmla="*/ 8 w 14"/>
                  <a:gd name="T55" fmla="*/ 17 h 25"/>
                  <a:gd name="T56" fmla="*/ 8 w 14"/>
                  <a:gd name="T57" fmla="*/ 17 h 25"/>
                  <a:gd name="T58" fmla="*/ 9 w 14"/>
                  <a:gd name="T59" fmla="*/ 18 h 25"/>
                  <a:gd name="T60" fmla="*/ 9 w 14"/>
                  <a:gd name="T61" fmla="*/ 18 h 25"/>
                  <a:gd name="T62" fmla="*/ 9 w 14"/>
                  <a:gd name="T63" fmla="*/ 18 h 25"/>
                  <a:gd name="T64" fmla="*/ 10 w 14"/>
                  <a:gd name="T65" fmla="*/ 18 h 25"/>
                  <a:gd name="T66" fmla="*/ 10 w 14"/>
                  <a:gd name="T67" fmla="*/ 19 h 25"/>
                  <a:gd name="T68" fmla="*/ 10 w 14"/>
                  <a:gd name="T69" fmla="*/ 20 h 25"/>
                  <a:gd name="T70" fmla="*/ 11 w 14"/>
                  <a:gd name="T71" fmla="*/ 20 h 25"/>
                  <a:gd name="T72" fmla="*/ 11 w 14"/>
                  <a:gd name="T73" fmla="*/ 20 h 25"/>
                  <a:gd name="T74" fmla="*/ 11 w 14"/>
                  <a:gd name="T75" fmla="*/ 21 h 25"/>
                  <a:gd name="T76" fmla="*/ 11 w 14"/>
                  <a:gd name="T77" fmla="*/ 21 h 25"/>
                  <a:gd name="T78" fmla="*/ 11 w 14"/>
                  <a:gd name="T79" fmla="*/ 21 h 25"/>
                  <a:gd name="T80" fmla="*/ 12 w 14"/>
                  <a:gd name="T81" fmla="*/ 22 h 25"/>
                  <a:gd name="T82" fmla="*/ 12 w 14"/>
                  <a:gd name="T83" fmla="*/ 22 h 25"/>
                  <a:gd name="T84" fmla="*/ 12 w 14"/>
                  <a:gd name="T85" fmla="*/ 22 h 25"/>
                  <a:gd name="T86" fmla="*/ 13 w 14"/>
                  <a:gd name="T87" fmla="*/ 22 h 25"/>
                  <a:gd name="T88" fmla="*/ 13 w 14"/>
                  <a:gd name="T89" fmla="*/ 23 h 25"/>
                  <a:gd name="T90" fmla="*/ 13 w 14"/>
                  <a:gd name="T91" fmla="*/ 23 h 25"/>
                  <a:gd name="T92" fmla="*/ 14 w 14"/>
                  <a:gd name="T93" fmla="*/ 24 h 25"/>
                  <a:gd name="T94" fmla="*/ 14 w 14"/>
                  <a:gd name="T95" fmla="*/ 24 h 25"/>
                  <a:gd name="T96" fmla="*/ 14 w 14"/>
                  <a:gd name="T97" fmla="*/ 25 h 25"/>
                  <a:gd name="T98" fmla="*/ 14 w 14"/>
                  <a:gd name="T9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8" name="Freeform 29"/>
              <p:cNvSpPr>
                <a:spLocks/>
              </p:cNvSpPr>
              <p:nvPr/>
            </p:nvSpPr>
            <p:spPr bwMode="auto">
              <a:xfrm>
                <a:off x="1052" y="1984"/>
                <a:ext cx="14" cy="32"/>
              </a:xfrm>
              <a:custGeom>
                <a:avLst/>
                <a:gdLst>
                  <a:gd name="T0" fmla="*/ 0 w 14"/>
                  <a:gd name="T1" fmla="*/ 1 h 32"/>
                  <a:gd name="T2" fmla="*/ 1 w 14"/>
                  <a:gd name="T3" fmla="*/ 1 h 32"/>
                  <a:gd name="T4" fmla="*/ 1 w 14"/>
                  <a:gd name="T5" fmla="*/ 2 h 32"/>
                  <a:gd name="T6" fmla="*/ 1 w 14"/>
                  <a:gd name="T7" fmla="*/ 3 h 32"/>
                  <a:gd name="T8" fmla="*/ 2 w 14"/>
                  <a:gd name="T9" fmla="*/ 4 h 32"/>
                  <a:gd name="T10" fmla="*/ 2 w 14"/>
                  <a:gd name="T11" fmla="*/ 5 h 32"/>
                  <a:gd name="T12" fmla="*/ 2 w 14"/>
                  <a:gd name="T13" fmla="*/ 5 h 32"/>
                  <a:gd name="T14" fmla="*/ 3 w 14"/>
                  <a:gd name="T15" fmla="*/ 6 h 32"/>
                  <a:gd name="T16" fmla="*/ 3 w 14"/>
                  <a:gd name="T17" fmla="*/ 6 h 32"/>
                  <a:gd name="T18" fmla="*/ 3 w 14"/>
                  <a:gd name="T19" fmla="*/ 6 h 32"/>
                  <a:gd name="T20" fmla="*/ 3 w 14"/>
                  <a:gd name="T21" fmla="*/ 7 h 32"/>
                  <a:gd name="T22" fmla="*/ 3 w 14"/>
                  <a:gd name="T23" fmla="*/ 7 h 32"/>
                  <a:gd name="T24" fmla="*/ 4 w 14"/>
                  <a:gd name="T25" fmla="*/ 7 h 32"/>
                  <a:gd name="T26" fmla="*/ 4 w 14"/>
                  <a:gd name="T27" fmla="*/ 8 h 32"/>
                  <a:gd name="T28" fmla="*/ 4 w 14"/>
                  <a:gd name="T29" fmla="*/ 9 h 32"/>
                  <a:gd name="T30" fmla="*/ 5 w 14"/>
                  <a:gd name="T31" fmla="*/ 10 h 32"/>
                  <a:gd name="T32" fmla="*/ 5 w 14"/>
                  <a:gd name="T33" fmla="*/ 10 h 32"/>
                  <a:gd name="T34" fmla="*/ 5 w 14"/>
                  <a:gd name="T35" fmla="*/ 10 h 32"/>
                  <a:gd name="T36" fmla="*/ 5 w 14"/>
                  <a:gd name="T37" fmla="*/ 11 h 32"/>
                  <a:gd name="T38" fmla="*/ 6 w 14"/>
                  <a:gd name="T39" fmla="*/ 11 h 32"/>
                  <a:gd name="T40" fmla="*/ 6 w 14"/>
                  <a:gd name="T41" fmla="*/ 12 h 32"/>
                  <a:gd name="T42" fmla="*/ 6 w 14"/>
                  <a:gd name="T43" fmla="*/ 12 h 32"/>
                  <a:gd name="T44" fmla="*/ 7 w 14"/>
                  <a:gd name="T45" fmla="*/ 12 h 32"/>
                  <a:gd name="T46" fmla="*/ 7 w 14"/>
                  <a:gd name="T47" fmla="*/ 13 h 32"/>
                  <a:gd name="T48" fmla="*/ 7 w 14"/>
                  <a:gd name="T49" fmla="*/ 13 h 32"/>
                  <a:gd name="T50" fmla="*/ 8 w 14"/>
                  <a:gd name="T51" fmla="*/ 14 h 32"/>
                  <a:gd name="T52" fmla="*/ 8 w 14"/>
                  <a:gd name="T53" fmla="*/ 15 h 32"/>
                  <a:gd name="T54" fmla="*/ 8 w 14"/>
                  <a:gd name="T55" fmla="*/ 16 h 32"/>
                  <a:gd name="T56" fmla="*/ 8 w 14"/>
                  <a:gd name="T57" fmla="*/ 17 h 32"/>
                  <a:gd name="T58" fmla="*/ 9 w 14"/>
                  <a:gd name="T59" fmla="*/ 17 h 32"/>
                  <a:gd name="T60" fmla="*/ 9 w 14"/>
                  <a:gd name="T61" fmla="*/ 18 h 32"/>
                  <a:gd name="T62" fmla="*/ 9 w 14"/>
                  <a:gd name="T63" fmla="*/ 18 h 32"/>
                  <a:gd name="T64" fmla="*/ 9 w 14"/>
                  <a:gd name="T65" fmla="*/ 19 h 32"/>
                  <a:gd name="T66" fmla="*/ 10 w 14"/>
                  <a:gd name="T67" fmla="*/ 21 h 32"/>
                  <a:gd name="T68" fmla="*/ 10 w 14"/>
                  <a:gd name="T69" fmla="*/ 22 h 32"/>
                  <a:gd name="T70" fmla="*/ 10 w 14"/>
                  <a:gd name="T71" fmla="*/ 22 h 32"/>
                  <a:gd name="T72" fmla="*/ 11 w 14"/>
                  <a:gd name="T73" fmla="*/ 23 h 32"/>
                  <a:gd name="T74" fmla="*/ 11 w 14"/>
                  <a:gd name="T75" fmla="*/ 24 h 32"/>
                  <a:gd name="T76" fmla="*/ 11 w 14"/>
                  <a:gd name="T77" fmla="*/ 25 h 32"/>
                  <a:gd name="T78" fmla="*/ 11 w 14"/>
                  <a:gd name="T79" fmla="*/ 26 h 32"/>
                  <a:gd name="T80" fmla="*/ 12 w 14"/>
                  <a:gd name="T81" fmla="*/ 26 h 32"/>
                  <a:gd name="T82" fmla="*/ 12 w 14"/>
                  <a:gd name="T83" fmla="*/ 27 h 32"/>
                  <a:gd name="T84" fmla="*/ 12 w 14"/>
                  <a:gd name="T85" fmla="*/ 27 h 32"/>
                  <a:gd name="T86" fmla="*/ 13 w 14"/>
                  <a:gd name="T87" fmla="*/ 28 h 32"/>
                  <a:gd name="T88" fmla="*/ 13 w 14"/>
                  <a:gd name="T89" fmla="*/ 29 h 32"/>
                  <a:gd name="T90" fmla="*/ 13 w 14"/>
                  <a:gd name="T91" fmla="*/ 29 h 32"/>
                  <a:gd name="T92" fmla="*/ 13 w 14"/>
                  <a:gd name="T93" fmla="*/ 30 h 32"/>
                  <a:gd name="T94" fmla="*/ 14 w 14"/>
                  <a:gd name="T95" fmla="*/ 31 h 32"/>
                  <a:gd name="T96" fmla="*/ 14 w 14"/>
                  <a:gd name="T97" fmla="*/ 31 h 32"/>
                  <a:gd name="T98" fmla="*/ 14 w 14"/>
                  <a:gd name="T9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2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20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14" y="30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9" name="Freeform 30"/>
              <p:cNvSpPr>
                <a:spLocks/>
              </p:cNvSpPr>
              <p:nvPr/>
            </p:nvSpPr>
            <p:spPr bwMode="auto">
              <a:xfrm>
                <a:off x="1066" y="2016"/>
                <a:ext cx="14" cy="25"/>
              </a:xfrm>
              <a:custGeom>
                <a:avLst/>
                <a:gdLst>
                  <a:gd name="T0" fmla="*/ 0 w 14"/>
                  <a:gd name="T1" fmla="*/ 0 h 25"/>
                  <a:gd name="T2" fmla="*/ 1 w 14"/>
                  <a:gd name="T3" fmla="*/ 1 h 25"/>
                  <a:gd name="T4" fmla="*/ 1 w 14"/>
                  <a:gd name="T5" fmla="*/ 2 h 25"/>
                  <a:gd name="T6" fmla="*/ 1 w 14"/>
                  <a:gd name="T7" fmla="*/ 3 h 25"/>
                  <a:gd name="T8" fmla="*/ 1 w 14"/>
                  <a:gd name="T9" fmla="*/ 5 h 25"/>
                  <a:gd name="T10" fmla="*/ 2 w 14"/>
                  <a:gd name="T11" fmla="*/ 6 h 25"/>
                  <a:gd name="T12" fmla="*/ 2 w 14"/>
                  <a:gd name="T13" fmla="*/ 7 h 25"/>
                  <a:gd name="T14" fmla="*/ 2 w 14"/>
                  <a:gd name="T15" fmla="*/ 8 h 25"/>
                  <a:gd name="T16" fmla="*/ 3 w 14"/>
                  <a:gd name="T17" fmla="*/ 8 h 25"/>
                  <a:gd name="T18" fmla="*/ 3 w 14"/>
                  <a:gd name="T19" fmla="*/ 9 h 25"/>
                  <a:gd name="T20" fmla="*/ 3 w 14"/>
                  <a:gd name="T21" fmla="*/ 10 h 25"/>
                  <a:gd name="T22" fmla="*/ 3 w 14"/>
                  <a:gd name="T23" fmla="*/ 10 h 25"/>
                  <a:gd name="T24" fmla="*/ 4 w 14"/>
                  <a:gd name="T25" fmla="*/ 11 h 25"/>
                  <a:gd name="T26" fmla="*/ 4 w 14"/>
                  <a:gd name="T27" fmla="*/ 12 h 25"/>
                  <a:gd name="T28" fmla="*/ 4 w 14"/>
                  <a:gd name="T29" fmla="*/ 13 h 25"/>
                  <a:gd name="T30" fmla="*/ 5 w 14"/>
                  <a:gd name="T31" fmla="*/ 13 h 25"/>
                  <a:gd name="T32" fmla="*/ 5 w 14"/>
                  <a:gd name="T33" fmla="*/ 13 h 25"/>
                  <a:gd name="T34" fmla="*/ 5 w 14"/>
                  <a:gd name="T35" fmla="*/ 13 h 25"/>
                  <a:gd name="T36" fmla="*/ 5 w 14"/>
                  <a:gd name="T37" fmla="*/ 14 h 25"/>
                  <a:gd name="T38" fmla="*/ 6 w 14"/>
                  <a:gd name="T39" fmla="*/ 14 h 25"/>
                  <a:gd name="T40" fmla="*/ 6 w 14"/>
                  <a:gd name="T41" fmla="*/ 14 h 25"/>
                  <a:gd name="T42" fmla="*/ 6 w 14"/>
                  <a:gd name="T43" fmla="*/ 15 h 25"/>
                  <a:gd name="T44" fmla="*/ 6 w 14"/>
                  <a:gd name="T45" fmla="*/ 15 h 25"/>
                  <a:gd name="T46" fmla="*/ 7 w 14"/>
                  <a:gd name="T47" fmla="*/ 15 h 25"/>
                  <a:gd name="T48" fmla="*/ 7 w 14"/>
                  <a:gd name="T49" fmla="*/ 15 h 25"/>
                  <a:gd name="T50" fmla="*/ 7 w 14"/>
                  <a:gd name="T51" fmla="*/ 15 h 25"/>
                  <a:gd name="T52" fmla="*/ 7 w 14"/>
                  <a:gd name="T53" fmla="*/ 15 h 25"/>
                  <a:gd name="T54" fmla="*/ 8 w 14"/>
                  <a:gd name="T55" fmla="*/ 15 h 25"/>
                  <a:gd name="T56" fmla="*/ 8 w 14"/>
                  <a:gd name="T57" fmla="*/ 16 h 25"/>
                  <a:gd name="T58" fmla="*/ 8 w 14"/>
                  <a:gd name="T59" fmla="*/ 16 h 25"/>
                  <a:gd name="T60" fmla="*/ 9 w 14"/>
                  <a:gd name="T61" fmla="*/ 17 h 25"/>
                  <a:gd name="T62" fmla="*/ 9 w 14"/>
                  <a:gd name="T63" fmla="*/ 18 h 25"/>
                  <a:gd name="T64" fmla="*/ 9 w 14"/>
                  <a:gd name="T65" fmla="*/ 18 h 25"/>
                  <a:gd name="T66" fmla="*/ 9 w 14"/>
                  <a:gd name="T67" fmla="*/ 19 h 25"/>
                  <a:gd name="T68" fmla="*/ 10 w 14"/>
                  <a:gd name="T69" fmla="*/ 19 h 25"/>
                  <a:gd name="T70" fmla="*/ 10 w 14"/>
                  <a:gd name="T71" fmla="*/ 19 h 25"/>
                  <a:gd name="T72" fmla="*/ 10 w 14"/>
                  <a:gd name="T73" fmla="*/ 19 h 25"/>
                  <a:gd name="T74" fmla="*/ 11 w 14"/>
                  <a:gd name="T75" fmla="*/ 20 h 25"/>
                  <a:gd name="T76" fmla="*/ 11 w 14"/>
                  <a:gd name="T77" fmla="*/ 20 h 25"/>
                  <a:gd name="T78" fmla="*/ 11 w 14"/>
                  <a:gd name="T79" fmla="*/ 21 h 25"/>
                  <a:gd name="T80" fmla="*/ 12 w 14"/>
                  <a:gd name="T81" fmla="*/ 22 h 25"/>
                  <a:gd name="T82" fmla="*/ 12 w 14"/>
                  <a:gd name="T83" fmla="*/ 22 h 25"/>
                  <a:gd name="T84" fmla="*/ 12 w 14"/>
                  <a:gd name="T85" fmla="*/ 23 h 25"/>
                  <a:gd name="T86" fmla="*/ 12 w 14"/>
                  <a:gd name="T87" fmla="*/ 23 h 25"/>
                  <a:gd name="T88" fmla="*/ 12 w 14"/>
                  <a:gd name="T89" fmla="*/ 23 h 25"/>
                  <a:gd name="T90" fmla="*/ 13 w 14"/>
                  <a:gd name="T91" fmla="*/ 24 h 25"/>
                  <a:gd name="T92" fmla="*/ 13 w 14"/>
                  <a:gd name="T93" fmla="*/ 24 h 25"/>
                  <a:gd name="T94" fmla="*/ 13 w 14"/>
                  <a:gd name="T95" fmla="*/ 24 h 25"/>
                  <a:gd name="T96" fmla="*/ 14 w 14"/>
                  <a:gd name="T97" fmla="*/ 25 h 25"/>
                  <a:gd name="T98" fmla="*/ 14 w 14"/>
                  <a:gd name="T9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0" name="Freeform 31"/>
              <p:cNvSpPr>
                <a:spLocks/>
              </p:cNvSpPr>
              <p:nvPr/>
            </p:nvSpPr>
            <p:spPr bwMode="auto">
              <a:xfrm>
                <a:off x="1080" y="2041"/>
                <a:ext cx="14" cy="15"/>
              </a:xfrm>
              <a:custGeom>
                <a:avLst/>
                <a:gdLst>
                  <a:gd name="T0" fmla="*/ 0 w 14"/>
                  <a:gd name="T1" fmla="*/ 0 h 15"/>
                  <a:gd name="T2" fmla="*/ 0 w 14"/>
                  <a:gd name="T3" fmla="*/ 0 h 15"/>
                  <a:gd name="T4" fmla="*/ 1 w 14"/>
                  <a:gd name="T5" fmla="*/ 0 h 15"/>
                  <a:gd name="T6" fmla="*/ 1 w 14"/>
                  <a:gd name="T7" fmla="*/ 1 h 15"/>
                  <a:gd name="T8" fmla="*/ 1 w 14"/>
                  <a:gd name="T9" fmla="*/ 1 h 15"/>
                  <a:gd name="T10" fmla="*/ 2 w 14"/>
                  <a:gd name="T11" fmla="*/ 2 h 15"/>
                  <a:gd name="T12" fmla="*/ 2 w 14"/>
                  <a:gd name="T13" fmla="*/ 2 h 15"/>
                  <a:gd name="T14" fmla="*/ 2 w 14"/>
                  <a:gd name="T15" fmla="*/ 2 h 15"/>
                  <a:gd name="T16" fmla="*/ 2 w 14"/>
                  <a:gd name="T17" fmla="*/ 3 h 15"/>
                  <a:gd name="T18" fmla="*/ 3 w 14"/>
                  <a:gd name="T19" fmla="*/ 3 h 15"/>
                  <a:gd name="T20" fmla="*/ 3 w 14"/>
                  <a:gd name="T21" fmla="*/ 3 h 15"/>
                  <a:gd name="T22" fmla="*/ 3 w 14"/>
                  <a:gd name="T23" fmla="*/ 4 h 15"/>
                  <a:gd name="T24" fmla="*/ 4 w 14"/>
                  <a:gd name="T25" fmla="*/ 4 h 15"/>
                  <a:gd name="T26" fmla="*/ 4 w 14"/>
                  <a:gd name="T27" fmla="*/ 5 h 15"/>
                  <a:gd name="T28" fmla="*/ 4 w 14"/>
                  <a:gd name="T29" fmla="*/ 5 h 15"/>
                  <a:gd name="T30" fmla="*/ 4 w 14"/>
                  <a:gd name="T31" fmla="*/ 6 h 15"/>
                  <a:gd name="T32" fmla="*/ 4 w 14"/>
                  <a:gd name="T33" fmla="*/ 6 h 15"/>
                  <a:gd name="T34" fmla="*/ 5 w 14"/>
                  <a:gd name="T35" fmla="*/ 6 h 15"/>
                  <a:gd name="T36" fmla="*/ 5 w 14"/>
                  <a:gd name="T37" fmla="*/ 6 h 15"/>
                  <a:gd name="T38" fmla="*/ 5 w 14"/>
                  <a:gd name="T39" fmla="*/ 6 h 15"/>
                  <a:gd name="T40" fmla="*/ 6 w 14"/>
                  <a:gd name="T41" fmla="*/ 6 h 15"/>
                  <a:gd name="T42" fmla="*/ 6 w 14"/>
                  <a:gd name="T43" fmla="*/ 6 h 15"/>
                  <a:gd name="T44" fmla="*/ 6 w 14"/>
                  <a:gd name="T45" fmla="*/ 6 h 15"/>
                  <a:gd name="T46" fmla="*/ 7 w 14"/>
                  <a:gd name="T47" fmla="*/ 7 h 15"/>
                  <a:gd name="T48" fmla="*/ 7 w 14"/>
                  <a:gd name="T49" fmla="*/ 7 h 15"/>
                  <a:gd name="T50" fmla="*/ 7 w 14"/>
                  <a:gd name="T51" fmla="*/ 8 h 15"/>
                  <a:gd name="T52" fmla="*/ 7 w 14"/>
                  <a:gd name="T53" fmla="*/ 8 h 15"/>
                  <a:gd name="T54" fmla="*/ 8 w 14"/>
                  <a:gd name="T55" fmla="*/ 9 h 15"/>
                  <a:gd name="T56" fmla="*/ 8 w 14"/>
                  <a:gd name="T57" fmla="*/ 9 h 15"/>
                  <a:gd name="T58" fmla="*/ 8 w 14"/>
                  <a:gd name="T59" fmla="*/ 9 h 15"/>
                  <a:gd name="T60" fmla="*/ 9 w 14"/>
                  <a:gd name="T61" fmla="*/ 10 h 15"/>
                  <a:gd name="T62" fmla="*/ 9 w 14"/>
                  <a:gd name="T63" fmla="*/ 10 h 15"/>
                  <a:gd name="T64" fmla="*/ 9 w 14"/>
                  <a:gd name="T65" fmla="*/ 10 h 15"/>
                  <a:gd name="T66" fmla="*/ 10 w 14"/>
                  <a:gd name="T67" fmla="*/ 10 h 15"/>
                  <a:gd name="T68" fmla="*/ 10 w 14"/>
                  <a:gd name="T69" fmla="*/ 10 h 15"/>
                  <a:gd name="T70" fmla="*/ 10 w 14"/>
                  <a:gd name="T71" fmla="*/ 10 h 15"/>
                  <a:gd name="T72" fmla="*/ 10 w 14"/>
                  <a:gd name="T73" fmla="*/ 10 h 15"/>
                  <a:gd name="T74" fmla="*/ 10 w 14"/>
                  <a:gd name="T75" fmla="*/ 10 h 15"/>
                  <a:gd name="T76" fmla="*/ 11 w 14"/>
                  <a:gd name="T77" fmla="*/ 11 h 15"/>
                  <a:gd name="T78" fmla="*/ 11 w 14"/>
                  <a:gd name="T79" fmla="*/ 11 h 15"/>
                  <a:gd name="T80" fmla="*/ 11 w 14"/>
                  <a:gd name="T81" fmla="*/ 12 h 15"/>
                  <a:gd name="T82" fmla="*/ 12 w 14"/>
                  <a:gd name="T83" fmla="*/ 12 h 15"/>
                  <a:gd name="T84" fmla="*/ 12 w 14"/>
                  <a:gd name="T85" fmla="*/ 13 h 15"/>
                  <a:gd name="T86" fmla="*/ 12 w 14"/>
                  <a:gd name="T87" fmla="*/ 14 h 15"/>
                  <a:gd name="T88" fmla="*/ 13 w 14"/>
                  <a:gd name="T89" fmla="*/ 14 h 15"/>
                  <a:gd name="T90" fmla="*/ 13 w 14"/>
                  <a:gd name="T91" fmla="*/ 14 h 15"/>
                  <a:gd name="T92" fmla="*/ 13 w 14"/>
                  <a:gd name="T93" fmla="*/ 15 h 15"/>
                  <a:gd name="T94" fmla="*/ 13 w 14"/>
                  <a:gd name="T95" fmla="*/ 15 h 15"/>
                  <a:gd name="T96" fmla="*/ 14 w 14"/>
                  <a:gd name="T97" fmla="*/ 15 h 15"/>
                  <a:gd name="T98" fmla="*/ 14 w 14"/>
                  <a:gd name="T9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1" name="Freeform 32"/>
              <p:cNvSpPr>
                <a:spLocks/>
              </p:cNvSpPr>
              <p:nvPr/>
            </p:nvSpPr>
            <p:spPr bwMode="auto">
              <a:xfrm>
                <a:off x="1094" y="2056"/>
                <a:ext cx="14" cy="1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0 h 14"/>
                  <a:gd name="T4" fmla="*/ 1 w 14"/>
                  <a:gd name="T5" fmla="*/ 0 h 14"/>
                  <a:gd name="T6" fmla="*/ 1 w 14"/>
                  <a:gd name="T7" fmla="*/ 1 h 14"/>
                  <a:gd name="T8" fmla="*/ 1 w 14"/>
                  <a:gd name="T9" fmla="*/ 1 h 14"/>
                  <a:gd name="T10" fmla="*/ 2 w 14"/>
                  <a:gd name="T11" fmla="*/ 2 h 14"/>
                  <a:gd name="T12" fmla="*/ 2 w 14"/>
                  <a:gd name="T13" fmla="*/ 2 h 14"/>
                  <a:gd name="T14" fmla="*/ 2 w 14"/>
                  <a:gd name="T15" fmla="*/ 3 h 14"/>
                  <a:gd name="T16" fmla="*/ 2 w 14"/>
                  <a:gd name="T17" fmla="*/ 3 h 14"/>
                  <a:gd name="T18" fmla="*/ 2 w 14"/>
                  <a:gd name="T19" fmla="*/ 3 h 14"/>
                  <a:gd name="T20" fmla="*/ 3 w 14"/>
                  <a:gd name="T21" fmla="*/ 3 h 14"/>
                  <a:gd name="T22" fmla="*/ 3 w 14"/>
                  <a:gd name="T23" fmla="*/ 3 h 14"/>
                  <a:gd name="T24" fmla="*/ 3 w 14"/>
                  <a:gd name="T25" fmla="*/ 4 h 14"/>
                  <a:gd name="T26" fmla="*/ 4 w 14"/>
                  <a:gd name="T27" fmla="*/ 4 h 14"/>
                  <a:gd name="T28" fmla="*/ 4 w 14"/>
                  <a:gd name="T29" fmla="*/ 4 h 14"/>
                  <a:gd name="T30" fmla="*/ 4 w 14"/>
                  <a:gd name="T31" fmla="*/ 5 h 14"/>
                  <a:gd name="T32" fmla="*/ 5 w 14"/>
                  <a:gd name="T33" fmla="*/ 5 h 14"/>
                  <a:gd name="T34" fmla="*/ 5 w 14"/>
                  <a:gd name="T35" fmla="*/ 5 h 14"/>
                  <a:gd name="T36" fmla="*/ 5 w 14"/>
                  <a:gd name="T37" fmla="*/ 5 h 14"/>
                  <a:gd name="T38" fmla="*/ 5 w 14"/>
                  <a:gd name="T39" fmla="*/ 6 h 14"/>
                  <a:gd name="T40" fmla="*/ 6 w 14"/>
                  <a:gd name="T41" fmla="*/ 6 h 14"/>
                  <a:gd name="T42" fmla="*/ 6 w 14"/>
                  <a:gd name="T43" fmla="*/ 6 h 14"/>
                  <a:gd name="T44" fmla="*/ 6 w 14"/>
                  <a:gd name="T45" fmla="*/ 7 h 14"/>
                  <a:gd name="T46" fmla="*/ 7 w 14"/>
                  <a:gd name="T47" fmla="*/ 7 h 14"/>
                  <a:gd name="T48" fmla="*/ 7 w 14"/>
                  <a:gd name="T49" fmla="*/ 7 h 14"/>
                  <a:gd name="T50" fmla="*/ 7 w 14"/>
                  <a:gd name="T51" fmla="*/ 7 h 14"/>
                  <a:gd name="T52" fmla="*/ 8 w 14"/>
                  <a:gd name="T53" fmla="*/ 8 h 14"/>
                  <a:gd name="T54" fmla="*/ 8 w 14"/>
                  <a:gd name="T55" fmla="*/ 8 h 14"/>
                  <a:gd name="T56" fmla="*/ 8 w 14"/>
                  <a:gd name="T57" fmla="*/ 8 h 14"/>
                  <a:gd name="T58" fmla="*/ 8 w 14"/>
                  <a:gd name="T59" fmla="*/ 8 h 14"/>
                  <a:gd name="T60" fmla="*/ 8 w 14"/>
                  <a:gd name="T61" fmla="*/ 8 h 14"/>
                  <a:gd name="T62" fmla="*/ 9 w 14"/>
                  <a:gd name="T63" fmla="*/ 8 h 14"/>
                  <a:gd name="T64" fmla="*/ 9 w 14"/>
                  <a:gd name="T65" fmla="*/ 9 h 14"/>
                  <a:gd name="T66" fmla="*/ 9 w 14"/>
                  <a:gd name="T67" fmla="*/ 9 h 14"/>
                  <a:gd name="T68" fmla="*/ 10 w 14"/>
                  <a:gd name="T69" fmla="*/ 9 h 14"/>
                  <a:gd name="T70" fmla="*/ 10 w 14"/>
                  <a:gd name="T71" fmla="*/ 10 h 14"/>
                  <a:gd name="T72" fmla="*/ 10 w 14"/>
                  <a:gd name="T73" fmla="*/ 10 h 14"/>
                  <a:gd name="T74" fmla="*/ 10 w 14"/>
                  <a:gd name="T75" fmla="*/ 11 h 14"/>
                  <a:gd name="T76" fmla="*/ 11 w 14"/>
                  <a:gd name="T77" fmla="*/ 11 h 14"/>
                  <a:gd name="T78" fmla="*/ 11 w 14"/>
                  <a:gd name="T79" fmla="*/ 11 h 14"/>
                  <a:gd name="T80" fmla="*/ 11 w 14"/>
                  <a:gd name="T81" fmla="*/ 11 h 14"/>
                  <a:gd name="T82" fmla="*/ 12 w 14"/>
                  <a:gd name="T83" fmla="*/ 11 h 14"/>
                  <a:gd name="T84" fmla="*/ 12 w 14"/>
                  <a:gd name="T85" fmla="*/ 12 h 14"/>
                  <a:gd name="T86" fmla="*/ 12 w 14"/>
                  <a:gd name="T87" fmla="*/ 12 h 14"/>
                  <a:gd name="T88" fmla="*/ 12 w 14"/>
                  <a:gd name="T89" fmla="*/ 12 h 14"/>
                  <a:gd name="T90" fmla="*/ 13 w 14"/>
                  <a:gd name="T91" fmla="*/ 13 h 14"/>
                  <a:gd name="T92" fmla="*/ 13 w 14"/>
                  <a:gd name="T93" fmla="*/ 13 h 14"/>
                  <a:gd name="T94" fmla="*/ 13 w 14"/>
                  <a:gd name="T95" fmla="*/ 14 h 14"/>
                  <a:gd name="T96" fmla="*/ 14 w 14"/>
                  <a:gd name="T97" fmla="*/ 14 h 14"/>
                  <a:gd name="T98" fmla="*/ 14 w 14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2" name="Freeform 33"/>
              <p:cNvSpPr>
                <a:spLocks/>
              </p:cNvSpPr>
              <p:nvPr/>
            </p:nvSpPr>
            <p:spPr bwMode="auto">
              <a:xfrm>
                <a:off x="1108" y="2070"/>
                <a:ext cx="14" cy="1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0 h 14"/>
                  <a:gd name="T4" fmla="*/ 0 w 14"/>
                  <a:gd name="T5" fmla="*/ 0 h 14"/>
                  <a:gd name="T6" fmla="*/ 1 w 14"/>
                  <a:gd name="T7" fmla="*/ 1 h 14"/>
                  <a:gd name="T8" fmla="*/ 1 w 14"/>
                  <a:gd name="T9" fmla="*/ 1 h 14"/>
                  <a:gd name="T10" fmla="*/ 1 w 14"/>
                  <a:gd name="T11" fmla="*/ 1 h 14"/>
                  <a:gd name="T12" fmla="*/ 2 w 14"/>
                  <a:gd name="T13" fmla="*/ 1 h 14"/>
                  <a:gd name="T14" fmla="*/ 2 w 14"/>
                  <a:gd name="T15" fmla="*/ 2 h 14"/>
                  <a:gd name="T16" fmla="*/ 2 w 14"/>
                  <a:gd name="T17" fmla="*/ 2 h 14"/>
                  <a:gd name="T18" fmla="*/ 3 w 14"/>
                  <a:gd name="T19" fmla="*/ 2 h 14"/>
                  <a:gd name="T20" fmla="*/ 3 w 14"/>
                  <a:gd name="T21" fmla="*/ 3 h 14"/>
                  <a:gd name="T22" fmla="*/ 3 w 14"/>
                  <a:gd name="T23" fmla="*/ 3 h 14"/>
                  <a:gd name="T24" fmla="*/ 3 w 14"/>
                  <a:gd name="T25" fmla="*/ 4 h 14"/>
                  <a:gd name="T26" fmla="*/ 4 w 14"/>
                  <a:gd name="T27" fmla="*/ 4 h 14"/>
                  <a:gd name="T28" fmla="*/ 4 w 14"/>
                  <a:gd name="T29" fmla="*/ 4 h 14"/>
                  <a:gd name="T30" fmla="*/ 4 w 14"/>
                  <a:gd name="T31" fmla="*/ 4 h 14"/>
                  <a:gd name="T32" fmla="*/ 5 w 14"/>
                  <a:gd name="T33" fmla="*/ 5 h 14"/>
                  <a:gd name="T34" fmla="*/ 5 w 14"/>
                  <a:gd name="T35" fmla="*/ 5 h 14"/>
                  <a:gd name="T36" fmla="*/ 5 w 14"/>
                  <a:gd name="T37" fmla="*/ 5 h 14"/>
                  <a:gd name="T38" fmla="*/ 5 w 14"/>
                  <a:gd name="T39" fmla="*/ 6 h 14"/>
                  <a:gd name="T40" fmla="*/ 6 w 14"/>
                  <a:gd name="T41" fmla="*/ 6 h 14"/>
                  <a:gd name="T42" fmla="*/ 6 w 14"/>
                  <a:gd name="T43" fmla="*/ 6 h 14"/>
                  <a:gd name="T44" fmla="*/ 6 w 14"/>
                  <a:gd name="T45" fmla="*/ 6 h 14"/>
                  <a:gd name="T46" fmla="*/ 6 w 14"/>
                  <a:gd name="T47" fmla="*/ 6 h 14"/>
                  <a:gd name="T48" fmla="*/ 7 w 14"/>
                  <a:gd name="T49" fmla="*/ 7 h 14"/>
                  <a:gd name="T50" fmla="*/ 7 w 14"/>
                  <a:gd name="T51" fmla="*/ 7 h 14"/>
                  <a:gd name="T52" fmla="*/ 7 w 14"/>
                  <a:gd name="T53" fmla="*/ 7 h 14"/>
                  <a:gd name="T54" fmla="*/ 7 w 14"/>
                  <a:gd name="T55" fmla="*/ 8 h 14"/>
                  <a:gd name="T56" fmla="*/ 8 w 14"/>
                  <a:gd name="T57" fmla="*/ 8 h 14"/>
                  <a:gd name="T58" fmla="*/ 8 w 14"/>
                  <a:gd name="T59" fmla="*/ 8 h 14"/>
                  <a:gd name="T60" fmla="*/ 8 w 14"/>
                  <a:gd name="T61" fmla="*/ 9 h 14"/>
                  <a:gd name="T62" fmla="*/ 9 w 14"/>
                  <a:gd name="T63" fmla="*/ 9 h 14"/>
                  <a:gd name="T64" fmla="*/ 9 w 14"/>
                  <a:gd name="T65" fmla="*/ 9 h 14"/>
                  <a:gd name="T66" fmla="*/ 9 w 14"/>
                  <a:gd name="T67" fmla="*/ 9 h 14"/>
                  <a:gd name="T68" fmla="*/ 9 w 14"/>
                  <a:gd name="T69" fmla="*/ 9 h 14"/>
                  <a:gd name="T70" fmla="*/ 10 w 14"/>
                  <a:gd name="T71" fmla="*/ 10 h 14"/>
                  <a:gd name="T72" fmla="*/ 10 w 14"/>
                  <a:gd name="T73" fmla="*/ 10 h 14"/>
                  <a:gd name="T74" fmla="*/ 10 w 14"/>
                  <a:gd name="T75" fmla="*/ 11 h 14"/>
                  <a:gd name="T76" fmla="*/ 11 w 14"/>
                  <a:gd name="T77" fmla="*/ 11 h 14"/>
                  <a:gd name="T78" fmla="*/ 11 w 14"/>
                  <a:gd name="T79" fmla="*/ 11 h 14"/>
                  <a:gd name="T80" fmla="*/ 11 w 14"/>
                  <a:gd name="T81" fmla="*/ 12 h 14"/>
                  <a:gd name="T82" fmla="*/ 12 w 14"/>
                  <a:gd name="T83" fmla="*/ 12 h 14"/>
                  <a:gd name="T84" fmla="*/ 12 w 14"/>
                  <a:gd name="T85" fmla="*/ 12 h 14"/>
                  <a:gd name="T86" fmla="*/ 12 w 14"/>
                  <a:gd name="T87" fmla="*/ 12 h 14"/>
                  <a:gd name="T88" fmla="*/ 12 w 14"/>
                  <a:gd name="T89" fmla="*/ 13 h 14"/>
                  <a:gd name="T90" fmla="*/ 12 w 14"/>
                  <a:gd name="T91" fmla="*/ 13 h 14"/>
                  <a:gd name="T92" fmla="*/ 13 w 14"/>
                  <a:gd name="T93" fmla="*/ 13 h 14"/>
                  <a:gd name="T94" fmla="*/ 13 w 14"/>
                  <a:gd name="T95" fmla="*/ 14 h 14"/>
                  <a:gd name="T96" fmla="*/ 13 w 14"/>
                  <a:gd name="T97" fmla="*/ 14 h 14"/>
                  <a:gd name="T98" fmla="*/ 14 w 14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3" name="Freeform 34"/>
              <p:cNvSpPr>
                <a:spLocks/>
              </p:cNvSpPr>
              <p:nvPr/>
            </p:nvSpPr>
            <p:spPr bwMode="auto">
              <a:xfrm>
                <a:off x="1122" y="2084"/>
                <a:ext cx="14" cy="1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1 h 14"/>
                  <a:gd name="T4" fmla="*/ 0 w 14"/>
                  <a:gd name="T5" fmla="*/ 1 h 14"/>
                  <a:gd name="T6" fmla="*/ 1 w 14"/>
                  <a:gd name="T7" fmla="*/ 1 h 14"/>
                  <a:gd name="T8" fmla="*/ 1 w 14"/>
                  <a:gd name="T9" fmla="*/ 1 h 14"/>
                  <a:gd name="T10" fmla="*/ 1 w 14"/>
                  <a:gd name="T11" fmla="*/ 1 h 14"/>
                  <a:gd name="T12" fmla="*/ 2 w 14"/>
                  <a:gd name="T13" fmla="*/ 2 h 14"/>
                  <a:gd name="T14" fmla="*/ 2 w 14"/>
                  <a:gd name="T15" fmla="*/ 2 h 14"/>
                  <a:gd name="T16" fmla="*/ 2 w 14"/>
                  <a:gd name="T17" fmla="*/ 2 h 14"/>
                  <a:gd name="T18" fmla="*/ 2 w 14"/>
                  <a:gd name="T19" fmla="*/ 3 h 14"/>
                  <a:gd name="T20" fmla="*/ 3 w 14"/>
                  <a:gd name="T21" fmla="*/ 3 h 14"/>
                  <a:gd name="T22" fmla="*/ 3 w 14"/>
                  <a:gd name="T23" fmla="*/ 3 h 14"/>
                  <a:gd name="T24" fmla="*/ 3 w 14"/>
                  <a:gd name="T25" fmla="*/ 4 h 14"/>
                  <a:gd name="T26" fmla="*/ 3 w 14"/>
                  <a:gd name="T27" fmla="*/ 4 h 14"/>
                  <a:gd name="T28" fmla="*/ 4 w 14"/>
                  <a:gd name="T29" fmla="*/ 4 h 14"/>
                  <a:gd name="T30" fmla="*/ 4 w 14"/>
                  <a:gd name="T31" fmla="*/ 4 h 14"/>
                  <a:gd name="T32" fmla="*/ 4 w 14"/>
                  <a:gd name="T33" fmla="*/ 4 h 14"/>
                  <a:gd name="T34" fmla="*/ 4 w 14"/>
                  <a:gd name="T35" fmla="*/ 4 h 14"/>
                  <a:gd name="T36" fmla="*/ 5 w 14"/>
                  <a:gd name="T37" fmla="*/ 5 h 14"/>
                  <a:gd name="T38" fmla="*/ 5 w 14"/>
                  <a:gd name="T39" fmla="*/ 5 h 14"/>
                  <a:gd name="T40" fmla="*/ 5 w 14"/>
                  <a:gd name="T41" fmla="*/ 5 h 14"/>
                  <a:gd name="T42" fmla="*/ 6 w 14"/>
                  <a:gd name="T43" fmla="*/ 6 h 14"/>
                  <a:gd name="T44" fmla="*/ 6 w 14"/>
                  <a:gd name="T45" fmla="*/ 6 h 14"/>
                  <a:gd name="T46" fmla="*/ 6 w 14"/>
                  <a:gd name="T47" fmla="*/ 6 h 14"/>
                  <a:gd name="T48" fmla="*/ 6 w 14"/>
                  <a:gd name="T49" fmla="*/ 6 h 14"/>
                  <a:gd name="T50" fmla="*/ 7 w 14"/>
                  <a:gd name="T51" fmla="*/ 7 h 14"/>
                  <a:gd name="T52" fmla="*/ 7 w 14"/>
                  <a:gd name="T53" fmla="*/ 7 h 14"/>
                  <a:gd name="T54" fmla="*/ 7 w 14"/>
                  <a:gd name="T55" fmla="*/ 7 h 14"/>
                  <a:gd name="T56" fmla="*/ 8 w 14"/>
                  <a:gd name="T57" fmla="*/ 8 h 14"/>
                  <a:gd name="T58" fmla="*/ 8 w 14"/>
                  <a:gd name="T59" fmla="*/ 8 h 14"/>
                  <a:gd name="T60" fmla="*/ 8 w 14"/>
                  <a:gd name="T61" fmla="*/ 9 h 14"/>
                  <a:gd name="T62" fmla="*/ 9 w 14"/>
                  <a:gd name="T63" fmla="*/ 9 h 14"/>
                  <a:gd name="T64" fmla="*/ 9 w 14"/>
                  <a:gd name="T65" fmla="*/ 9 h 14"/>
                  <a:gd name="T66" fmla="*/ 9 w 14"/>
                  <a:gd name="T67" fmla="*/ 10 h 14"/>
                  <a:gd name="T68" fmla="*/ 9 w 14"/>
                  <a:gd name="T69" fmla="*/ 10 h 14"/>
                  <a:gd name="T70" fmla="*/ 9 w 14"/>
                  <a:gd name="T71" fmla="*/ 10 h 14"/>
                  <a:gd name="T72" fmla="*/ 10 w 14"/>
                  <a:gd name="T73" fmla="*/ 10 h 14"/>
                  <a:gd name="T74" fmla="*/ 10 w 14"/>
                  <a:gd name="T75" fmla="*/ 10 h 14"/>
                  <a:gd name="T76" fmla="*/ 10 w 14"/>
                  <a:gd name="T77" fmla="*/ 11 h 14"/>
                  <a:gd name="T78" fmla="*/ 11 w 14"/>
                  <a:gd name="T79" fmla="*/ 11 h 14"/>
                  <a:gd name="T80" fmla="*/ 11 w 14"/>
                  <a:gd name="T81" fmla="*/ 12 h 14"/>
                  <a:gd name="T82" fmla="*/ 11 w 14"/>
                  <a:gd name="T83" fmla="*/ 12 h 14"/>
                  <a:gd name="T84" fmla="*/ 12 w 14"/>
                  <a:gd name="T85" fmla="*/ 12 h 14"/>
                  <a:gd name="T86" fmla="*/ 12 w 14"/>
                  <a:gd name="T87" fmla="*/ 12 h 14"/>
                  <a:gd name="T88" fmla="*/ 12 w 14"/>
                  <a:gd name="T89" fmla="*/ 13 h 14"/>
                  <a:gd name="T90" fmla="*/ 12 w 14"/>
                  <a:gd name="T91" fmla="*/ 13 h 14"/>
                  <a:gd name="T92" fmla="*/ 13 w 14"/>
                  <a:gd name="T93" fmla="*/ 13 h 14"/>
                  <a:gd name="T94" fmla="*/ 13 w 14"/>
                  <a:gd name="T95" fmla="*/ 14 h 14"/>
                  <a:gd name="T96" fmla="*/ 13 w 14"/>
                  <a:gd name="T97" fmla="*/ 14 h 14"/>
                  <a:gd name="T98" fmla="*/ 14 w 14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4" name="Freeform 35"/>
              <p:cNvSpPr>
                <a:spLocks/>
              </p:cNvSpPr>
              <p:nvPr/>
            </p:nvSpPr>
            <p:spPr bwMode="auto">
              <a:xfrm>
                <a:off x="1136" y="2098"/>
                <a:ext cx="13" cy="14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 h 14"/>
                  <a:gd name="T4" fmla="*/ 0 w 13"/>
                  <a:gd name="T5" fmla="*/ 1 h 14"/>
                  <a:gd name="T6" fmla="*/ 1 w 13"/>
                  <a:gd name="T7" fmla="*/ 1 h 14"/>
                  <a:gd name="T8" fmla="*/ 1 w 13"/>
                  <a:gd name="T9" fmla="*/ 1 h 14"/>
                  <a:gd name="T10" fmla="*/ 1 w 13"/>
                  <a:gd name="T11" fmla="*/ 2 h 14"/>
                  <a:gd name="T12" fmla="*/ 1 w 13"/>
                  <a:gd name="T13" fmla="*/ 2 h 14"/>
                  <a:gd name="T14" fmla="*/ 1 w 13"/>
                  <a:gd name="T15" fmla="*/ 2 h 14"/>
                  <a:gd name="T16" fmla="*/ 2 w 13"/>
                  <a:gd name="T17" fmla="*/ 2 h 14"/>
                  <a:gd name="T18" fmla="*/ 2 w 13"/>
                  <a:gd name="T19" fmla="*/ 3 h 14"/>
                  <a:gd name="T20" fmla="*/ 2 w 13"/>
                  <a:gd name="T21" fmla="*/ 3 h 14"/>
                  <a:gd name="T22" fmla="*/ 3 w 13"/>
                  <a:gd name="T23" fmla="*/ 3 h 14"/>
                  <a:gd name="T24" fmla="*/ 3 w 13"/>
                  <a:gd name="T25" fmla="*/ 4 h 14"/>
                  <a:gd name="T26" fmla="*/ 3 w 13"/>
                  <a:gd name="T27" fmla="*/ 4 h 14"/>
                  <a:gd name="T28" fmla="*/ 4 w 13"/>
                  <a:gd name="T29" fmla="*/ 5 h 14"/>
                  <a:gd name="T30" fmla="*/ 4 w 13"/>
                  <a:gd name="T31" fmla="*/ 5 h 14"/>
                  <a:gd name="T32" fmla="*/ 4 w 13"/>
                  <a:gd name="T33" fmla="*/ 6 h 14"/>
                  <a:gd name="T34" fmla="*/ 4 w 13"/>
                  <a:gd name="T35" fmla="*/ 7 h 14"/>
                  <a:gd name="T36" fmla="*/ 5 w 13"/>
                  <a:gd name="T37" fmla="*/ 7 h 14"/>
                  <a:gd name="T38" fmla="*/ 5 w 13"/>
                  <a:gd name="T39" fmla="*/ 8 h 14"/>
                  <a:gd name="T40" fmla="*/ 5 w 13"/>
                  <a:gd name="T41" fmla="*/ 8 h 14"/>
                  <a:gd name="T42" fmla="*/ 6 w 13"/>
                  <a:gd name="T43" fmla="*/ 8 h 14"/>
                  <a:gd name="T44" fmla="*/ 6 w 13"/>
                  <a:gd name="T45" fmla="*/ 8 h 14"/>
                  <a:gd name="T46" fmla="*/ 6 w 13"/>
                  <a:gd name="T47" fmla="*/ 8 h 14"/>
                  <a:gd name="T48" fmla="*/ 7 w 13"/>
                  <a:gd name="T49" fmla="*/ 8 h 14"/>
                  <a:gd name="T50" fmla="*/ 7 w 13"/>
                  <a:gd name="T51" fmla="*/ 8 h 14"/>
                  <a:gd name="T52" fmla="*/ 7 w 13"/>
                  <a:gd name="T53" fmla="*/ 8 h 14"/>
                  <a:gd name="T54" fmla="*/ 7 w 13"/>
                  <a:gd name="T55" fmla="*/ 8 h 14"/>
                  <a:gd name="T56" fmla="*/ 7 w 13"/>
                  <a:gd name="T57" fmla="*/ 9 h 14"/>
                  <a:gd name="T58" fmla="*/ 8 w 13"/>
                  <a:gd name="T59" fmla="*/ 9 h 14"/>
                  <a:gd name="T60" fmla="*/ 8 w 13"/>
                  <a:gd name="T61" fmla="*/ 10 h 14"/>
                  <a:gd name="T62" fmla="*/ 8 w 13"/>
                  <a:gd name="T63" fmla="*/ 10 h 14"/>
                  <a:gd name="T64" fmla="*/ 9 w 13"/>
                  <a:gd name="T65" fmla="*/ 10 h 14"/>
                  <a:gd name="T66" fmla="*/ 9 w 13"/>
                  <a:gd name="T67" fmla="*/ 10 h 14"/>
                  <a:gd name="T68" fmla="*/ 9 w 13"/>
                  <a:gd name="T69" fmla="*/ 10 h 14"/>
                  <a:gd name="T70" fmla="*/ 9 w 13"/>
                  <a:gd name="T71" fmla="*/ 10 h 14"/>
                  <a:gd name="T72" fmla="*/ 10 w 13"/>
                  <a:gd name="T73" fmla="*/ 10 h 14"/>
                  <a:gd name="T74" fmla="*/ 10 w 13"/>
                  <a:gd name="T75" fmla="*/ 10 h 14"/>
                  <a:gd name="T76" fmla="*/ 10 w 13"/>
                  <a:gd name="T77" fmla="*/ 11 h 14"/>
                  <a:gd name="T78" fmla="*/ 11 w 13"/>
                  <a:gd name="T79" fmla="*/ 11 h 14"/>
                  <a:gd name="T80" fmla="*/ 11 w 13"/>
                  <a:gd name="T81" fmla="*/ 12 h 14"/>
                  <a:gd name="T82" fmla="*/ 11 w 13"/>
                  <a:gd name="T83" fmla="*/ 12 h 14"/>
                  <a:gd name="T84" fmla="*/ 11 w 13"/>
                  <a:gd name="T85" fmla="*/ 13 h 14"/>
                  <a:gd name="T86" fmla="*/ 12 w 13"/>
                  <a:gd name="T87" fmla="*/ 13 h 14"/>
                  <a:gd name="T88" fmla="*/ 12 w 13"/>
                  <a:gd name="T89" fmla="*/ 13 h 14"/>
                  <a:gd name="T90" fmla="*/ 12 w 13"/>
                  <a:gd name="T91" fmla="*/ 14 h 14"/>
                  <a:gd name="T92" fmla="*/ 13 w 13"/>
                  <a:gd name="T93" fmla="*/ 13 h 14"/>
                  <a:gd name="T94" fmla="*/ 13 w 13"/>
                  <a:gd name="T95" fmla="*/ 13 h 14"/>
                  <a:gd name="T96" fmla="*/ 13 w 13"/>
                  <a:gd name="T97" fmla="*/ 14 h 14"/>
                  <a:gd name="T98" fmla="*/ 13 w 13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5" name="Freeform 36"/>
              <p:cNvSpPr>
                <a:spLocks/>
              </p:cNvSpPr>
              <p:nvPr/>
            </p:nvSpPr>
            <p:spPr bwMode="auto">
              <a:xfrm>
                <a:off x="1149" y="2112"/>
                <a:ext cx="14" cy="9"/>
              </a:xfrm>
              <a:custGeom>
                <a:avLst/>
                <a:gdLst>
                  <a:gd name="T0" fmla="*/ 0 w 14"/>
                  <a:gd name="T1" fmla="*/ 0 h 9"/>
                  <a:gd name="T2" fmla="*/ 1 w 14"/>
                  <a:gd name="T3" fmla="*/ 0 h 9"/>
                  <a:gd name="T4" fmla="*/ 1 w 14"/>
                  <a:gd name="T5" fmla="*/ 0 h 9"/>
                  <a:gd name="T6" fmla="*/ 1 w 14"/>
                  <a:gd name="T7" fmla="*/ 0 h 9"/>
                  <a:gd name="T8" fmla="*/ 2 w 14"/>
                  <a:gd name="T9" fmla="*/ 0 h 9"/>
                  <a:gd name="T10" fmla="*/ 2 w 14"/>
                  <a:gd name="T11" fmla="*/ 1 h 9"/>
                  <a:gd name="T12" fmla="*/ 2 w 14"/>
                  <a:gd name="T13" fmla="*/ 1 h 9"/>
                  <a:gd name="T14" fmla="*/ 2 w 14"/>
                  <a:gd name="T15" fmla="*/ 1 h 9"/>
                  <a:gd name="T16" fmla="*/ 3 w 14"/>
                  <a:gd name="T17" fmla="*/ 2 h 9"/>
                  <a:gd name="T18" fmla="*/ 3 w 14"/>
                  <a:gd name="T19" fmla="*/ 2 h 9"/>
                  <a:gd name="T20" fmla="*/ 3 w 14"/>
                  <a:gd name="T21" fmla="*/ 3 h 9"/>
                  <a:gd name="T22" fmla="*/ 4 w 14"/>
                  <a:gd name="T23" fmla="*/ 3 h 9"/>
                  <a:gd name="T24" fmla="*/ 4 w 14"/>
                  <a:gd name="T25" fmla="*/ 3 h 9"/>
                  <a:gd name="T26" fmla="*/ 4 w 14"/>
                  <a:gd name="T27" fmla="*/ 3 h 9"/>
                  <a:gd name="T28" fmla="*/ 4 w 14"/>
                  <a:gd name="T29" fmla="*/ 3 h 9"/>
                  <a:gd name="T30" fmla="*/ 5 w 14"/>
                  <a:gd name="T31" fmla="*/ 3 h 9"/>
                  <a:gd name="T32" fmla="*/ 5 w 14"/>
                  <a:gd name="T33" fmla="*/ 3 h 9"/>
                  <a:gd name="T34" fmla="*/ 5 w 14"/>
                  <a:gd name="T35" fmla="*/ 4 h 9"/>
                  <a:gd name="T36" fmla="*/ 6 w 14"/>
                  <a:gd name="T37" fmla="*/ 4 h 9"/>
                  <a:gd name="T38" fmla="*/ 6 w 14"/>
                  <a:gd name="T39" fmla="*/ 4 h 9"/>
                  <a:gd name="T40" fmla="*/ 6 w 14"/>
                  <a:gd name="T41" fmla="*/ 4 h 9"/>
                  <a:gd name="T42" fmla="*/ 6 w 14"/>
                  <a:gd name="T43" fmla="*/ 4 h 9"/>
                  <a:gd name="T44" fmla="*/ 7 w 14"/>
                  <a:gd name="T45" fmla="*/ 4 h 9"/>
                  <a:gd name="T46" fmla="*/ 7 w 14"/>
                  <a:gd name="T47" fmla="*/ 5 h 9"/>
                  <a:gd name="T48" fmla="*/ 7 w 14"/>
                  <a:gd name="T49" fmla="*/ 5 h 9"/>
                  <a:gd name="T50" fmla="*/ 7 w 14"/>
                  <a:gd name="T51" fmla="*/ 5 h 9"/>
                  <a:gd name="T52" fmla="*/ 8 w 14"/>
                  <a:gd name="T53" fmla="*/ 5 h 9"/>
                  <a:gd name="T54" fmla="*/ 8 w 14"/>
                  <a:gd name="T55" fmla="*/ 6 h 9"/>
                  <a:gd name="T56" fmla="*/ 8 w 14"/>
                  <a:gd name="T57" fmla="*/ 6 h 9"/>
                  <a:gd name="T58" fmla="*/ 9 w 14"/>
                  <a:gd name="T59" fmla="*/ 6 h 9"/>
                  <a:gd name="T60" fmla="*/ 9 w 14"/>
                  <a:gd name="T61" fmla="*/ 6 h 9"/>
                  <a:gd name="T62" fmla="*/ 9 w 14"/>
                  <a:gd name="T63" fmla="*/ 6 h 9"/>
                  <a:gd name="T64" fmla="*/ 9 w 14"/>
                  <a:gd name="T65" fmla="*/ 6 h 9"/>
                  <a:gd name="T66" fmla="*/ 10 w 14"/>
                  <a:gd name="T67" fmla="*/ 7 h 9"/>
                  <a:gd name="T68" fmla="*/ 10 w 14"/>
                  <a:gd name="T69" fmla="*/ 7 h 9"/>
                  <a:gd name="T70" fmla="*/ 10 w 14"/>
                  <a:gd name="T71" fmla="*/ 7 h 9"/>
                  <a:gd name="T72" fmla="*/ 11 w 14"/>
                  <a:gd name="T73" fmla="*/ 8 h 9"/>
                  <a:gd name="T74" fmla="*/ 11 w 14"/>
                  <a:gd name="T75" fmla="*/ 7 h 9"/>
                  <a:gd name="T76" fmla="*/ 11 w 14"/>
                  <a:gd name="T77" fmla="*/ 7 h 9"/>
                  <a:gd name="T78" fmla="*/ 12 w 14"/>
                  <a:gd name="T79" fmla="*/ 7 h 9"/>
                  <a:gd name="T80" fmla="*/ 12 w 14"/>
                  <a:gd name="T81" fmla="*/ 8 h 9"/>
                  <a:gd name="T82" fmla="*/ 12 w 14"/>
                  <a:gd name="T83" fmla="*/ 8 h 9"/>
                  <a:gd name="T84" fmla="*/ 12 w 14"/>
                  <a:gd name="T85" fmla="*/ 8 h 9"/>
                  <a:gd name="T86" fmla="*/ 12 w 14"/>
                  <a:gd name="T87" fmla="*/ 9 h 9"/>
                  <a:gd name="T88" fmla="*/ 13 w 14"/>
                  <a:gd name="T89" fmla="*/ 9 h 9"/>
                  <a:gd name="T90" fmla="*/ 13 w 14"/>
                  <a:gd name="T91" fmla="*/ 9 h 9"/>
                  <a:gd name="T92" fmla="*/ 13 w 14"/>
                  <a:gd name="T93" fmla="*/ 9 h 9"/>
                  <a:gd name="T94" fmla="*/ 14 w 14"/>
                  <a:gd name="T95" fmla="*/ 9 h 9"/>
                  <a:gd name="T96" fmla="*/ 14 w 14"/>
                  <a:gd name="T97" fmla="*/ 9 h 9"/>
                  <a:gd name="T98" fmla="*/ 14 w 14"/>
                  <a:gd name="T9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6" name="Freeform 37"/>
              <p:cNvSpPr>
                <a:spLocks/>
              </p:cNvSpPr>
              <p:nvPr/>
            </p:nvSpPr>
            <p:spPr bwMode="auto">
              <a:xfrm>
                <a:off x="1163" y="2121"/>
                <a:ext cx="14" cy="11"/>
              </a:xfrm>
              <a:custGeom>
                <a:avLst/>
                <a:gdLst>
                  <a:gd name="T0" fmla="*/ 0 w 14"/>
                  <a:gd name="T1" fmla="*/ 0 h 11"/>
                  <a:gd name="T2" fmla="*/ 1 w 14"/>
                  <a:gd name="T3" fmla="*/ 0 h 11"/>
                  <a:gd name="T4" fmla="*/ 1 w 14"/>
                  <a:gd name="T5" fmla="*/ 1 h 11"/>
                  <a:gd name="T6" fmla="*/ 1 w 14"/>
                  <a:gd name="T7" fmla="*/ 1 h 11"/>
                  <a:gd name="T8" fmla="*/ 1 w 14"/>
                  <a:gd name="T9" fmla="*/ 1 h 11"/>
                  <a:gd name="T10" fmla="*/ 2 w 14"/>
                  <a:gd name="T11" fmla="*/ 2 h 11"/>
                  <a:gd name="T12" fmla="*/ 2 w 14"/>
                  <a:gd name="T13" fmla="*/ 2 h 11"/>
                  <a:gd name="T14" fmla="*/ 2 w 14"/>
                  <a:gd name="T15" fmla="*/ 2 h 11"/>
                  <a:gd name="T16" fmla="*/ 3 w 14"/>
                  <a:gd name="T17" fmla="*/ 2 h 11"/>
                  <a:gd name="T18" fmla="*/ 3 w 14"/>
                  <a:gd name="T19" fmla="*/ 3 h 11"/>
                  <a:gd name="T20" fmla="*/ 3 w 14"/>
                  <a:gd name="T21" fmla="*/ 3 h 11"/>
                  <a:gd name="T22" fmla="*/ 4 w 14"/>
                  <a:gd name="T23" fmla="*/ 3 h 11"/>
                  <a:gd name="T24" fmla="*/ 4 w 14"/>
                  <a:gd name="T25" fmla="*/ 4 h 11"/>
                  <a:gd name="T26" fmla="*/ 4 w 14"/>
                  <a:gd name="T27" fmla="*/ 4 h 11"/>
                  <a:gd name="T28" fmla="*/ 4 w 14"/>
                  <a:gd name="T29" fmla="*/ 4 h 11"/>
                  <a:gd name="T30" fmla="*/ 4 w 14"/>
                  <a:gd name="T31" fmla="*/ 4 h 11"/>
                  <a:gd name="T32" fmla="*/ 5 w 14"/>
                  <a:gd name="T33" fmla="*/ 4 h 11"/>
                  <a:gd name="T34" fmla="*/ 5 w 14"/>
                  <a:gd name="T35" fmla="*/ 4 h 11"/>
                  <a:gd name="T36" fmla="*/ 5 w 14"/>
                  <a:gd name="T37" fmla="*/ 4 h 11"/>
                  <a:gd name="T38" fmla="*/ 6 w 14"/>
                  <a:gd name="T39" fmla="*/ 5 h 11"/>
                  <a:gd name="T40" fmla="*/ 6 w 14"/>
                  <a:gd name="T41" fmla="*/ 5 h 11"/>
                  <a:gd name="T42" fmla="*/ 6 w 14"/>
                  <a:gd name="T43" fmla="*/ 5 h 11"/>
                  <a:gd name="T44" fmla="*/ 7 w 14"/>
                  <a:gd name="T45" fmla="*/ 5 h 11"/>
                  <a:gd name="T46" fmla="*/ 7 w 14"/>
                  <a:gd name="T47" fmla="*/ 5 h 11"/>
                  <a:gd name="T48" fmla="*/ 7 w 14"/>
                  <a:gd name="T49" fmla="*/ 6 h 11"/>
                  <a:gd name="T50" fmla="*/ 7 w 14"/>
                  <a:gd name="T51" fmla="*/ 6 h 11"/>
                  <a:gd name="T52" fmla="*/ 8 w 14"/>
                  <a:gd name="T53" fmla="*/ 6 h 11"/>
                  <a:gd name="T54" fmla="*/ 8 w 14"/>
                  <a:gd name="T55" fmla="*/ 6 h 11"/>
                  <a:gd name="T56" fmla="*/ 8 w 14"/>
                  <a:gd name="T57" fmla="*/ 6 h 11"/>
                  <a:gd name="T58" fmla="*/ 9 w 14"/>
                  <a:gd name="T59" fmla="*/ 6 h 11"/>
                  <a:gd name="T60" fmla="*/ 9 w 14"/>
                  <a:gd name="T61" fmla="*/ 7 h 11"/>
                  <a:gd name="T62" fmla="*/ 9 w 14"/>
                  <a:gd name="T63" fmla="*/ 7 h 11"/>
                  <a:gd name="T64" fmla="*/ 10 w 14"/>
                  <a:gd name="T65" fmla="*/ 7 h 11"/>
                  <a:gd name="T66" fmla="*/ 10 w 14"/>
                  <a:gd name="T67" fmla="*/ 7 h 11"/>
                  <a:gd name="T68" fmla="*/ 10 w 14"/>
                  <a:gd name="T69" fmla="*/ 8 h 11"/>
                  <a:gd name="T70" fmla="*/ 10 w 14"/>
                  <a:gd name="T71" fmla="*/ 8 h 11"/>
                  <a:gd name="T72" fmla="*/ 10 w 14"/>
                  <a:gd name="T73" fmla="*/ 8 h 11"/>
                  <a:gd name="T74" fmla="*/ 11 w 14"/>
                  <a:gd name="T75" fmla="*/ 8 h 11"/>
                  <a:gd name="T76" fmla="*/ 11 w 14"/>
                  <a:gd name="T77" fmla="*/ 8 h 11"/>
                  <a:gd name="T78" fmla="*/ 11 w 14"/>
                  <a:gd name="T79" fmla="*/ 9 h 11"/>
                  <a:gd name="T80" fmla="*/ 12 w 14"/>
                  <a:gd name="T81" fmla="*/ 9 h 11"/>
                  <a:gd name="T82" fmla="*/ 12 w 14"/>
                  <a:gd name="T83" fmla="*/ 9 h 11"/>
                  <a:gd name="T84" fmla="*/ 12 w 14"/>
                  <a:gd name="T85" fmla="*/ 9 h 11"/>
                  <a:gd name="T86" fmla="*/ 12 w 14"/>
                  <a:gd name="T87" fmla="*/ 10 h 11"/>
                  <a:gd name="T88" fmla="*/ 13 w 14"/>
                  <a:gd name="T89" fmla="*/ 10 h 11"/>
                  <a:gd name="T90" fmla="*/ 13 w 14"/>
                  <a:gd name="T91" fmla="*/ 10 h 11"/>
                  <a:gd name="T92" fmla="*/ 13 w 14"/>
                  <a:gd name="T93" fmla="*/ 10 h 11"/>
                  <a:gd name="T94" fmla="*/ 14 w 14"/>
                  <a:gd name="T95" fmla="*/ 10 h 11"/>
                  <a:gd name="T96" fmla="*/ 14 w 14"/>
                  <a:gd name="T97" fmla="*/ 11 h 11"/>
                  <a:gd name="T98" fmla="*/ 14 w 14"/>
                  <a:gd name="T9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7" name="Freeform 38"/>
              <p:cNvSpPr>
                <a:spLocks/>
              </p:cNvSpPr>
              <p:nvPr/>
            </p:nvSpPr>
            <p:spPr bwMode="auto">
              <a:xfrm>
                <a:off x="1177" y="2132"/>
                <a:ext cx="14" cy="16"/>
              </a:xfrm>
              <a:custGeom>
                <a:avLst/>
                <a:gdLst>
                  <a:gd name="T0" fmla="*/ 0 w 14"/>
                  <a:gd name="T1" fmla="*/ 0 h 16"/>
                  <a:gd name="T2" fmla="*/ 1 w 14"/>
                  <a:gd name="T3" fmla="*/ 0 h 16"/>
                  <a:gd name="T4" fmla="*/ 1 w 14"/>
                  <a:gd name="T5" fmla="*/ 1 h 16"/>
                  <a:gd name="T6" fmla="*/ 1 w 14"/>
                  <a:gd name="T7" fmla="*/ 1 h 16"/>
                  <a:gd name="T8" fmla="*/ 1 w 14"/>
                  <a:gd name="T9" fmla="*/ 1 h 16"/>
                  <a:gd name="T10" fmla="*/ 2 w 14"/>
                  <a:gd name="T11" fmla="*/ 1 h 16"/>
                  <a:gd name="T12" fmla="*/ 2 w 14"/>
                  <a:gd name="T13" fmla="*/ 1 h 16"/>
                  <a:gd name="T14" fmla="*/ 2 w 14"/>
                  <a:gd name="T15" fmla="*/ 2 h 16"/>
                  <a:gd name="T16" fmla="*/ 2 w 14"/>
                  <a:gd name="T17" fmla="*/ 2 h 16"/>
                  <a:gd name="T18" fmla="*/ 3 w 14"/>
                  <a:gd name="T19" fmla="*/ 2 h 16"/>
                  <a:gd name="T20" fmla="*/ 3 w 14"/>
                  <a:gd name="T21" fmla="*/ 2 h 16"/>
                  <a:gd name="T22" fmla="*/ 3 w 14"/>
                  <a:gd name="T23" fmla="*/ 3 h 16"/>
                  <a:gd name="T24" fmla="*/ 4 w 14"/>
                  <a:gd name="T25" fmla="*/ 3 h 16"/>
                  <a:gd name="T26" fmla="*/ 4 w 14"/>
                  <a:gd name="T27" fmla="*/ 3 h 16"/>
                  <a:gd name="T28" fmla="*/ 4 w 14"/>
                  <a:gd name="T29" fmla="*/ 4 h 16"/>
                  <a:gd name="T30" fmla="*/ 5 w 14"/>
                  <a:gd name="T31" fmla="*/ 4 h 16"/>
                  <a:gd name="T32" fmla="*/ 5 w 14"/>
                  <a:gd name="T33" fmla="*/ 4 h 16"/>
                  <a:gd name="T34" fmla="*/ 5 w 14"/>
                  <a:gd name="T35" fmla="*/ 5 h 16"/>
                  <a:gd name="T36" fmla="*/ 5 w 14"/>
                  <a:gd name="T37" fmla="*/ 5 h 16"/>
                  <a:gd name="T38" fmla="*/ 6 w 14"/>
                  <a:gd name="T39" fmla="*/ 5 h 16"/>
                  <a:gd name="T40" fmla="*/ 6 w 14"/>
                  <a:gd name="T41" fmla="*/ 5 h 16"/>
                  <a:gd name="T42" fmla="*/ 6 w 14"/>
                  <a:gd name="T43" fmla="*/ 6 h 16"/>
                  <a:gd name="T44" fmla="*/ 7 w 14"/>
                  <a:gd name="T45" fmla="*/ 6 h 16"/>
                  <a:gd name="T46" fmla="*/ 7 w 14"/>
                  <a:gd name="T47" fmla="*/ 6 h 16"/>
                  <a:gd name="T48" fmla="*/ 7 w 14"/>
                  <a:gd name="T49" fmla="*/ 7 h 16"/>
                  <a:gd name="T50" fmla="*/ 7 w 14"/>
                  <a:gd name="T51" fmla="*/ 7 h 16"/>
                  <a:gd name="T52" fmla="*/ 7 w 14"/>
                  <a:gd name="T53" fmla="*/ 7 h 16"/>
                  <a:gd name="T54" fmla="*/ 8 w 14"/>
                  <a:gd name="T55" fmla="*/ 8 h 16"/>
                  <a:gd name="T56" fmla="*/ 8 w 14"/>
                  <a:gd name="T57" fmla="*/ 8 h 16"/>
                  <a:gd name="T58" fmla="*/ 8 w 14"/>
                  <a:gd name="T59" fmla="*/ 9 h 16"/>
                  <a:gd name="T60" fmla="*/ 9 w 14"/>
                  <a:gd name="T61" fmla="*/ 9 h 16"/>
                  <a:gd name="T62" fmla="*/ 9 w 14"/>
                  <a:gd name="T63" fmla="*/ 10 h 16"/>
                  <a:gd name="T64" fmla="*/ 9 w 14"/>
                  <a:gd name="T65" fmla="*/ 10 h 16"/>
                  <a:gd name="T66" fmla="*/ 9 w 14"/>
                  <a:gd name="T67" fmla="*/ 11 h 16"/>
                  <a:gd name="T68" fmla="*/ 10 w 14"/>
                  <a:gd name="T69" fmla="*/ 11 h 16"/>
                  <a:gd name="T70" fmla="*/ 10 w 14"/>
                  <a:gd name="T71" fmla="*/ 12 h 16"/>
                  <a:gd name="T72" fmla="*/ 10 w 14"/>
                  <a:gd name="T73" fmla="*/ 12 h 16"/>
                  <a:gd name="T74" fmla="*/ 11 w 14"/>
                  <a:gd name="T75" fmla="*/ 13 h 16"/>
                  <a:gd name="T76" fmla="*/ 11 w 14"/>
                  <a:gd name="T77" fmla="*/ 14 h 16"/>
                  <a:gd name="T78" fmla="*/ 11 w 14"/>
                  <a:gd name="T79" fmla="*/ 14 h 16"/>
                  <a:gd name="T80" fmla="*/ 11 w 14"/>
                  <a:gd name="T81" fmla="*/ 14 h 16"/>
                  <a:gd name="T82" fmla="*/ 12 w 14"/>
                  <a:gd name="T83" fmla="*/ 15 h 16"/>
                  <a:gd name="T84" fmla="*/ 12 w 14"/>
                  <a:gd name="T85" fmla="*/ 15 h 16"/>
                  <a:gd name="T86" fmla="*/ 12 w 14"/>
                  <a:gd name="T87" fmla="*/ 15 h 16"/>
                  <a:gd name="T88" fmla="*/ 13 w 14"/>
                  <a:gd name="T89" fmla="*/ 15 h 16"/>
                  <a:gd name="T90" fmla="*/ 13 w 14"/>
                  <a:gd name="T91" fmla="*/ 15 h 16"/>
                  <a:gd name="T92" fmla="*/ 13 w 14"/>
                  <a:gd name="T93" fmla="*/ 16 h 16"/>
                  <a:gd name="T94" fmla="*/ 13 w 14"/>
                  <a:gd name="T95" fmla="*/ 16 h 16"/>
                  <a:gd name="T96" fmla="*/ 14 w 14"/>
                  <a:gd name="T97" fmla="*/ 16 h 16"/>
                  <a:gd name="T98" fmla="*/ 14 w 14"/>
                  <a:gd name="T9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6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8" name="Freeform 39"/>
              <p:cNvSpPr>
                <a:spLocks/>
              </p:cNvSpPr>
              <p:nvPr/>
            </p:nvSpPr>
            <p:spPr bwMode="auto">
              <a:xfrm>
                <a:off x="1191" y="2148"/>
                <a:ext cx="14" cy="19"/>
              </a:xfrm>
              <a:custGeom>
                <a:avLst/>
                <a:gdLst>
                  <a:gd name="T0" fmla="*/ 0 w 14"/>
                  <a:gd name="T1" fmla="*/ 0 h 19"/>
                  <a:gd name="T2" fmla="*/ 0 w 14"/>
                  <a:gd name="T3" fmla="*/ 1 h 19"/>
                  <a:gd name="T4" fmla="*/ 1 w 14"/>
                  <a:gd name="T5" fmla="*/ 1 h 19"/>
                  <a:gd name="T6" fmla="*/ 1 w 14"/>
                  <a:gd name="T7" fmla="*/ 1 h 19"/>
                  <a:gd name="T8" fmla="*/ 1 w 14"/>
                  <a:gd name="T9" fmla="*/ 2 h 19"/>
                  <a:gd name="T10" fmla="*/ 2 w 14"/>
                  <a:gd name="T11" fmla="*/ 2 h 19"/>
                  <a:gd name="T12" fmla="*/ 2 w 14"/>
                  <a:gd name="T13" fmla="*/ 3 h 19"/>
                  <a:gd name="T14" fmla="*/ 2 w 14"/>
                  <a:gd name="T15" fmla="*/ 3 h 19"/>
                  <a:gd name="T16" fmla="*/ 2 w 14"/>
                  <a:gd name="T17" fmla="*/ 4 h 19"/>
                  <a:gd name="T18" fmla="*/ 3 w 14"/>
                  <a:gd name="T19" fmla="*/ 4 h 19"/>
                  <a:gd name="T20" fmla="*/ 3 w 14"/>
                  <a:gd name="T21" fmla="*/ 4 h 19"/>
                  <a:gd name="T22" fmla="*/ 3 w 14"/>
                  <a:gd name="T23" fmla="*/ 5 h 19"/>
                  <a:gd name="T24" fmla="*/ 4 w 14"/>
                  <a:gd name="T25" fmla="*/ 5 h 19"/>
                  <a:gd name="T26" fmla="*/ 4 w 14"/>
                  <a:gd name="T27" fmla="*/ 6 h 19"/>
                  <a:gd name="T28" fmla="*/ 4 w 14"/>
                  <a:gd name="T29" fmla="*/ 6 h 19"/>
                  <a:gd name="T30" fmla="*/ 4 w 14"/>
                  <a:gd name="T31" fmla="*/ 6 h 19"/>
                  <a:gd name="T32" fmla="*/ 5 w 14"/>
                  <a:gd name="T33" fmla="*/ 7 h 19"/>
                  <a:gd name="T34" fmla="*/ 5 w 14"/>
                  <a:gd name="T35" fmla="*/ 7 h 19"/>
                  <a:gd name="T36" fmla="*/ 5 w 14"/>
                  <a:gd name="T37" fmla="*/ 7 h 19"/>
                  <a:gd name="T38" fmla="*/ 5 w 14"/>
                  <a:gd name="T39" fmla="*/ 8 h 19"/>
                  <a:gd name="T40" fmla="*/ 6 w 14"/>
                  <a:gd name="T41" fmla="*/ 8 h 19"/>
                  <a:gd name="T42" fmla="*/ 6 w 14"/>
                  <a:gd name="T43" fmla="*/ 8 h 19"/>
                  <a:gd name="T44" fmla="*/ 6 w 14"/>
                  <a:gd name="T45" fmla="*/ 9 h 19"/>
                  <a:gd name="T46" fmla="*/ 6 w 14"/>
                  <a:gd name="T47" fmla="*/ 9 h 19"/>
                  <a:gd name="T48" fmla="*/ 7 w 14"/>
                  <a:gd name="T49" fmla="*/ 9 h 19"/>
                  <a:gd name="T50" fmla="*/ 7 w 14"/>
                  <a:gd name="T51" fmla="*/ 10 h 19"/>
                  <a:gd name="T52" fmla="*/ 7 w 14"/>
                  <a:gd name="T53" fmla="*/ 11 h 19"/>
                  <a:gd name="T54" fmla="*/ 8 w 14"/>
                  <a:gd name="T55" fmla="*/ 11 h 19"/>
                  <a:gd name="T56" fmla="*/ 8 w 14"/>
                  <a:gd name="T57" fmla="*/ 12 h 19"/>
                  <a:gd name="T58" fmla="*/ 8 w 14"/>
                  <a:gd name="T59" fmla="*/ 12 h 19"/>
                  <a:gd name="T60" fmla="*/ 8 w 14"/>
                  <a:gd name="T61" fmla="*/ 13 h 19"/>
                  <a:gd name="T62" fmla="*/ 9 w 14"/>
                  <a:gd name="T63" fmla="*/ 13 h 19"/>
                  <a:gd name="T64" fmla="*/ 9 w 14"/>
                  <a:gd name="T65" fmla="*/ 13 h 19"/>
                  <a:gd name="T66" fmla="*/ 9 w 14"/>
                  <a:gd name="T67" fmla="*/ 13 h 19"/>
                  <a:gd name="T68" fmla="*/ 10 w 14"/>
                  <a:gd name="T69" fmla="*/ 13 h 19"/>
                  <a:gd name="T70" fmla="*/ 10 w 14"/>
                  <a:gd name="T71" fmla="*/ 14 h 19"/>
                  <a:gd name="T72" fmla="*/ 10 w 14"/>
                  <a:gd name="T73" fmla="*/ 14 h 19"/>
                  <a:gd name="T74" fmla="*/ 11 w 14"/>
                  <a:gd name="T75" fmla="*/ 14 h 19"/>
                  <a:gd name="T76" fmla="*/ 11 w 14"/>
                  <a:gd name="T77" fmla="*/ 15 h 19"/>
                  <a:gd name="T78" fmla="*/ 11 w 14"/>
                  <a:gd name="T79" fmla="*/ 15 h 19"/>
                  <a:gd name="T80" fmla="*/ 11 w 14"/>
                  <a:gd name="T81" fmla="*/ 15 h 19"/>
                  <a:gd name="T82" fmla="*/ 11 w 14"/>
                  <a:gd name="T83" fmla="*/ 15 h 19"/>
                  <a:gd name="T84" fmla="*/ 12 w 14"/>
                  <a:gd name="T85" fmla="*/ 16 h 19"/>
                  <a:gd name="T86" fmla="*/ 12 w 14"/>
                  <a:gd name="T87" fmla="*/ 17 h 19"/>
                  <a:gd name="T88" fmla="*/ 12 w 14"/>
                  <a:gd name="T89" fmla="*/ 17 h 19"/>
                  <a:gd name="T90" fmla="*/ 13 w 14"/>
                  <a:gd name="T91" fmla="*/ 18 h 19"/>
                  <a:gd name="T92" fmla="*/ 13 w 14"/>
                  <a:gd name="T93" fmla="*/ 18 h 19"/>
                  <a:gd name="T94" fmla="*/ 13 w 14"/>
                  <a:gd name="T95" fmla="*/ 18 h 19"/>
                  <a:gd name="T96" fmla="*/ 14 w 14"/>
                  <a:gd name="T97" fmla="*/ 19 h 19"/>
                  <a:gd name="T98" fmla="*/ 14 w 14"/>
                  <a:gd name="T9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9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3" y="17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4" y="1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9" name="Freeform 40"/>
              <p:cNvSpPr>
                <a:spLocks/>
              </p:cNvSpPr>
              <p:nvPr/>
            </p:nvSpPr>
            <p:spPr bwMode="auto">
              <a:xfrm>
                <a:off x="1205" y="2167"/>
                <a:ext cx="14" cy="17"/>
              </a:xfrm>
              <a:custGeom>
                <a:avLst/>
                <a:gdLst>
                  <a:gd name="T0" fmla="*/ 0 w 14"/>
                  <a:gd name="T1" fmla="*/ 1 h 17"/>
                  <a:gd name="T2" fmla="*/ 0 w 14"/>
                  <a:gd name="T3" fmla="*/ 1 h 17"/>
                  <a:gd name="T4" fmla="*/ 1 w 14"/>
                  <a:gd name="T5" fmla="*/ 2 h 17"/>
                  <a:gd name="T6" fmla="*/ 1 w 14"/>
                  <a:gd name="T7" fmla="*/ 2 h 17"/>
                  <a:gd name="T8" fmla="*/ 1 w 14"/>
                  <a:gd name="T9" fmla="*/ 2 h 17"/>
                  <a:gd name="T10" fmla="*/ 1 w 14"/>
                  <a:gd name="T11" fmla="*/ 3 h 17"/>
                  <a:gd name="T12" fmla="*/ 2 w 14"/>
                  <a:gd name="T13" fmla="*/ 3 h 17"/>
                  <a:gd name="T14" fmla="*/ 2 w 14"/>
                  <a:gd name="T15" fmla="*/ 4 h 17"/>
                  <a:gd name="T16" fmla="*/ 2 w 14"/>
                  <a:gd name="T17" fmla="*/ 5 h 17"/>
                  <a:gd name="T18" fmla="*/ 3 w 14"/>
                  <a:gd name="T19" fmla="*/ 5 h 17"/>
                  <a:gd name="T20" fmla="*/ 3 w 14"/>
                  <a:gd name="T21" fmla="*/ 5 h 17"/>
                  <a:gd name="T22" fmla="*/ 3 w 14"/>
                  <a:gd name="T23" fmla="*/ 5 h 17"/>
                  <a:gd name="T24" fmla="*/ 3 w 14"/>
                  <a:gd name="T25" fmla="*/ 5 h 17"/>
                  <a:gd name="T26" fmla="*/ 3 w 14"/>
                  <a:gd name="T27" fmla="*/ 6 h 17"/>
                  <a:gd name="T28" fmla="*/ 4 w 14"/>
                  <a:gd name="T29" fmla="*/ 7 h 17"/>
                  <a:gd name="T30" fmla="*/ 4 w 14"/>
                  <a:gd name="T31" fmla="*/ 8 h 17"/>
                  <a:gd name="T32" fmla="*/ 4 w 14"/>
                  <a:gd name="T33" fmla="*/ 8 h 17"/>
                  <a:gd name="T34" fmla="*/ 5 w 14"/>
                  <a:gd name="T35" fmla="*/ 9 h 17"/>
                  <a:gd name="T36" fmla="*/ 5 w 14"/>
                  <a:gd name="T37" fmla="*/ 10 h 17"/>
                  <a:gd name="T38" fmla="*/ 5 w 14"/>
                  <a:gd name="T39" fmla="*/ 10 h 17"/>
                  <a:gd name="T40" fmla="*/ 6 w 14"/>
                  <a:gd name="T41" fmla="*/ 11 h 17"/>
                  <a:gd name="T42" fmla="*/ 6 w 14"/>
                  <a:gd name="T43" fmla="*/ 12 h 17"/>
                  <a:gd name="T44" fmla="*/ 6 w 14"/>
                  <a:gd name="T45" fmla="*/ 12 h 17"/>
                  <a:gd name="T46" fmla="*/ 6 w 14"/>
                  <a:gd name="T47" fmla="*/ 13 h 17"/>
                  <a:gd name="T48" fmla="*/ 7 w 14"/>
                  <a:gd name="T49" fmla="*/ 13 h 17"/>
                  <a:gd name="T50" fmla="*/ 7 w 14"/>
                  <a:gd name="T51" fmla="*/ 13 h 17"/>
                  <a:gd name="T52" fmla="*/ 7 w 14"/>
                  <a:gd name="T53" fmla="*/ 13 h 17"/>
                  <a:gd name="T54" fmla="*/ 8 w 14"/>
                  <a:gd name="T55" fmla="*/ 13 h 17"/>
                  <a:gd name="T56" fmla="*/ 8 w 14"/>
                  <a:gd name="T57" fmla="*/ 13 h 17"/>
                  <a:gd name="T58" fmla="*/ 8 w 14"/>
                  <a:gd name="T59" fmla="*/ 13 h 17"/>
                  <a:gd name="T60" fmla="*/ 9 w 14"/>
                  <a:gd name="T61" fmla="*/ 13 h 17"/>
                  <a:gd name="T62" fmla="*/ 9 w 14"/>
                  <a:gd name="T63" fmla="*/ 14 h 17"/>
                  <a:gd name="T64" fmla="*/ 9 w 14"/>
                  <a:gd name="T65" fmla="*/ 14 h 17"/>
                  <a:gd name="T66" fmla="*/ 9 w 14"/>
                  <a:gd name="T67" fmla="*/ 14 h 17"/>
                  <a:gd name="T68" fmla="*/ 9 w 14"/>
                  <a:gd name="T69" fmla="*/ 14 h 17"/>
                  <a:gd name="T70" fmla="*/ 10 w 14"/>
                  <a:gd name="T71" fmla="*/ 15 h 17"/>
                  <a:gd name="T72" fmla="*/ 10 w 14"/>
                  <a:gd name="T73" fmla="*/ 15 h 17"/>
                  <a:gd name="T74" fmla="*/ 10 w 14"/>
                  <a:gd name="T75" fmla="*/ 15 h 17"/>
                  <a:gd name="T76" fmla="*/ 11 w 14"/>
                  <a:gd name="T77" fmla="*/ 15 h 17"/>
                  <a:gd name="T78" fmla="*/ 11 w 14"/>
                  <a:gd name="T79" fmla="*/ 15 h 17"/>
                  <a:gd name="T80" fmla="*/ 11 w 14"/>
                  <a:gd name="T81" fmla="*/ 15 h 17"/>
                  <a:gd name="T82" fmla="*/ 12 w 14"/>
                  <a:gd name="T83" fmla="*/ 15 h 17"/>
                  <a:gd name="T84" fmla="*/ 12 w 14"/>
                  <a:gd name="T85" fmla="*/ 15 h 17"/>
                  <a:gd name="T86" fmla="*/ 12 w 14"/>
                  <a:gd name="T87" fmla="*/ 15 h 17"/>
                  <a:gd name="T88" fmla="*/ 12 w 14"/>
                  <a:gd name="T89" fmla="*/ 16 h 17"/>
                  <a:gd name="T90" fmla="*/ 13 w 14"/>
                  <a:gd name="T91" fmla="*/ 16 h 17"/>
                  <a:gd name="T92" fmla="*/ 13 w 14"/>
                  <a:gd name="T93" fmla="*/ 16 h 17"/>
                  <a:gd name="T94" fmla="*/ 13 w 14"/>
                  <a:gd name="T95" fmla="*/ 16 h 17"/>
                  <a:gd name="T96" fmla="*/ 14 w 14"/>
                  <a:gd name="T97" fmla="*/ 16 h 17"/>
                  <a:gd name="T98" fmla="*/ 14 w 14"/>
                  <a:gd name="T9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0" name="Freeform 41"/>
              <p:cNvSpPr>
                <a:spLocks/>
              </p:cNvSpPr>
              <p:nvPr/>
            </p:nvSpPr>
            <p:spPr bwMode="auto">
              <a:xfrm>
                <a:off x="1219" y="2184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0 w 14"/>
                  <a:gd name="T3" fmla="*/ 0 h 6"/>
                  <a:gd name="T4" fmla="*/ 1 w 14"/>
                  <a:gd name="T5" fmla="*/ 0 h 6"/>
                  <a:gd name="T6" fmla="*/ 1 w 14"/>
                  <a:gd name="T7" fmla="*/ 0 h 6"/>
                  <a:gd name="T8" fmla="*/ 1 w 14"/>
                  <a:gd name="T9" fmla="*/ 0 h 6"/>
                  <a:gd name="T10" fmla="*/ 1 w 14"/>
                  <a:gd name="T11" fmla="*/ 0 h 6"/>
                  <a:gd name="T12" fmla="*/ 1 w 14"/>
                  <a:gd name="T13" fmla="*/ 0 h 6"/>
                  <a:gd name="T14" fmla="*/ 2 w 14"/>
                  <a:gd name="T15" fmla="*/ 0 h 6"/>
                  <a:gd name="T16" fmla="*/ 2 w 14"/>
                  <a:gd name="T17" fmla="*/ 0 h 6"/>
                  <a:gd name="T18" fmla="*/ 2 w 14"/>
                  <a:gd name="T19" fmla="*/ 1 h 6"/>
                  <a:gd name="T20" fmla="*/ 3 w 14"/>
                  <a:gd name="T21" fmla="*/ 1 h 6"/>
                  <a:gd name="T22" fmla="*/ 3 w 14"/>
                  <a:gd name="T23" fmla="*/ 1 h 6"/>
                  <a:gd name="T24" fmla="*/ 3 w 14"/>
                  <a:gd name="T25" fmla="*/ 1 h 6"/>
                  <a:gd name="T26" fmla="*/ 4 w 14"/>
                  <a:gd name="T27" fmla="*/ 1 h 6"/>
                  <a:gd name="T28" fmla="*/ 4 w 14"/>
                  <a:gd name="T29" fmla="*/ 1 h 6"/>
                  <a:gd name="T30" fmla="*/ 4 w 14"/>
                  <a:gd name="T31" fmla="*/ 2 h 6"/>
                  <a:gd name="T32" fmla="*/ 4 w 14"/>
                  <a:gd name="T33" fmla="*/ 2 h 6"/>
                  <a:gd name="T34" fmla="*/ 5 w 14"/>
                  <a:gd name="T35" fmla="*/ 2 h 6"/>
                  <a:gd name="T36" fmla="*/ 5 w 14"/>
                  <a:gd name="T37" fmla="*/ 2 h 6"/>
                  <a:gd name="T38" fmla="*/ 5 w 14"/>
                  <a:gd name="T39" fmla="*/ 2 h 6"/>
                  <a:gd name="T40" fmla="*/ 6 w 14"/>
                  <a:gd name="T41" fmla="*/ 2 h 6"/>
                  <a:gd name="T42" fmla="*/ 6 w 14"/>
                  <a:gd name="T43" fmla="*/ 2 h 6"/>
                  <a:gd name="T44" fmla="*/ 6 w 14"/>
                  <a:gd name="T45" fmla="*/ 2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7 w 14"/>
                  <a:gd name="T53" fmla="*/ 3 h 6"/>
                  <a:gd name="T54" fmla="*/ 7 w 14"/>
                  <a:gd name="T55" fmla="*/ 3 h 6"/>
                  <a:gd name="T56" fmla="*/ 8 w 14"/>
                  <a:gd name="T57" fmla="*/ 3 h 6"/>
                  <a:gd name="T58" fmla="*/ 8 w 14"/>
                  <a:gd name="T59" fmla="*/ 3 h 6"/>
                  <a:gd name="T60" fmla="*/ 8 w 14"/>
                  <a:gd name="T61" fmla="*/ 3 h 6"/>
                  <a:gd name="T62" fmla="*/ 9 w 14"/>
                  <a:gd name="T63" fmla="*/ 4 h 6"/>
                  <a:gd name="T64" fmla="*/ 9 w 14"/>
                  <a:gd name="T65" fmla="*/ 4 h 6"/>
                  <a:gd name="T66" fmla="*/ 9 w 14"/>
                  <a:gd name="T67" fmla="*/ 4 h 6"/>
                  <a:gd name="T68" fmla="*/ 10 w 14"/>
                  <a:gd name="T69" fmla="*/ 4 h 6"/>
                  <a:gd name="T70" fmla="*/ 10 w 14"/>
                  <a:gd name="T71" fmla="*/ 4 h 6"/>
                  <a:gd name="T72" fmla="*/ 10 w 14"/>
                  <a:gd name="T73" fmla="*/ 4 h 6"/>
                  <a:gd name="T74" fmla="*/ 10 w 14"/>
                  <a:gd name="T75" fmla="*/ 5 h 6"/>
                  <a:gd name="T76" fmla="*/ 11 w 14"/>
                  <a:gd name="T77" fmla="*/ 5 h 6"/>
                  <a:gd name="T78" fmla="*/ 11 w 14"/>
                  <a:gd name="T79" fmla="*/ 5 h 6"/>
                  <a:gd name="T80" fmla="*/ 11 w 14"/>
                  <a:gd name="T81" fmla="*/ 5 h 6"/>
                  <a:gd name="T82" fmla="*/ 12 w 14"/>
                  <a:gd name="T83" fmla="*/ 5 h 6"/>
                  <a:gd name="T84" fmla="*/ 12 w 14"/>
                  <a:gd name="T85" fmla="*/ 5 h 6"/>
                  <a:gd name="T86" fmla="*/ 12 w 14"/>
                  <a:gd name="T87" fmla="*/ 5 h 6"/>
                  <a:gd name="T88" fmla="*/ 12 w 14"/>
                  <a:gd name="T89" fmla="*/ 6 h 6"/>
                  <a:gd name="T90" fmla="*/ 13 w 14"/>
                  <a:gd name="T91" fmla="*/ 6 h 6"/>
                  <a:gd name="T92" fmla="*/ 13 w 14"/>
                  <a:gd name="T93" fmla="*/ 6 h 6"/>
                  <a:gd name="T94" fmla="*/ 13 w 14"/>
                  <a:gd name="T95" fmla="*/ 6 h 6"/>
                  <a:gd name="T96" fmla="*/ 13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1" name="Freeform 42"/>
              <p:cNvSpPr>
                <a:spLocks/>
              </p:cNvSpPr>
              <p:nvPr/>
            </p:nvSpPr>
            <p:spPr bwMode="auto">
              <a:xfrm>
                <a:off x="1233" y="2190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0 h 7"/>
                  <a:gd name="T4" fmla="*/ 0 w 14"/>
                  <a:gd name="T5" fmla="*/ 0 h 7"/>
                  <a:gd name="T6" fmla="*/ 1 w 14"/>
                  <a:gd name="T7" fmla="*/ 1 h 7"/>
                  <a:gd name="T8" fmla="*/ 1 w 14"/>
                  <a:gd name="T9" fmla="*/ 1 h 7"/>
                  <a:gd name="T10" fmla="*/ 1 w 14"/>
                  <a:gd name="T11" fmla="*/ 1 h 7"/>
                  <a:gd name="T12" fmla="*/ 2 w 14"/>
                  <a:gd name="T13" fmla="*/ 1 h 7"/>
                  <a:gd name="T14" fmla="*/ 2 w 14"/>
                  <a:gd name="T15" fmla="*/ 1 h 7"/>
                  <a:gd name="T16" fmla="*/ 2 w 14"/>
                  <a:gd name="T17" fmla="*/ 1 h 7"/>
                  <a:gd name="T18" fmla="*/ 2 w 14"/>
                  <a:gd name="T19" fmla="*/ 1 h 7"/>
                  <a:gd name="T20" fmla="*/ 3 w 14"/>
                  <a:gd name="T21" fmla="*/ 1 h 7"/>
                  <a:gd name="T22" fmla="*/ 3 w 14"/>
                  <a:gd name="T23" fmla="*/ 2 h 7"/>
                  <a:gd name="T24" fmla="*/ 3 w 14"/>
                  <a:gd name="T25" fmla="*/ 2 h 7"/>
                  <a:gd name="T26" fmla="*/ 4 w 14"/>
                  <a:gd name="T27" fmla="*/ 2 h 7"/>
                  <a:gd name="T28" fmla="*/ 4 w 14"/>
                  <a:gd name="T29" fmla="*/ 2 h 7"/>
                  <a:gd name="T30" fmla="*/ 4 w 14"/>
                  <a:gd name="T31" fmla="*/ 2 h 7"/>
                  <a:gd name="T32" fmla="*/ 4 w 14"/>
                  <a:gd name="T33" fmla="*/ 2 h 7"/>
                  <a:gd name="T34" fmla="*/ 5 w 14"/>
                  <a:gd name="T35" fmla="*/ 2 h 7"/>
                  <a:gd name="T36" fmla="*/ 5 w 14"/>
                  <a:gd name="T37" fmla="*/ 3 h 7"/>
                  <a:gd name="T38" fmla="*/ 5 w 14"/>
                  <a:gd name="T39" fmla="*/ 3 h 7"/>
                  <a:gd name="T40" fmla="*/ 5 w 14"/>
                  <a:gd name="T41" fmla="*/ 3 h 7"/>
                  <a:gd name="T42" fmla="*/ 6 w 14"/>
                  <a:gd name="T43" fmla="*/ 3 h 7"/>
                  <a:gd name="T44" fmla="*/ 6 w 14"/>
                  <a:gd name="T45" fmla="*/ 3 h 7"/>
                  <a:gd name="T46" fmla="*/ 6 w 14"/>
                  <a:gd name="T47" fmla="*/ 3 h 7"/>
                  <a:gd name="T48" fmla="*/ 7 w 14"/>
                  <a:gd name="T49" fmla="*/ 3 h 7"/>
                  <a:gd name="T50" fmla="*/ 7 w 14"/>
                  <a:gd name="T51" fmla="*/ 3 h 7"/>
                  <a:gd name="T52" fmla="*/ 7 w 14"/>
                  <a:gd name="T53" fmla="*/ 4 h 7"/>
                  <a:gd name="T54" fmla="*/ 7 w 14"/>
                  <a:gd name="T55" fmla="*/ 4 h 7"/>
                  <a:gd name="T56" fmla="*/ 8 w 14"/>
                  <a:gd name="T57" fmla="*/ 4 h 7"/>
                  <a:gd name="T58" fmla="*/ 8 w 14"/>
                  <a:gd name="T59" fmla="*/ 4 h 7"/>
                  <a:gd name="T60" fmla="*/ 8 w 14"/>
                  <a:gd name="T61" fmla="*/ 4 h 7"/>
                  <a:gd name="T62" fmla="*/ 9 w 14"/>
                  <a:gd name="T63" fmla="*/ 4 h 7"/>
                  <a:gd name="T64" fmla="*/ 9 w 14"/>
                  <a:gd name="T65" fmla="*/ 4 h 7"/>
                  <a:gd name="T66" fmla="*/ 9 w 14"/>
                  <a:gd name="T67" fmla="*/ 5 h 7"/>
                  <a:gd name="T68" fmla="*/ 9 w 14"/>
                  <a:gd name="T69" fmla="*/ 5 h 7"/>
                  <a:gd name="T70" fmla="*/ 10 w 14"/>
                  <a:gd name="T71" fmla="*/ 5 h 7"/>
                  <a:gd name="T72" fmla="*/ 10 w 14"/>
                  <a:gd name="T73" fmla="*/ 5 h 7"/>
                  <a:gd name="T74" fmla="*/ 10 w 14"/>
                  <a:gd name="T75" fmla="*/ 5 h 7"/>
                  <a:gd name="T76" fmla="*/ 10 w 14"/>
                  <a:gd name="T77" fmla="*/ 5 h 7"/>
                  <a:gd name="T78" fmla="*/ 11 w 14"/>
                  <a:gd name="T79" fmla="*/ 5 h 7"/>
                  <a:gd name="T80" fmla="*/ 11 w 14"/>
                  <a:gd name="T81" fmla="*/ 6 h 7"/>
                  <a:gd name="T82" fmla="*/ 11 w 14"/>
                  <a:gd name="T83" fmla="*/ 6 h 7"/>
                  <a:gd name="T84" fmla="*/ 11 w 14"/>
                  <a:gd name="T85" fmla="*/ 6 h 7"/>
                  <a:gd name="T86" fmla="*/ 12 w 14"/>
                  <a:gd name="T87" fmla="*/ 6 h 7"/>
                  <a:gd name="T88" fmla="*/ 12 w 14"/>
                  <a:gd name="T89" fmla="*/ 6 h 7"/>
                  <a:gd name="T90" fmla="*/ 12 w 14"/>
                  <a:gd name="T91" fmla="*/ 7 h 7"/>
                  <a:gd name="T92" fmla="*/ 13 w 14"/>
                  <a:gd name="T93" fmla="*/ 7 h 7"/>
                  <a:gd name="T94" fmla="*/ 13 w 14"/>
                  <a:gd name="T95" fmla="*/ 7 h 7"/>
                  <a:gd name="T96" fmla="*/ 13 w 14"/>
                  <a:gd name="T97" fmla="*/ 7 h 7"/>
                  <a:gd name="T98" fmla="*/ 14 w 14"/>
                  <a:gd name="T9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4" y="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2" name="Freeform 43"/>
              <p:cNvSpPr>
                <a:spLocks/>
              </p:cNvSpPr>
              <p:nvPr/>
            </p:nvSpPr>
            <p:spPr bwMode="auto">
              <a:xfrm>
                <a:off x="1247" y="2197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1 h 7"/>
                  <a:gd name="T4" fmla="*/ 0 w 14"/>
                  <a:gd name="T5" fmla="*/ 1 h 7"/>
                  <a:gd name="T6" fmla="*/ 1 w 14"/>
                  <a:gd name="T7" fmla="*/ 1 h 7"/>
                  <a:gd name="T8" fmla="*/ 1 w 14"/>
                  <a:gd name="T9" fmla="*/ 1 h 7"/>
                  <a:gd name="T10" fmla="*/ 1 w 14"/>
                  <a:gd name="T11" fmla="*/ 2 h 7"/>
                  <a:gd name="T12" fmla="*/ 2 w 14"/>
                  <a:gd name="T13" fmla="*/ 2 h 7"/>
                  <a:gd name="T14" fmla="*/ 2 w 14"/>
                  <a:gd name="T15" fmla="*/ 2 h 7"/>
                  <a:gd name="T16" fmla="*/ 2 w 14"/>
                  <a:gd name="T17" fmla="*/ 2 h 7"/>
                  <a:gd name="T18" fmla="*/ 2 w 14"/>
                  <a:gd name="T19" fmla="*/ 2 h 7"/>
                  <a:gd name="T20" fmla="*/ 2 w 14"/>
                  <a:gd name="T21" fmla="*/ 3 h 7"/>
                  <a:gd name="T22" fmla="*/ 3 w 14"/>
                  <a:gd name="T23" fmla="*/ 3 h 7"/>
                  <a:gd name="T24" fmla="*/ 3 w 14"/>
                  <a:gd name="T25" fmla="*/ 3 h 7"/>
                  <a:gd name="T26" fmla="*/ 3 w 14"/>
                  <a:gd name="T27" fmla="*/ 3 h 7"/>
                  <a:gd name="T28" fmla="*/ 4 w 14"/>
                  <a:gd name="T29" fmla="*/ 3 h 7"/>
                  <a:gd name="T30" fmla="*/ 4 w 14"/>
                  <a:gd name="T31" fmla="*/ 3 h 7"/>
                  <a:gd name="T32" fmla="*/ 4 w 14"/>
                  <a:gd name="T33" fmla="*/ 4 h 7"/>
                  <a:gd name="T34" fmla="*/ 4 w 14"/>
                  <a:gd name="T35" fmla="*/ 4 h 7"/>
                  <a:gd name="T36" fmla="*/ 5 w 14"/>
                  <a:gd name="T37" fmla="*/ 4 h 7"/>
                  <a:gd name="T38" fmla="*/ 5 w 14"/>
                  <a:gd name="T39" fmla="*/ 4 h 7"/>
                  <a:gd name="T40" fmla="*/ 5 w 14"/>
                  <a:gd name="T41" fmla="*/ 4 h 7"/>
                  <a:gd name="T42" fmla="*/ 6 w 14"/>
                  <a:gd name="T43" fmla="*/ 4 h 7"/>
                  <a:gd name="T44" fmla="*/ 6 w 14"/>
                  <a:gd name="T45" fmla="*/ 4 h 7"/>
                  <a:gd name="T46" fmla="*/ 6 w 14"/>
                  <a:gd name="T47" fmla="*/ 4 h 7"/>
                  <a:gd name="T48" fmla="*/ 6 w 14"/>
                  <a:gd name="T49" fmla="*/ 4 h 7"/>
                  <a:gd name="T50" fmla="*/ 7 w 14"/>
                  <a:gd name="T51" fmla="*/ 5 h 7"/>
                  <a:gd name="T52" fmla="*/ 7 w 14"/>
                  <a:gd name="T53" fmla="*/ 5 h 7"/>
                  <a:gd name="T54" fmla="*/ 7 w 14"/>
                  <a:gd name="T55" fmla="*/ 5 h 7"/>
                  <a:gd name="T56" fmla="*/ 8 w 14"/>
                  <a:gd name="T57" fmla="*/ 5 h 7"/>
                  <a:gd name="T58" fmla="*/ 8 w 14"/>
                  <a:gd name="T59" fmla="*/ 5 h 7"/>
                  <a:gd name="T60" fmla="*/ 8 w 14"/>
                  <a:gd name="T61" fmla="*/ 5 h 7"/>
                  <a:gd name="T62" fmla="*/ 8 w 14"/>
                  <a:gd name="T63" fmla="*/ 5 h 7"/>
                  <a:gd name="T64" fmla="*/ 9 w 14"/>
                  <a:gd name="T65" fmla="*/ 5 h 7"/>
                  <a:gd name="T66" fmla="*/ 9 w 14"/>
                  <a:gd name="T67" fmla="*/ 5 h 7"/>
                  <a:gd name="T68" fmla="*/ 9 w 14"/>
                  <a:gd name="T69" fmla="*/ 6 h 7"/>
                  <a:gd name="T70" fmla="*/ 9 w 14"/>
                  <a:gd name="T71" fmla="*/ 6 h 7"/>
                  <a:gd name="T72" fmla="*/ 10 w 14"/>
                  <a:gd name="T73" fmla="*/ 6 h 7"/>
                  <a:gd name="T74" fmla="*/ 10 w 14"/>
                  <a:gd name="T75" fmla="*/ 6 h 7"/>
                  <a:gd name="T76" fmla="*/ 10 w 14"/>
                  <a:gd name="T77" fmla="*/ 6 h 7"/>
                  <a:gd name="T78" fmla="*/ 11 w 14"/>
                  <a:gd name="T79" fmla="*/ 6 h 7"/>
                  <a:gd name="T80" fmla="*/ 11 w 14"/>
                  <a:gd name="T81" fmla="*/ 6 h 7"/>
                  <a:gd name="T82" fmla="*/ 11 w 14"/>
                  <a:gd name="T83" fmla="*/ 6 h 7"/>
                  <a:gd name="T84" fmla="*/ 11 w 14"/>
                  <a:gd name="T85" fmla="*/ 7 h 7"/>
                  <a:gd name="T86" fmla="*/ 12 w 14"/>
                  <a:gd name="T87" fmla="*/ 7 h 7"/>
                  <a:gd name="T88" fmla="*/ 12 w 14"/>
                  <a:gd name="T89" fmla="*/ 7 h 7"/>
                  <a:gd name="T90" fmla="*/ 12 w 14"/>
                  <a:gd name="T91" fmla="*/ 7 h 7"/>
                  <a:gd name="T92" fmla="*/ 13 w 14"/>
                  <a:gd name="T93" fmla="*/ 7 h 7"/>
                  <a:gd name="T94" fmla="*/ 13 w 14"/>
                  <a:gd name="T95" fmla="*/ 7 h 7"/>
                  <a:gd name="T96" fmla="*/ 13 w 14"/>
                  <a:gd name="T97" fmla="*/ 7 h 7"/>
                  <a:gd name="T98" fmla="*/ 14 w 14"/>
                  <a:gd name="T9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3" name="Freeform 44"/>
              <p:cNvSpPr>
                <a:spLocks/>
              </p:cNvSpPr>
              <p:nvPr/>
            </p:nvSpPr>
            <p:spPr bwMode="auto">
              <a:xfrm>
                <a:off x="1261" y="2204"/>
                <a:ext cx="13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0 h 6"/>
                  <a:gd name="T4" fmla="*/ 0 w 13"/>
                  <a:gd name="T5" fmla="*/ 1 h 6"/>
                  <a:gd name="T6" fmla="*/ 0 w 13"/>
                  <a:gd name="T7" fmla="*/ 1 h 6"/>
                  <a:gd name="T8" fmla="*/ 1 w 13"/>
                  <a:gd name="T9" fmla="*/ 1 h 6"/>
                  <a:gd name="T10" fmla="*/ 1 w 13"/>
                  <a:gd name="T11" fmla="*/ 1 h 6"/>
                  <a:gd name="T12" fmla="*/ 1 w 13"/>
                  <a:gd name="T13" fmla="*/ 1 h 6"/>
                  <a:gd name="T14" fmla="*/ 2 w 13"/>
                  <a:gd name="T15" fmla="*/ 1 h 6"/>
                  <a:gd name="T16" fmla="*/ 2 w 13"/>
                  <a:gd name="T17" fmla="*/ 1 h 6"/>
                  <a:gd name="T18" fmla="*/ 2 w 13"/>
                  <a:gd name="T19" fmla="*/ 1 h 6"/>
                  <a:gd name="T20" fmla="*/ 2 w 13"/>
                  <a:gd name="T21" fmla="*/ 1 h 6"/>
                  <a:gd name="T22" fmla="*/ 3 w 13"/>
                  <a:gd name="T23" fmla="*/ 2 h 6"/>
                  <a:gd name="T24" fmla="*/ 3 w 13"/>
                  <a:gd name="T25" fmla="*/ 2 h 6"/>
                  <a:gd name="T26" fmla="*/ 3 w 13"/>
                  <a:gd name="T27" fmla="*/ 2 h 6"/>
                  <a:gd name="T28" fmla="*/ 4 w 13"/>
                  <a:gd name="T29" fmla="*/ 2 h 6"/>
                  <a:gd name="T30" fmla="*/ 4 w 13"/>
                  <a:gd name="T31" fmla="*/ 2 h 6"/>
                  <a:gd name="T32" fmla="*/ 4 w 13"/>
                  <a:gd name="T33" fmla="*/ 3 h 6"/>
                  <a:gd name="T34" fmla="*/ 4 w 13"/>
                  <a:gd name="T35" fmla="*/ 3 h 6"/>
                  <a:gd name="T36" fmla="*/ 5 w 13"/>
                  <a:gd name="T37" fmla="*/ 3 h 6"/>
                  <a:gd name="T38" fmla="*/ 5 w 13"/>
                  <a:gd name="T39" fmla="*/ 3 h 6"/>
                  <a:gd name="T40" fmla="*/ 5 w 13"/>
                  <a:gd name="T41" fmla="*/ 3 h 6"/>
                  <a:gd name="T42" fmla="*/ 6 w 13"/>
                  <a:gd name="T43" fmla="*/ 3 h 6"/>
                  <a:gd name="T44" fmla="*/ 6 w 13"/>
                  <a:gd name="T45" fmla="*/ 3 h 6"/>
                  <a:gd name="T46" fmla="*/ 6 w 13"/>
                  <a:gd name="T47" fmla="*/ 3 h 6"/>
                  <a:gd name="T48" fmla="*/ 6 w 13"/>
                  <a:gd name="T49" fmla="*/ 3 h 6"/>
                  <a:gd name="T50" fmla="*/ 6 w 13"/>
                  <a:gd name="T51" fmla="*/ 3 h 6"/>
                  <a:gd name="T52" fmla="*/ 7 w 13"/>
                  <a:gd name="T53" fmla="*/ 3 h 6"/>
                  <a:gd name="T54" fmla="*/ 7 w 13"/>
                  <a:gd name="T55" fmla="*/ 4 h 6"/>
                  <a:gd name="T56" fmla="*/ 7 w 13"/>
                  <a:gd name="T57" fmla="*/ 4 h 6"/>
                  <a:gd name="T58" fmla="*/ 8 w 13"/>
                  <a:gd name="T59" fmla="*/ 4 h 6"/>
                  <a:gd name="T60" fmla="*/ 8 w 13"/>
                  <a:gd name="T61" fmla="*/ 4 h 6"/>
                  <a:gd name="T62" fmla="*/ 8 w 13"/>
                  <a:gd name="T63" fmla="*/ 4 h 6"/>
                  <a:gd name="T64" fmla="*/ 9 w 13"/>
                  <a:gd name="T65" fmla="*/ 4 h 6"/>
                  <a:gd name="T66" fmla="*/ 9 w 13"/>
                  <a:gd name="T67" fmla="*/ 4 h 6"/>
                  <a:gd name="T68" fmla="*/ 9 w 13"/>
                  <a:gd name="T69" fmla="*/ 4 h 6"/>
                  <a:gd name="T70" fmla="*/ 9 w 13"/>
                  <a:gd name="T71" fmla="*/ 4 h 6"/>
                  <a:gd name="T72" fmla="*/ 10 w 13"/>
                  <a:gd name="T73" fmla="*/ 4 h 6"/>
                  <a:gd name="T74" fmla="*/ 10 w 13"/>
                  <a:gd name="T75" fmla="*/ 5 h 6"/>
                  <a:gd name="T76" fmla="*/ 10 w 13"/>
                  <a:gd name="T77" fmla="*/ 5 h 6"/>
                  <a:gd name="T78" fmla="*/ 11 w 13"/>
                  <a:gd name="T79" fmla="*/ 5 h 6"/>
                  <a:gd name="T80" fmla="*/ 11 w 13"/>
                  <a:gd name="T81" fmla="*/ 5 h 6"/>
                  <a:gd name="T82" fmla="*/ 11 w 13"/>
                  <a:gd name="T83" fmla="*/ 5 h 6"/>
                  <a:gd name="T84" fmla="*/ 12 w 13"/>
                  <a:gd name="T85" fmla="*/ 5 h 6"/>
                  <a:gd name="T86" fmla="*/ 12 w 13"/>
                  <a:gd name="T87" fmla="*/ 5 h 6"/>
                  <a:gd name="T88" fmla="*/ 12 w 13"/>
                  <a:gd name="T89" fmla="*/ 5 h 6"/>
                  <a:gd name="T90" fmla="*/ 12 w 13"/>
                  <a:gd name="T91" fmla="*/ 5 h 6"/>
                  <a:gd name="T92" fmla="*/ 12 w 13"/>
                  <a:gd name="T93" fmla="*/ 5 h 6"/>
                  <a:gd name="T94" fmla="*/ 13 w 13"/>
                  <a:gd name="T95" fmla="*/ 6 h 6"/>
                  <a:gd name="T96" fmla="*/ 13 w 13"/>
                  <a:gd name="T97" fmla="*/ 6 h 6"/>
                  <a:gd name="T98" fmla="*/ 13 w 13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4" name="Freeform 45"/>
              <p:cNvSpPr>
                <a:spLocks/>
              </p:cNvSpPr>
              <p:nvPr/>
            </p:nvSpPr>
            <p:spPr bwMode="auto">
              <a:xfrm>
                <a:off x="1274" y="2210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1 w 14"/>
                  <a:gd name="T3" fmla="*/ 0 h 4"/>
                  <a:gd name="T4" fmla="*/ 1 w 14"/>
                  <a:gd name="T5" fmla="*/ 0 h 4"/>
                  <a:gd name="T6" fmla="*/ 1 w 14"/>
                  <a:gd name="T7" fmla="*/ 0 h 4"/>
                  <a:gd name="T8" fmla="*/ 2 w 14"/>
                  <a:gd name="T9" fmla="*/ 0 h 4"/>
                  <a:gd name="T10" fmla="*/ 2 w 14"/>
                  <a:gd name="T11" fmla="*/ 0 h 4"/>
                  <a:gd name="T12" fmla="*/ 2 w 14"/>
                  <a:gd name="T13" fmla="*/ 0 h 4"/>
                  <a:gd name="T14" fmla="*/ 2 w 14"/>
                  <a:gd name="T15" fmla="*/ 0 h 4"/>
                  <a:gd name="T16" fmla="*/ 3 w 14"/>
                  <a:gd name="T17" fmla="*/ 0 h 4"/>
                  <a:gd name="T18" fmla="*/ 3 w 14"/>
                  <a:gd name="T19" fmla="*/ 0 h 4"/>
                  <a:gd name="T20" fmla="*/ 3 w 14"/>
                  <a:gd name="T21" fmla="*/ 1 h 4"/>
                  <a:gd name="T22" fmla="*/ 4 w 14"/>
                  <a:gd name="T23" fmla="*/ 1 h 4"/>
                  <a:gd name="T24" fmla="*/ 4 w 14"/>
                  <a:gd name="T25" fmla="*/ 1 h 4"/>
                  <a:gd name="T26" fmla="*/ 4 w 14"/>
                  <a:gd name="T27" fmla="*/ 1 h 4"/>
                  <a:gd name="T28" fmla="*/ 5 w 14"/>
                  <a:gd name="T29" fmla="*/ 1 h 4"/>
                  <a:gd name="T30" fmla="*/ 5 w 14"/>
                  <a:gd name="T31" fmla="*/ 1 h 4"/>
                  <a:gd name="T32" fmla="*/ 5 w 14"/>
                  <a:gd name="T33" fmla="*/ 1 h 4"/>
                  <a:gd name="T34" fmla="*/ 5 w 14"/>
                  <a:gd name="T35" fmla="*/ 1 h 4"/>
                  <a:gd name="T36" fmla="*/ 5 w 14"/>
                  <a:gd name="T37" fmla="*/ 1 h 4"/>
                  <a:gd name="T38" fmla="*/ 6 w 14"/>
                  <a:gd name="T39" fmla="*/ 1 h 4"/>
                  <a:gd name="T40" fmla="*/ 6 w 14"/>
                  <a:gd name="T41" fmla="*/ 1 h 4"/>
                  <a:gd name="T42" fmla="*/ 6 w 14"/>
                  <a:gd name="T43" fmla="*/ 1 h 4"/>
                  <a:gd name="T44" fmla="*/ 7 w 14"/>
                  <a:gd name="T45" fmla="*/ 2 h 4"/>
                  <a:gd name="T46" fmla="*/ 7 w 14"/>
                  <a:gd name="T47" fmla="*/ 2 h 4"/>
                  <a:gd name="T48" fmla="*/ 7 w 14"/>
                  <a:gd name="T49" fmla="*/ 2 h 4"/>
                  <a:gd name="T50" fmla="*/ 8 w 14"/>
                  <a:gd name="T51" fmla="*/ 2 h 4"/>
                  <a:gd name="T52" fmla="*/ 8 w 14"/>
                  <a:gd name="T53" fmla="*/ 2 h 4"/>
                  <a:gd name="T54" fmla="*/ 8 w 14"/>
                  <a:gd name="T55" fmla="*/ 2 h 4"/>
                  <a:gd name="T56" fmla="*/ 8 w 14"/>
                  <a:gd name="T57" fmla="*/ 2 h 4"/>
                  <a:gd name="T58" fmla="*/ 9 w 14"/>
                  <a:gd name="T59" fmla="*/ 2 h 4"/>
                  <a:gd name="T60" fmla="*/ 9 w 14"/>
                  <a:gd name="T61" fmla="*/ 2 h 4"/>
                  <a:gd name="T62" fmla="*/ 9 w 14"/>
                  <a:gd name="T63" fmla="*/ 3 h 4"/>
                  <a:gd name="T64" fmla="*/ 10 w 14"/>
                  <a:gd name="T65" fmla="*/ 3 h 4"/>
                  <a:gd name="T66" fmla="*/ 10 w 14"/>
                  <a:gd name="T67" fmla="*/ 3 h 4"/>
                  <a:gd name="T68" fmla="*/ 10 w 14"/>
                  <a:gd name="T69" fmla="*/ 3 h 4"/>
                  <a:gd name="T70" fmla="*/ 11 w 14"/>
                  <a:gd name="T71" fmla="*/ 3 h 4"/>
                  <a:gd name="T72" fmla="*/ 11 w 14"/>
                  <a:gd name="T73" fmla="*/ 3 h 4"/>
                  <a:gd name="T74" fmla="*/ 11 w 14"/>
                  <a:gd name="T75" fmla="*/ 3 h 4"/>
                  <a:gd name="T76" fmla="*/ 11 w 14"/>
                  <a:gd name="T77" fmla="*/ 3 h 4"/>
                  <a:gd name="T78" fmla="*/ 11 w 14"/>
                  <a:gd name="T79" fmla="*/ 3 h 4"/>
                  <a:gd name="T80" fmla="*/ 12 w 14"/>
                  <a:gd name="T81" fmla="*/ 3 h 4"/>
                  <a:gd name="T82" fmla="*/ 12 w 14"/>
                  <a:gd name="T83" fmla="*/ 4 h 4"/>
                  <a:gd name="T84" fmla="*/ 12 w 14"/>
                  <a:gd name="T85" fmla="*/ 4 h 4"/>
                  <a:gd name="T86" fmla="*/ 13 w 14"/>
                  <a:gd name="T87" fmla="*/ 4 h 4"/>
                  <a:gd name="T88" fmla="*/ 13 w 14"/>
                  <a:gd name="T89" fmla="*/ 4 h 4"/>
                  <a:gd name="T90" fmla="*/ 13 w 14"/>
                  <a:gd name="T91" fmla="*/ 4 h 4"/>
                  <a:gd name="T92" fmla="*/ 14 w 14"/>
                  <a:gd name="T93" fmla="*/ 4 h 4"/>
                  <a:gd name="T94" fmla="*/ 14 w 14"/>
                  <a:gd name="T95" fmla="*/ 4 h 4"/>
                  <a:gd name="T96" fmla="*/ 14 w 14"/>
                  <a:gd name="T97" fmla="*/ 4 h 4"/>
                  <a:gd name="T98" fmla="*/ 14 w 14"/>
                  <a:gd name="T9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5" name="Freeform 46"/>
              <p:cNvSpPr>
                <a:spLocks/>
              </p:cNvSpPr>
              <p:nvPr/>
            </p:nvSpPr>
            <p:spPr bwMode="auto">
              <a:xfrm>
                <a:off x="1288" y="2214"/>
                <a:ext cx="14" cy="8"/>
              </a:xfrm>
              <a:custGeom>
                <a:avLst/>
                <a:gdLst>
                  <a:gd name="T0" fmla="*/ 0 w 14"/>
                  <a:gd name="T1" fmla="*/ 1 h 8"/>
                  <a:gd name="T2" fmla="*/ 1 w 14"/>
                  <a:gd name="T3" fmla="*/ 1 h 8"/>
                  <a:gd name="T4" fmla="*/ 1 w 14"/>
                  <a:gd name="T5" fmla="*/ 1 h 8"/>
                  <a:gd name="T6" fmla="*/ 1 w 14"/>
                  <a:gd name="T7" fmla="*/ 1 h 8"/>
                  <a:gd name="T8" fmla="*/ 2 w 14"/>
                  <a:gd name="T9" fmla="*/ 1 h 8"/>
                  <a:gd name="T10" fmla="*/ 2 w 14"/>
                  <a:gd name="T11" fmla="*/ 1 h 8"/>
                  <a:gd name="T12" fmla="*/ 2 w 14"/>
                  <a:gd name="T13" fmla="*/ 2 h 8"/>
                  <a:gd name="T14" fmla="*/ 3 w 14"/>
                  <a:gd name="T15" fmla="*/ 2 h 8"/>
                  <a:gd name="T16" fmla="*/ 3 w 14"/>
                  <a:gd name="T17" fmla="*/ 2 h 8"/>
                  <a:gd name="T18" fmla="*/ 3 w 14"/>
                  <a:gd name="T19" fmla="*/ 2 h 8"/>
                  <a:gd name="T20" fmla="*/ 3 w 14"/>
                  <a:gd name="T21" fmla="*/ 2 h 8"/>
                  <a:gd name="T22" fmla="*/ 3 w 14"/>
                  <a:gd name="T23" fmla="*/ 2 h 8"/>
                  <a:gd name="T24" fmla="*/ 4 w 14"/>
                  <a:gd name="T25" fmla="*/ 2 h 8"/>
                  <a:gd name="T26" fmla="*/ 4 w 14"/>
                  <a:gd name="T27" fmla="*/ 2 h 8"/>
                  <a:gd name="T28" fmla="*/ 4 w 14"/>
                  <a:gd name="T29" fmla="*/ 2 h 8"/>
                  <a:gd name="T30" fmla="*/ 5 w 14"/>
                  <a:gd name="T31" fmla="*/ 2 h 8"/>
                  <a:gd name="T32" fmla="*/ 5 w 14"/>
                  <a:gd name="T33" fmla="*/ 3 h 8"/>
                  <a:gd name="T34" fmla="*/ 5 w 14"/>
                  <a:gd name="T35" fmla="*/ 3 h 8"/>
                  <a:gd name="T36" fmla="*/ 6 w 14"/>
                  <a:gd name="T37" fmla="*/ 3 h 8"/>
                  <a:gd name="T38" fmla="*/ 6 w 14"/>
                  <a:gd name="T39" fmla="*/ 3 h 8"/>
                  <a:gd name="T40" fmla="*/ 6 w 14"/>
                  <a:gd name="T41" fmla="*/ 3 h 8"/>
                  <a:gd name="T42" fmla="*/ 6 w 14"/>
                  <a:gd name="T43" fmla="*/ 4 h 8"/>
                  <a:gd name="T44" fmla="*/ 7 w 14"/>
                  <a:gd name="T45" fmla="*/ 4 h 8"/>
                  <a:gd name="T46" fmla="*/ 7 w 14"/>
                  <a:gd name="T47" fmla="*/ 4 h 8"/>
                  <a:gd name="T48" fmla="*/ 7 w 14"/>
                  <a:gd name="T49" fmla="*/ 4 h 8"/>
                  <a:gd name="T50" fmla="*/ 8 w 14"/>
                  <a:gd name="T51" fmla="*/ 4 h 8"/>
                  <a:gd name="T52" fmla="*/ 8 w 14"/>
                  <a:gd name="T53" fmla="*/ 4 h 8"/>
                  <a:gd name="T54" fmla="*/ 8 w 14"/>
                  <a:gd name="T55" fmla="*/ 5 h 8"/>
                  <a:gd name="T56" fmla="*/ 8 w 14"/>
                  <a:gd name="T57" fmla="*/ 5 h 8"/>
                  <a:gd name="T58" fmla="*/ 9 w 14"/>
                  <a:gd name="T59" fmla="*/ 5 h 8"/>
                  <a:gd name="T60" fmla="*/ 9 w 14"/>
                  <a:gd name="T61" fmla="*/ 5 h 8"/>
                  <a:gd name="T62" fmla="*/ 9 w 14"/>
                  <a:gd name="T63" fmla="*/ 5 h 8"/>
                  <a:gd name="T64" fmla="*/ 9 w 14"/>
                  <a:gd name="T65" fmla="*/ 5 h 8"/>
                  <a:gd name="T66" fmla="*/ 10 w 14"/>
                  <a:gd name="T67" fmla="*/ 5 h 8"/>
                  <a:gd name="T68" fmla="*/ 10 w 14"/>
                  <a:gd name="T69" fmla="*/ 5 h 8"/>
                  <a:gd name="T70" fmla="*/ 10 w 14"/>
                  <a:gd name="T71" fmla="*/ 6 h 8"/>
                  <a:gd name="T72" fmla="*/ 11 w 14"/>
                  <a:gd name="T73" fmla="*/ 6 h 8"/>
                  <a:gd name="T74" fmla="*/ 11 w 14"/>
                  <a:gd name="T75" fmla="*/ 6 h 8"/>
                  <a:gd name="T76" fmla="*/ 11 w 14"/>
                  <a:gd name="T77" fmla="*/ 6 h 8"/>
                  <a:gd name="T78" fmla="*/ 11 w 14"/>
                  <a:gd name="T79" fmla="*/ 6 h 8"/>
                  <a:gd name="T80" fmla="*/ 12 w 14"/>
                  <a:gd name="T81" fmla="*/ 7 h 8"/>
                  <a:gd name="T82" fmla="*/ 12 w 14"/>
                  <a:gd name="T83" fmla="*/ 7 h 8"/>
                  <a:gd name="T84" fmla="*/ 12 w 14"/>
                  <a:gd name="T85" fmla="*/ 7 h 8"/>
                  <a:gd name="T86" fmla="*/ 13 w 14"/>
                  <a:gd name="T87" fmla="*/ 7 h 8"/>
                  <a:gd name="T88" fmla="*/ 13 w 14"/>
                  <a:gd name="T89" fmla="*/ 7 h 8"/>
                  <a:gd name="T90" fmla="*/ 13 w 14"/>
                  <a:gd name="T91" fmla="*/ 8 h 8"/>
                  <a:gd name="T92" fmla="*/ 14 w 14"/>
                  <a:gd name="T93" fmla="*/ 8 h 8"/>
                  <a:gd name="T94" fmla="*/ 14 w 14"/>
                  <a:gd name="T95" fmla="*/ 8 h 8"/>
                  <a:gd name="T96" fmla="*/ 14 w 14"/>
                  <a:gd name="T97" fmla="*/ 8 h 8"/>
                  <a:gd name="T98" fmla="*/ 14 w 14"/>
                  <a:gd name="T9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6" name="Freeform 47"/>
              <p:cNvSpPr>
                <a:spLocks/>
              </p:cNvSpPr>
              <p:nvPr/>
            </p:nvSpPr>
            <p:spPr bwMode="auto">
              <a:xfrm>
                <a:off x="1302" y="2222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1 w 14"/>
                  <a:gd name="T3" fmla="*/ 0 h 6"/>
                  <a:gd name="T4" fmla="*/ 1 w 14"/>
                  <a:gd name="T5" fmla="*/ 0 h 6"/>
                  <a:gd name="T6" fmla="*/ 1 w 14"/>
                  <a:gd name="T7" fmla="*/ 0 h 6"/>
                  <a:gd name="T8" fmla="*/ 1 w 14"/>
                  <a:gd name="T9" fmla="*/ 1 h 6"/>
                  <a:gd name="T10" fmla="*/ 2 w 14"/>
                  <a:gd name="T11" fmla="*/ 1 h 6"/>
                  <a:gd name="T12" fmla="*/ 2 w 14"/>
                  <a:gd name="T13" fmla="*/ 1 h 6"/>
                  <a:gd name="T14" fmla="*/ 2 w 14"/>
                  <a:gd name="T15" fmla="*/ 1 h 6"/>
                  <a:gd name="T16" fmla="*/ 3 w 14"/>
                  <a:gd name="T17" fmla="*/ 1 h 6"/>
                  <a:gd name="T18" fmla="*/ 3 w 14"/>
                  <a:gd name="T19" fmla="*/ 1 h 6"/>
                  <a:gd name="T20" fmla="*/ 3 w 14"/>
                  <a:gd name="T21" fmla="*/ 2 h 6"/>
                  <a:gd name="T22" fmla="*/ 4 w 14"/>
                  <a:gd name="T23" fmla="*/ 2 h 6"/>
                  <a:gd name="T24" fmla="*/ 4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5 w 14"/>
                  <a:gd name="T31" fmla="*/ 2 h 6"/>
                  <a:gd name="T32" fmla="*/ 5 w 14"/>
                  <a:gd name="T33" fmla="*/ 2 h 6"/>
                  <a:gd name="T34" fmla="*/ 5 w 14"/>
                  <a:gd name="T35" fmla="*/ 2 h 6"/>
                  <a:gd name="T36" fmla="*/ 6 w 14"/>
                  <a:gd name="T37" fmla="*/ 3 h 6"/>
                  <a:gd name="T38" fmla="*/ 6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7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8 w 14"/>
                  <a:gd name="T53" fmla="*/ 3 h 6"/>
                  <a:gd name="T54" fmla="*/ 8 w 14"/>
                  <a:gd name="T55" fmla="*/ 3 h 6"/>
                  <a:gd name="T56" fmla="*/ 8 w 14"/>
                  <a:gd name="T57" fmla="*/ 3 h 6"/>
                  <a:gd name="T58" fmla="*/ 9 w 14"/>
                  <a:gd name="T59" fmla="*/ 3 h 6"/>
                  <a:gd name="T60" fmla="*/ 9 w 14"/>
                  <a:gd name="T61" fmla="*/ 4 h 6"/>
                  <a:gd name="T62" fmla="*/ 9 w 14"/>
                  <a:gd name="T63" fmla="*/ 4 h 6"/>
                  <a:gd name="T64" fmla="*/ 9 w 14"/>
                  <a:gd name="T65" fmla="*/ 4 h 6"/>
                  <a:gd name="T66" fmla="*/ 10 w 14"/>
                  <a:gd name="T67" fmla="*/ 4 h 6"/>
                  <a:gd name="T68" fmla="*/ 10 w 14"/>
                  <a:gd name="T69" fmla="*/ 4 h 6"/>
                  <a:gd name="T70" fmla="*/ 10 w 14"/>
                  <a:gd name="T71" fmla="*/ 4 h 6"/>
                  <a:gd name="T72" fmla="*/ 11 w 14"/>
                  <a:gd name="T73" fmla="*/ 4 h 6"/>
                  <a:gd name="T74" fmla="*/ 11 w 14"/>
                  <a:gd name="T75" fmla="*/ 4 h 6"/>
                  <a:gd name="T76" fmla="*/ 11 w 14"/>
                  <a:gd name="T77" fmla="*/ 5 h 6"/>
                  <a:gd name="T78" fmla="*/ 11 w 14"/>
                  <a:gd name="T79" fmla="*/ 5 h 6"/>
                  <a:gd name="T80" fmla="*/ 12 w 14"/>
                  <a:gd name="T81" fmla="*/ 5 h 6"/>
                  <a:gd name="T82" fmla="*/ 12 w 14"/>
                  <a:gd name="T83" fmla="*/ 5 h 6"/>
                  <a:gd name="T84" fmla="*/ 12 w 14"/>
                  <a:gd name="T85" fmla="*/ 5 h 6"/>
                  <a:gd name="T86" fmla="*/ 12 w 14"/>
                  <a:gd name="T87" fmla="*/ 5 h 6"/>
                  <a:gd name="T88" fmla="*/ 13 w 14"/>
                  <a:gd name="T89" fmla="*/ 5 h 6"/>
                  <a:gd name="T90" fmla="*/ 13 w 14"/>
                  <a:gd name="T91" fmla="*/ 5 h 6"/>
                  <a:gd name="T92" fmla="*/ 13 w 14"/>
                  <a:gd name="T93" fmla="*/ 6 h 6"/>
                  <a:gd name="T94" fmla="*/ 14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7" name="Freeform 48"/>
              <p:cNvSpPr>
                <a:spLocks/>
              </p:cNvSpPr>
              <p:nvPr/>
            </p:nvSpPr>
            <p:spPr bwMode="auto">
              <a:xfrm>
                <a:off x="1316" y="2228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1 w 14"/>
                  <a:gd name="T3" fmla="*/ 0 h 6"/>
                  <a:gd name="T4" fmla="*/ 1 w 14"/>
                  <a:gd name="T5" fmla="*/ 0 h 6"/>
                  <a:gd name="T6" fmla="*/ 1 w 14"/>
                  <a:gd name="T7" fmla="*/ 0 h 6"/>
                  <a:gd name="T8" fmla="*/ 2 w 14"/>
                  <a:gd name="T9" fmla="*/ 0 h 6"/>
                  <a:gd name="T10" fmla="*/ 2 w 14"/>
                  <a:gd name="T11" fmla="*/ 0 h 6"/>
                  <a:gd name="T12" fmla="*/ 2 w 14"/>
                  <a:gd name="T13" fmla="*/ 1 h 6"/>
                  <a:gd name="T14" fmla="*/ 2 w 14"/>
                  <a:gd name="T15" fmla="*/ 1 h 6"/>
                  <a:gd name="T16" fmla="*/ 3 w 14"/>
                  <a:gd name="T17" fmla="*/ 1 h 6"/>
                  <a:gd name="T18" fmla="*/ 3 w 14"/>
                  <a:gd name="T19" fmla="*/ 1 h 6"/>
                  <a:gd name="T20" fmla="*/ 3 w 14"/>
                  <a:gd name="T21" fmla="*/ 1 h 6"/>
                  <a:gd name="T22" fmla="*/ 4 w 14"/>
                  <a:gd name="T23" fmla="*/ 1 h 6"/>
                  <a:gd name="T24" fmla="*/ 4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4 w 14"/>
                  <a:gd name="T31" fmla="*/ 2 h 6"/>
                  <a:gd name="T32" fmla="*/ 5 w 14"/>
                  <a:gd name="T33" fmla="*/ 2 h 6"/>
                  <a:gd name="T34" fmla="*/ 5 w 14"/>
                  <a:gd name="T35" fmla="*/ 2 h 6"/>
                  <a:gd name="T36" fmla="*/ 5 w 14"/>
                  <a:gd name="T37" fmla="*/ 3 h 6"/>
                  <a:gd name="T38" fmla="*/ 6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7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8 w 14"/>
                  <a:gd name="T53" fmla="*/ 3 h 6"/>
                  <a:gd name="T54" fmla="*/ 8 w 14"/>
                  <a:gd name="T55" fmla="*/ 4 h 6"/>
                  <a:gd name="T56" fmla="*/ 8 w 14"/>
                  <a:gd name="T57" fmla="*/ 4 h 6"/>
                  <a:gd name="T58" fmla="*/ 9 w 14"/>
                  <a:gd name="T59" fmla="*/ 4 h 6"/>
                  <a:gd name="T60" fmla="*/ 9 w 14"/>
                  <a:gd name="T61" fmla="*/ 4 h 6"/>
                  <a:gd name="T62" fmla="*/ 9 w 14"/>
                  <a:gd name="T63" fmla="*/ 4 h 6"/>
                  <a:gd name="T64" fmla="*/ 9 w 14"/>
                  <a:gd name="T65" fmla="*/ 4 h 6"/>
                  <a:gd name="T66" fmla="*/ 10 w 14"/>
                  <a:gd name="T67" fmla="*/ 4 h 6"/>
                  <a:gd name="T68" fmla="*/ 10 w 14"/>
                  <a:gd name="T69" fmla="*/ 4 h 6"/>
                  <a:gd name="T70" fmla="*/ 10 w 14"/>
                  <a:gd name="T71" fmla="*/ 4 h 6"/>
                  <a:gd name="T72" fmla="*/ 10 w 14"/>
                  <a:gd name="T73" fmla="*/ 5 h 6"/>
                  <a:gd name="T74" fmla="*/ 11 w 14"/>
                  <a:gd name="T75" fmla="*/ 5 h 6"/>
                  <a:gd name="T76" fmla="*/ 11 w 14"/>
                  <a:gd name="T77" fmla="*/ 5 h 6"/>
                  <a:gd name="T78" fmla="*/ 11 w 14"/>
                  <a:gd name="T79" fmla="*/ 5 h 6"/>
                  <a:gd name="T80" fmla="*/ 11 w 14"/>
                  <a:gd name="T81" fmla="*/ 5 h 6"/>
                  <a:gd name="T82" fmla="*/ 12 w 14"/>
                  <a:gd name="T83" fmla="*/ 5 h 6"/>
                  <a:gd name="T84" fmla="*/ 12 w 14"/>
                  <a:gd name="T85" fmla="*/ 5 h 6"/>
                  <a:gd name="T86" fmla="*/ 12 w 14"/>
                  <a:gd name="T87" fmla="*/ 5 h 6"/>
                  <a:gd name="T88" fmla="*/ 13 w 14"/>
                  <a:gd name="T89" fmla="*/ 6 h 6"/>
                  <a:gd name="T90" fmla="*/ 13 w 14"/>
                  <a:gd name="T91" fmla="*/ 6 h 6"/>
                  <a:gd name="T92" fmla="*/ 13 w 14"/>
                  <a:gd name="T93" fmla="*/ 6 h 6"/>
                  <a:gd name="T94" fmla="*/ 13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8" name="Freeform 49"/>
              <p:cNvSpPr>
                <a:spLocks/>
              </p:cNvSpPr>
              <p:nvPr/>
            </p:nvSpPr>
            <p:spPr bwMode="auto">
              <a:xfrm>
                <a:off x="1330" y="2234"/>
                <a:ext cx="14" cy="5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0 h 5"/>
                  <a:gd name="T4" fmla="*/ 1 w 14"/>
                  <a:gd name="T5" fmla="*/ 0 h 5"/>
                  <a:gd name="T6" fmla="*/ 1 w 14"/>
                  <a:gd name="T7" fmla="*/ 0 h 5"/>
                  <a:gd name="T8" fmla="*/ 2 w 14"/>
                  <a:gd name="T9" fmla="*/ 0 h 5"/>
                  <a:gd name="T10" fmla="*/ 2 w 14"/>
                  <a:gd name="T11" fmla="*/ 1 h 5"/>
                  <a:gd name="T12" fmla="*/ 2 w 14"/>
                  <a:gd name="T13" fmla="*/ 1 h 5"/>
                  <a:gd name="T14" fmla="*/ 2 w 14"/>
                  <a:gd name="T15" fmla="*/ 1 h 5"/>
                  <a:gd name="T16" fmla="*/ 2 w 14"/>
                  <a:gd name="T17" fmla="*/ 1 h 5"/>
                  <a:gd name="T18" fmla="*/ 3 w 14"/>
                  <a:gd name="T19" fmla="*/ 1 h 5"/>
                  <a:gd name="T20" fmla="*/ 3 w 14"/>
                  <a:gd name="T21" fmla="*/ 1 h 5"/>
                  <a:gd name="T22" fmla="*/ 3 w 14"/>
                  <a:gd name="T23" fmla="*/ 1 h 5"/>
                  <a:gd name="T24" fmla="*/ 4 w 14"/>
                  <a:gd name="T25" fmla="*/ 1 h 5"/>
                  <a:gd name="T26" fmla="*/ 4 w 14"/>
                  <a:gd name="T27" fmla="*/ 2 h 5"/>
                  <a:gd name="T28" fmla="*/ 4 w 14"/>
                  <a:gd name="T29" fmla="*/ 2 h 5"/>
                  <a:gd name="T30" fmla="*/ 4 w 14"/>
                  <a:gd name="T31" fmla="*/ 2 h 5"/>
                  <a:gd name="T32" fmla="*/ 5 w 14"/>
                  <a:gd name="T33" fmla="*/ 2 h 5"/>
                  <a:gd name="T34" fmla="*/ 5 w 14"/>
                  <a:gd name="T35" fmla="*/ 2 h 5"/>
                  <a:gd name="T36" fmla="*/ 5 w 14"/>
                  <a:gd name="T37" fmla="*/ 2 h 5"/>
                  <a:gd name="T38" fmla="*/ 6 w 14"/>
                  <a:gd name="T39" fmla="*/ 2 h 5"/>
                  <a:gd name="T40" fmla="*/ 6 w 14"/>
                  <a:gd name="T41" fmla="*/ 2 h 5"/>
                  <a:gd name="T42" fmla="*/ 6 w 14"/>
                  <a:gd name="T43" fmla="*/ 2 h 5"/>
                  <a:gd name="T44" fmla="*/ 7 w 14"/>
                  <a:gd name="T45" fmla="*/ 2 h 5"/>
                  <a:gd name="T46" fmla="*/ 7 w 14"/>
                  <a:gd name="T47" fmla="*/ 3 h 5"/>
                  <a:gd name="T48" fmla="*/ 7 w 14"/>
                  <a:gd name="T49" fmla="*/ 3 h 5"/>
                  <a:gd name="T50" fmla="*/ 7 w 14"/>
                  <a:gd name="T51" fmla="*/ 3 h 5"/>
                  <a:gd name="T52" fmla="*/ 8 w 14"/>
                  <a:gd name="T53" fmla="*/ 3 h 5"/>
                  <a:gd name="T54" fmla="*/ 8 w 14"/>
                  <a:gd name="T55" fmla="*/ 3 h 5"/>
                  <a:gd name="T56" fmla="*/ 8 w 14"/>
                  <a:gd name="T57" fmla="*/ 3 h 5"/>
                  <a:gd name="T58" fmla="*/ 8 w 14"/>
                  <a:gd name="T59" fmla="*/ 3 h 5"/>
                  <a:gd name="T60" fmla="*/ 9 w 14"/>
                  <a:gd name="T61" fmla="*/ 3 h 5"/>
                  <a:gd name="T62" fmla="*/ 9 w 14"/>
                  <a:gd name="T63" fmla="*/ 3 h 5"/>
                  <a:gd name="T64" fmla="*/ 9 w 14"/>
                  <a:gd name="T65" fmla="*/ 3 h 5"/>
                  <a:gd name="T66" fmla="*/ 9 w 14"/>
                  <a:gd name="T67" fmla="*/ 4 h 5"/>
                  <a:gd name="T68" fmla="*/ 10 w 14"/>
                  <a:gd name="T69" fmla="*/ 4 h 5"/>
                  <a:gd name="T70" fmla="*/ 10 w 14"/>
                  <a:gd name="T71" fmla="*/ 4 h 5"/>
                  <a:gd name="T72" fmla="*/ 10 w 14"/>
                  <a:gd name="T73" fmla="*/ 4 h 5"/>
                  <a:gd name="T74" fmla="*/ 11 w 14"/>
                  <a:gd name="T75" fmla="*/ 4 h 5"/>
                  <a:gd name="T76" fmla="*/ 11 w 14"/>
                  <a:gd name="T77" fmla="*/ 4 h 5"/>
                  <a:gd name="T78" fmla="*/ 11 w 14"/>
                  <a:gd name="T79" fmla="*/ 4 h 5"/>
                  <a:gd name="T80" fmla="*/ 11 w 14"/>
                  <a:gd name="T81" fmla="*/ 4 h 5"/>
                  <a:gd name="T82" fmla="*/ 12 w 14"/>
                  <a:gd name="T83" fmla="*/ 4 h 5"/>
                  <a:gd name="T84" fmla="*/ 12 w 14"/>
                  <a:gd name="T85" fmla="*/ 5 h 5"/>
                  <a:gd name="T86" fmla="*/ 12 w 14"/>
                  <a:gd name="T87" fmla="*/ 5 h 5"/>
                  <a:gd name="T88" fmla="*/ 13 w 14"/>
                  <a:gd name="T89" fmla="*/ 5 h 5"/>
                  <a:gd name="T90" fmla="*/ 13 w 14"/>
                  <a:gd name="T91" fmla="*/ 5 h 5"/>
                  <a:gd name="T92" fmla="*/ 13 w 14"/>
                  <a:gd name="T93" fmla="*/ 5 h 5"/>
                  <a:gd name="T94" fmla="*/ 14 w 14"/>
                  <a:gd name="T95" fmla="*/ 5 h 5"/>
                  <a:gd name="T96" fmla="*/ 14 w 14"/>
                  <a:gd name="T97" fmla="*/ 5 h 5"/>
                  <a:gd name="T98" fmla="*/ 14 w 14"/>
                  <a:gd name="T9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9" name="Freeform 50"/>
              <p:cNvSpPr>
                <a:spLocks/>
              </p:cNvSpPr>
              <p:nvPr/>
            </p:nvSpPr>
            <p:spPr bwMode="auto">
              <a:xfrm>
                <a:off x="1344" y="2239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0 w 14"/>
                  <a:gd name="T3" fmla="*/ 0 h 6"/>
                  <a:gd name="T4" fmla="*/ 1 w 14"/>
                  <a:gd name="T5" fmla="*/ 0 h 6"/>
                  <a:gd name="T6" fmla="*/ 1 w 14"/>
                  <a:gd name="T7" fmla="*/ 1 h 6"/>
                  <a:gd name="T8" fmla="*/ 1 w 14"/>
                  <a:gd name="T9" fmla="*/ 1 h 6"/>
                  <a:gd name="T10" fmla="*/ 2 w 14"/>
                  <a:gd name="T11" fmla="*/ 1 h 6"/>
                  <a:gd name="T12" fmla="*/ 2 w 14"/>
                  <a:gd name="T13" fmla="*/ 1 h 6"/>
                  <a:gd name="T14" fmla="*/ 2 w 14"/>
                  <a:gd name="T15" fmla="*/ 1 h 6"/>
                  <a:gd name="T16" fmla="*/ 2 w 14"/>
                  <a:gd name="T17" fmla="*/ 1 h 6"/>
                  <a:gd name="T18" fmla="*/ 3 w 14"/>
                  <a:gd name="T19" fmla="*/ 2 h 6"/>
                  <a:gd name="T20" fmla="*/ 3 w 14"/>
                  <a:gd name="T21" fmla="*/ 2 h 6"/>
                  <a:gd name="T22" fmla="*/ 3 w 14"/>
                  <a:gd name="T23" fmla="*/ 2 h 6"/>
                  <a:gd name="T24" fmla="*/ 4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4 w 14"/>
                  <a:gd name="T31" fmla="*/ 2 h 6"/>
                  <a:gd name="T32" fmla="*/ 5 w 14"/>
                  <a:gd name="T33" fmla="*/ 3 h 6"/>
                  <a:gd name="T34" fmla="*/ 5 w 14"/>
                  <a:gd name="T35" fmla="*/ 3 h 6"/>
                  <a:gd name="T36" fmla="*/ 5 w 14"/>
                  <a:gd name="T37" fmla="*/ 3 h 6"/>
                  <a:gd name="T38" fmla="*/ 6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6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7 w 14"/>
                  <a:gd name="T53" fmla="*/ 4 h 6"/>
                  <a:gd name="T54" fmla="*/ 8 w 14"/>
                  <a:gd name="T55" fmla="*/ 4 h 6"/>
                  <a:gd name="T56" fmla="*/ 8 w 14"/>
                  <a:gd name="T57" fmla="*/ 4 h 6"/>
                  <a:gd name="T58" fmla="*/ 8 w 14"/>
                  <a:gd name="T59" fmla="*/ 4 h 6"/>
                  <a:gd name="T60" fmla="*/ 9 w 14"/>
                  <a:gd name="T61" fmla="*/ 4 h 6"/>
                  <a:gd name="T62" fmla="*/ 9 w 14"/>
                  <a:gd name="T63" fmla="*/ 4 h 6"/>
                  <a:gd name="T64" fmla="*/ 9 w 14"/>
                  <a:gd name="T65" fmla="*/ 4 h 6"/>
                  <a:gd name="T66" fmla="*/ 9 w 14"/>
                  <a:gd name="T67" fmla="*/ 4 h 6"/>
                  <a:gd name="T68" fmla="*/ 10 w 14"/>
                  <a:gd name="T69" fmla="*/ 5 h 6"/>
                  <a:gd name="T70" fmla="*/ 10 w 14"/>
                  <a:gd name="T71" fmla="*/ 5 h 6"/>
                  <a:gd name="T72" fmla="*/ 10 w 14"/>
                  <a:gd name="T73" fmla="*/ 5 h 6"/>
                  <a:gd name="T74" fmla="*/ 11 w 14"/>
                  <a:gd name="T75" fmla="*/ 5 h 6"/>
                  <a:gd name="T76" fmla="*/ 11 w 14"/>
                  <a:gd name="T77" fmla="*/ 5 h 6"/>
                  <a:gd name="T78" fmla="*/ 11 w 14"/>
                  <a:gd name="T79" fmla="*/ 5 h 6"/>
                  <a:gd name="T80" fmla="*/ 12 w 14"/>
                  <a:gd name="T81" fmla="*/ 5 h 6"/>
                  <a:gd name="T82" fmla="*/ 12 w 14"/>
                  <a:gd name="T83" fmla="*/ 5 h 6"/>
                  <a:gd name="T84" fmla="*/ 12 w 14"/>
                  <a:gd name="T85" fmla="*/ 6 h 6"/>
                  <a:gd name="T86" fmla="*/ 12 w 14"/>
                  <a:gd name="T87" fmla="*/ 6 h 6"/>
                  <a:gd name="T88" fmla="*/ 12 w 14"/>
                  <a:gd name="T89" fmla="*/ 6 h 6"/>
                  <a:gd name="T90" fmla="*/ 13 w 14"/>
                  <a:gd name="T91" fmla="*/ 6 h 6"/>
                  <a:gd name="T92" fmla="*/ 13 w 14"/>
                  <a:gd name="T93" fmla="*/ 6 h 6"/>
                  <a:gd name="T94" fmla="*/ 13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0" name="Freeform 51"/>
              <p:cNvSpPr>
                <a:spLocks/>
              </p:cNvSpPr>
              <p:nvPr/>
            </p:nvSpPr>
            <p:spPr bwMode="auto">
              <a:xfrm>
                <a:off x="1358" y="2245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0 w 14"/>
                  <a:gd name="T3" fmla="*/ 1 h 6"/>
                  <a:gd name="T4" fmla="*/ 1 w 14"/>
                  <a:gd name="T5" fmla="*/ 1 h 6"/>
                  <a:gd name="T6" fmla="*/ 1 w 14"/>
                  <a:gd name="T7" fmla="*/ 1 h 6"/>
                  <a:gd name="T8" fmla="*/ 1 w 14"/>
                  <a:gd name="T9" fmla="*/ 1 h 6"/>
                  <a:gd name="T10" fmla="*/ 2 w 14"/>
                  <a:gd name="T11" fmla="*/ 1 h 6"/>
                  <a:gd name="T12" fmla="*/ 2 w 14"/>
                  <a:gd name="T13" fmla="*/ 1 h 6"/>
                  <a:gd name="T14" fmla="*/ 2 w 14"/>
                  <a:gd name="T15" fmla="*/ 1 h 6"/>
                  <a:gd name="T16" fmla="*/ 2 w 14"/>
                  <a:gd name="T17" fmla="*/ 1 h 6"/>
                  <a:gd name="T18" fmla="*/ 3 w 14"/>
                  <a:gd name="T19" fmla="*/ 2 h 6"/>
                  <a:gd name="T20" fmla="*/ 3 w 14"/>
                  <a:gd name="T21" fmla="*/ 2 h 6"/>
                  <a:gd name="T22" fmla="*/ 3 w 14"/>
                  <a:gd name="T23" fmla="*/ 2 h 6"/>
                  <a:gd name="T24" fmla="*/ 4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4 w 14"/>
                  <a:gd name="T31" fmla="*/ 2 h 6"/>
                  <a:gd name="T32" fmla="*/ 4 w 14"/>
                  <a:gd name="T33" fmla="*/ 2 h 6"/>
                  <a:gd name="T34" fmla="*/ 5 w 14"/>
                  <a:gd name="T35" fmla="*/ 2 h 6"/>
                  <a:gd name="T36" fmla="*/ 5 w 14"/>
                  <a:gd name="T37" fmla="*/ 2 h 6"/>
                  <a:gd name="T38" fmla="*/ 5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6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7 w 14"/>
                  <a:gd name="T53" fmla="*/ 3 h 6"/>
                  <a:gd name="T54" fmla="*/ 8 w 14"/>
                  <a:gd name="T55" fmla="*/ 3 h 6"/>
                  <a:gd name="T56" fmla="*/ 8 w 14"/>
                  <a:gd name="T57" fmla="*/ 4 h 6"/>
                  <a:gd name="T58" fmla="*/ 8 w 14"/>
                  <a:gd name="T59" fmla="*/ 4 h 6"/>
                  <a:gd name="T60" fmla="*/ 9 w 14"/>
                  <a:gd name="T61" fmla="*/ 3 h 6"/>
                  <a:gd name="T62" fmla="*/ 9 w 14"/>
                  <a:gd name="T63" fmla="*/ 3 h 6"/>
                  <a:gd name="T64" fmla="*/ 9 w 14"/>
                  <a:gd name="T65" fmla="*/ 3 h 6"/>
                  <a:gd name="T66" fmla="*/ 9 w 14"/>
                  <a:gd name="T67" fmla="*/ 3 h 6"/>
                  <a:gd name="T68" fmla="*/ 10 w 14"/>
                  <a:gd name="T69" fmla="*/ 3 h 6"/>
                  <a:gd name="T70" fmla="*/ 10 w 14"/>
                  <a:gd name="T71" fmla="*/ 3 h 6"/>
                  <a:gd name="T72" fmla="*/ 10 w 14"/>
                  <a:gd name="T73" fmla="*/ 3 h 6"/>
                  <a:gd name="T74" fmla="*/ 10 w 14"/>
                  <a:gd name="T75" fmla="*/ 3 h 6"/>
                  <a:gd name="T76" fmla="*/ 11 w 14"/>
                  <a:gd name="T77" fmla="*/ 4 h 6"/>
                  <a:gd name="T78" fmla="*/ 11 w 14"/>
                  <a:gd name="T79" fmla="*/ 4 h 6"/>
                  <a:gd name="T80" fmla="*/ 11 w 14"/>
                  <a:gd name="T81" fmla="*/ 4 h 6"/>
                  <a:gd name="T82" fmla="*/ 12 w 14"/>
                  <a:gd name="T83" fmla="*/ 4 h 6"/>
                  <a:gd name="T84" fmla="*/ 12 w 14"/>
                  <a:gd name="T85" fmla="*/ 4 h 6"/>
                  <a:gd name="T86" fmla="*/ 12 w 14"/>
                  <a:gd name="T87" fmla="*/ 4 h 6"/>
                  <a:gd name="T88" fmla="*/ 13 w 14"/>
                  <a:gd name="T89" fmla="*/ 5 h 6"/>
                  <a:gd name="T90" fmla="*/ 13 w 14"/>
                  <a:gd name="T91" fmla="*/ 5 h 6"/>
                  <a:gd name="T92" fmla="*/ 13 w 14"/>
                  <a:gd name="T93" fmla="*/ 5 h 6"/>
                  <a:gd name="T94" fmla="*/ 13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1" name="Freeform 52"/>
              <p:cNvSpPr>
                <a:spLocks/>
              </p:cNvSpPr>
              <p:nvPr/>
            </p:nvSpPr>
            <p:spPr bwMode="auto">
              <a:xfrm>
                <a:off x="1372" y="2250"/>
                <a:ext cx="14" cy="4"/>
              </a:xfrm>
              <a:custGeom>
                <a:avLst/>
                <a:gdLst>
                  <a:gd name="T0" fmla="*/ 0 w 14"/>
                  <a:gd name="T1" fmla="*/ 1 h 4"/>
                  <a:gd name="T2" fmla="*/ 0 w 14"/>
                  <a:gd name="T3" fmla="*/ 1 h 4"/>
                  <a:gd name="T4" fmla="*/ 1 w 14"/>
                  <a:gd name="T5" fmla="*/ 1 h 4"/>
                  <a:gd name="T6" fmla="*/ 1 w 14"/>
                  <a:gd name="T7" fmla="*/ 1 h 4"/>
                  <a:gd name="T8" fmla="*/ 1 w 14"/>
                  <a:gd name="T9" fmla="*/ 0 h 4"/>
                  <a:gd name="T10" fmla="*/ 1 w 14"/>
                  <a:gd name="T11" fmla="*/ 0 h 4"/>
                  <a:gd name="T12" fmla="*/ 2 w 14"/>
                  <a:gd name="T13" fmla="*/ 0 h 4"/>
                  <a:gd name="T14" fmla="*/ 2 w 14"/>
                  <a:gd name="T15" fmla="*/ 0 h 4"/>
                  <a:gd name="T16" fmla="*/ 2 w 14"/>
                  <a:gd name="T17" fmla="*/ 0 h 4"/>
                  <a:gd name="T18" fmla="*/ 2 w 14"/>
                  <a:gd name="T19" fmla="*/ 0 h 4"/>
                  <a:gd name="T20" fmla="*/ 3 w 14"/>
                  <a:gd name="T21" fmla="*/ 0 h 4"/>
                  <a:gd name="T22" fmla="*/ 3 w 14"/>
                  <a:gd name="T23" fmla="*/ 1 h 4"/>
                  <a:gd name="T24" fmla="*/ 3 w 14"/>
                  <a:gd name="T25" fmla="*/ 1 h 4"/>
                  <a:gd name="T26" fmla="*/ 4 w 14"/>
                  <a:gd name="T27" fmla="*/ 1 h 4"/>
                  <a:gd name="T28" fmla="*/ 4 w 14"/>
                  <a:gd name="T29" fmla="*/ 1 h 4"/>
                  <a:gd name="T30" fmla="*/ 4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5 w 14"/>
                  <a:gd name="T37" fmla="*/ 2 h 4"/>
                  <a:gd name="T38" fmla="*/ 5 w 14"/>
                  <a:gd name="T39" fmla="*/ 2 h 4"/>
                  <a:gd name="T40" fmla="*/ 6 w 14"/>
                  <a:gd name="T41" fmla="*/ 2 h 4"/>
                  <a:gd name="T42" fmla="*/ 6 w 14"/>
                  <a:gd name="T43" fmla="*/ 2 h 4"/>
                  <a:gd name="T44" fmla="*/ 6 w 14"/>
                  <a:gd name="T45" fmla="*/ 2 h 4"/>
                  <a:gd name="T46" fmla="*/ 7 w 14"/>
                  <a:gd name="T47" fmla="*/ 2 h 4"/>
                  <a:gd name="T48" fmla="*/ 7 w 14"/>
                  <a:gd name="T49" fmla="*/ 2 h 4"/>
                  <a:gd name="T50" fmla="*/ 7 w 14"/>
                  <a:gd name="T51" fmla="*/ 2 h 4"/>
                  <a:gd name="T52" fmla="*/ 7 w 14"/>
                  <a:gd name="T53" fmla="*/ 2 h 4"/>
                  <a:gd name="T54" fmla="*/ 8 w 14"/>
                  <a:gd name="T55" fmla="*/ 3 h 4"/>
                  <a:gd name="T56" fmla="*/ 8 w 14"/>
                  <a:gd name="T57" fmla="*/ 3 h 4"/>
                  <a:gd name="T58" fmla="*/ 8 w 14"/>
                  <a:gd name="T59" fmla="*/ 3 h 4"/>
                  <a:gd name="T60" fmla="*/ 8 w 14"/>
                  <a:gd name="T61" fmla="*/ 3 h 4"/>
                  <a:gd name="T62" fmla="*/ 9 w 14"/>
                  <a:gd name="T63" fmla="*/ 3 h 4"/>
                  <a:gd name="T64" fmla="*/ 9 w 14"/>
                  <a:gd name="T65" fmla="*/ 3 h 4"/>
                  <a:gd name="T66" fmla="*/ 9 w 14"/>
                  <a:gd name="T67" fmla="*/ 3 h 4"/>
                  <a:gd name="T68" fmla="*/ 10 w 14"/>
                  <a:gd name="T69" fmla="*/ 3 h 4"/>
                  <a:gd name="T70" fmla="*/ 10 w 14"/>
                  <a:gd name="T71" fmla="*/ 3 h 4"/>
                  <a:gd name="T72" fmla="*/ 10 w 14"/>
                  <a:gd name="T73" fmla="*/ 3 h 4"/>
                  <a:gd name="T74" fmla="*/ 11 w 14"/>
                  <a:gd name="T75" fmla="*/ 3 h 4"/>
                  <a:gd name="T76" fmla="*/ 11 w 14"/>
                  <a:gd name="T77" fmla="*/ 3 h 4"/>
                  <a:gd name="T78" fmla="*/ 11 w 14"/>
                  <a:gd name="T79" fmla="*/ 3 h 4"/>
                  <a:gd name="T80" fmla="*/ 11 w 14"/>
                  <a:gd name="T81" fmla="*/ 3 h 4"/>
                  <a:gd name="T82" fmla="*/ 12 w 14"/>
                  <a:gd name="T83" fmla="*/ 3 h 4"/>
                  <a:gd name="T84" fmla="*/ 12 w 14"/>
                  <a:gd name="T85" fmla="*/ 3 h 4"/>
                  <a:gd name="T86" fmla="*/ 12 w 14"/>
                  <a:gd name="T87" fmla="*/ 3 h 4"/>
                  <a:gd name="T88" fmla="*/ 13 w 14"/>
                  <a:gd name="T89" fmla="*/ 4 h 4"/>
                  <a:gd name="T90" fmla="*/ 13 w 14"/>
                  <a:gd name="T91" fmla="*/ 4 h 4"/>
                  <a:gd name="T92" fmla="*/ 13 w 14"/>
                  <a:gd name="T93" fmla="*/ 4 h 4"/>
                  <a:gd name="T94" fmla="*/ 13 w 14"/>
                  <a:gd name="T95" fmla="*/ 4 h 4"/>
                  <a:gd name="T96" fmla="*/ 13 w 14"/>
                  <a:gd name="T97" fmla="*/ 4 h 4"/>
                  <a:gd name="T98" fmla="*/ 14 w 14"/>
                  <a:gd name="T9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2" name="Freeform 53"/>
              <p:cNvSpPr>
                <a:spLocks/>
              </p:cNvSpPr>
              <p:nvPr/>
            </p:nvSpPr>
            <p:spPr bwMode="auto">
              <a:xfrm>
                <a:off x="1386" y="2254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0 w 14"/>
                  <a:gd name="T3" fmla="*/ 0 h 2"/>
                  <a:gd name="T4" fmla="*/ 0 w 14"/>
                  <a:gd name="T5" fmla="*/ 0 h 2"/>
                  <a:gd name="T6" fmla="*/ 1 w 14"/>
                  <a:gd name="T7" fmla="*/ 0 h 2"/>
                  <a:gd name="T8" fmla="*/ 1 w 14"/>
                  <a:gd name="T9" fmla="*/ 0 h 2"/>
                  <a:gd name="T10" fmla="*/ 1 w 14"/>
                  <a:gd name="T11" fmla="*/ 0 h 2"/>
                  <a:gd name="T12" fmla="*/ 2 w 14"/>
                  <a:gd name="T13" fmla="*/ 0 h 2"/>
                  <a:gd name="T14" fmla="*/ 2 w 14"/>
                  <a:gd name="T15" fmla="*/ 0 h 2"/>
                  <a:gd name="T16" fmla="*/ 2 w 14"/>
                  <a:gd name="T17" fmla="*/ 0 h 2"/>
                  <a:gd name="T18" fmla="*/ 3 w 14"/>
                  <a:gd name="T19" fmla="*/ 0 h 2"/>
                  <a:gd name="T20" fmla="*/ 3 w 14"/>
                  <a:gd name="T21" fmla="*/ 0 h 2"/>
                  <a:gd name="T22" fmla="*/ 3 w 14"/>
                  <a:gd name="T23" fmla="*/ 1 h 2"/>
                  <a:gd name="T24" fmla="*/ 3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5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6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7 w 14"/>
                  <a:gd name="T55" fmla="*/ 1 h 2"/>
                  <a:gd name="T56" fmla="*/ 8 w 14"/>
                  <a:gd name="T57" fmla="*/ 2 h 2"/>
                  <a:gd name="T58" fmla="*/ 8 w 14"/>
                  <a:gd name="T59" fmla="*/ 2 h 2"/>
                  <a:gd name="T60" fmla="*/ 8 w 14"/>
                  <a:gd name="T61" fmla="*/ 2 h 2"/>
                  <a:gd name="T62" fmla="*/ 9 w 14"/>
                  <a:gd name="T63" fmla="*/ 2 h 2"/>
                  <a:gd name="T64" fmla="*/ 9 w 14"/>
                  <a:gd name="T65" fmla="*/ 2 h 2"/>
                  <a:gd name="T66" fmla="*/ 9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0 w 14"/>
                  <a:gd name="T73" fmla="*/ 2 h 2"/>
                  <a:gd name="T74" fmla="*/ 10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1 w 14"/>
                  <a:gd name="T81" fmla="*/ 2 h 2"/>
                  <a:gd name="T82" fmla="*/ 11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2 w 14"/>
                  <a:gd name="T89" fmla="*/ 2 h 2"/>
                  <a:gd name="T90" fmla="*/ 12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3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3" name="Freeform 54"/>
              <p:cNvSpPr>
                <a:spLocks/>
              </p:cNvSpPr>
              <p:nvPr/>
            </p:nvSpPr>
            <p:spPr bwMode="auto">
              <a:xfrm>
                <a:off x="1400" y="2256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1 w 14"/>
                  <a:gd name="T7" fmla="*/ 0 h 3"/>
                  <a:gd name="T8" fmla="*/ 1 w 14"/>
                  <a:gd name="T9" fmla="*/ 0 h 3"/>
                  <a:gd name="T10" fmla="*/ 1 w 14"/>
                  <a:gd name="T11" fmla="*/ 1 h 3"/>
                  <a:gd name="T12" fmla="*/ 2 w 14"/>
                  <a:gd name="T13" fmla="*/ 1 h 3"/>
                  <a:gd name="T14" fmla="*/ 2 w 14"/>
                  <a:gd name="T15" fmla="*/ 1 h 3"/>
                  <a:gd name="T16" fmla="*/ 2 w 14"/>
                  <a:gd name="T17" fmla="*/ 1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3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1 h 3"/>
                  <a:gd name="T34" fmla="*/ 4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5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1 h 3"/>
                  <a:gd name="T48" fmla="*/ 6 w 14"/>
                  <a:gd name="T49" fmla="*/ 1 h 3"/>
                  <a:gd name="T50" fmla="*/ 7 w 14"/>
                  <a:gd name="T51" fmla="*/ 1 h 3"/>
                  <a:gd name="T52" fmla="*/ 7 w 14"/>
                  <a:gd name="T53" fmla="*/ 1 h 3"/>
                  <a:gd name="T54" fmla="*/ 7 w 14"/>
                  <a:gd name="T55" fmla="*/ 1 h 3"/>
                  <a:gd name="T56" fmla="*/ 8 w 14"/>
                  <a:gd name="T57" fmla="*/ 1 h 3"/>
                  <a:gd name="T58" fmla="*/ 8 w 14"/>
                  <a:gd name="T59" fmla="*/ 1 h 3"/>
                  <a:gd name="T60" fmla="*/ 8 w 14"/>
                  <a:gd name="T61" fmla="*/ 1 h 3"/>
                  <a:gd name="T62" fmla="*/ 9 w 14"/>
                  <a:gd name="T63" fmla="*/ 1 h 3"/>
                  <a:gd name="T64" fmla="*/ 9 w 14"/>
                  <a:gd name="T65" fmla="*/ 2 h 3"/>
                  <a:gd name="T66" fmla="*/ 9 w 14"/>
                  <a:gd name="T67" fmla="*/ 2 h 3"/>
                  <a:gd name="T68" fmla="*/ 9 w 14"/>
                  <a:gd name="T69" fmla="*/ 2 h 3"/>
                  <a:gd name="T70" fmla="*/ 9 w 14"/>
                  <a:gd name="T71" fmla="*/ 2 h 3"/>
                  <a:gd name="T72" fmla="*/ 10 w 14"/>
                  <a:gd name="T73" fmla="*/ 2 h 3"/>
                  <a:gd name="T74" fmla="*/ 10 w 14"/>
                  <a:gd name="T75" fmla="*/ 2 h 3"/>
                  <a:gd name="T76" fmla="*/ 10 w 14"/>
                  <a:gd name="T77" fmla="*/ 2 h 3"/>
                  <a:gd name="T78" fmla="*/ 11 w 14"/>
                  <a:gd name="T79" fmla="*/ 2 h 3"/>
                  <a:gd name="T80" fmla="*/ 11 w 14"/>
                  <a:gd name="T81" fmla="*/ 2 h 3"/>
                  <a:gd name="T82" fmla="*/ 11 w 14"/>
                  <a:gd name="T83" fmla="*/ 2 h 3"/>
                  <a:gd name="T84" fmla="*/ 12 w 14"/>
                  <a:gd name="T85" fmla="*/ 2 h 3"/>
                  <a:gd name="T86" fmla="*/ 12 w 14"/>
                  <a:gd name="T87" fmla="*/ 2 h 3"/>
                  <a:gd name="T88" fmla="*/ 12 w 14"/>
                  <a:gd name="T89" fmla="*/ 2 h 3"/>
                  <a:gd name="T90" fmla="*/ 12 w 14"/>
                  <a:gd name="T91" fmla="*/ 2 h 3"/>
                  <a:gd name="T92" fmla="*/ 13 w 14"/>
                  <a:gd name="T93" fmla="*/ 2 h 3"/>
                  <a:gd name="T94" fmla="*/ 13 w 14"/>
                  <a:gd name="T95" fmla="*/ 2 h 3"/>
                  <a:gd name="T96" fmla="*/ 13 w 14"/>
                  <a:gd name="T97" fmla="*/ 2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4" name="Freeform 55"/>
              <p:cNvSpPr>
                <a:spLocks/>
              </p:cNvSpPr>
              <p:nvPr/>
            </p:nvSpPr>
            <p:spPr bwMode="auto">
              <a:xfrm>
                <a:off x="1414" y="2259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1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2 w 13"/>
                  <a:gd name="T21" fmla="*/ 0 h 1"/>
                  <a:gd name="T22" fmla="*/ 3 w 13"/>
                  <a:gd name="T23" fmla="*/ 0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4 w 13"/>
                  <a:gd name="T35" fmla="*/ 0 h 1"/>
                  <a:gd name="T36" fmla="*/ 5 w 13"/>
                  <a:gd name="T37" fmla="*/ 0 h 1"/>
                  <a:gd name="T38" fmla="*/ 5 w 13"/>
                  <a:gd name="T39" fmla="*/ 0 h 1"/>
                  <a:gd name="T40" fmla="*/ 5 w 13"/>
                  <a:gd name="T41" fmla="*/ 0 h 1"/>
                  <a:gd name="T42" fmla="*/ 6 w 13"/>
                  <a:gd name="T43" fmla="*/ 0 h 1"/>
                  <a:gd name="T44" fmla="*/ 6 w 13"/>
                  <a:gd name="T45" fmla="*/ 1 h 1"/>
                  <a:gd name="T46" fmla="*/ 6 w 13"/>
                  <a:gd name="T47" fmla="*/ 1 h 1"/>
                  <a:gd name="T48" fmla="*/ 6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7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10 w 13"/>
                  <a:gd name="T71" fmla="*/ 1 h 1"/>
                  <a:gd name="T72" fmla="*/ 10 w 13"/>
                  <a:gd name="T73" fmla="*/ 1 h 1"/>
                  <a:gd name="T74" fmla="*/ 10 w 13"/>
                  <a:gd name="T75" fmla="*/ 1 h 1"/>
                  <a:gd name="T76" fmla="*/ 10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2 w 13"/>
                  <a:gd name="T91" fmla="*/ 1 h 1"/>
                  <a:gd name="T92" fmla="*/ 12 w 13"/>
                  <a:gd name="T93" fmla="*/ 1 h 1"/>
                  <a:gd name="T94" fmla="*/ 13 w 13"/>
                  <a:gd name="T95" fmla="*/ 1 h 1"/>
                  <a:gd name="T96" fmla="*/ 13 w 13"/>
                  <a:gd name="T97" fmla="*/ 1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5" name="Freeform 56"/>
              <p:cNvSpPr>
                <a:spLocks/>
              </p:cNvSpPr>
              <p:nvPr/>
            </p:nvSpPr>
            <p:spPr bwMode="auto">
              <a:xfrm>
                <a:off x="1427" y="2260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2 w 14"/>
                  <a:gd name="T9" fmla="*/ 0 h 2"/>
                  <a:gd name="T10" fmla="*/ 2 w 14"/>
                  <a:gd name="T11" fmla="*/ 1 h 2"/>
                  <a:gd name="T12" fmla="*/ 2 w 14"/>
                  <a:gd name="T13" fmla="*/ 1 h 2"/>
                  <a:gd name="T14" fmla="*/ 3 w 14"/>
                  <a:gd name="T15" fmla="*/ 1 h 2"/>
                  <a:gd name="T16" fmla="*/ 3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4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5 w 14"/>
                  <a:gd name="T29" fmla="*/ 1 h 2"/>
                  <a:gd name="T30" fmla="*/ 5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6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8 w 14"/>
                  <a:gd name="T51" fmla="*/ 1 h 2"/>
                  <a:gd name="T52" fmla="*/ 8 w 14"/>
                  <a:gd name="T53" fmla="*/ 1 h 2"/>
                  <a:gd name="T54" fmla="*/ 8 w 14"/>
                  <a:gd name="T55" fmla="*/ 2 h 2"/>
                  <a:gd name="T56" fmla="*/ 8 w 14"/>
                  <a:gd name="T57" fmla="*/ 2 h 2"/>
                  <a:gd name="T58" fmla="*/ 9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10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1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2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4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6" name="Freeform 57"/>
              <p:cNvSpPr>
                <a:spLocks/>
              </p:cNvSpPr>
              <p:nvPr/>
            </p:nvSpPr>
            <p:spPr bwMode="auto">
              <a:xfrm>
                <a:off x="1441" y="2262"/>
                <a:ext cx="14" cy="3"/>
              </a:xfrm>
              <a:custGeom>
                <a:avLst/>
                <a:gdLst>
                  <a:gd name="T0" fmla="*/ 1 w 14"/>
                  <a:gd name="T1" fmla="*/ 0 h 3"/>
                  <a:gd name="T2" fmla="*/ 1 w 14"/>
                  <a:gd name="T3" fmla="*/ 0 h 3"/>
                  <a:gd name="T4" fmla="*/ 1 w 14"/>
                  <a:gd name="T5" fmla="*/ 1 h 3"/>
                  <a:gd name="T6" fmla="*/ 1 w 14"/>
                  <a:gd name="T7" fmla="*/ 1 h 3"/>
                  <a:gd name="T8" fmla="*/ 2 w 14"/>
                  <a:gd name="T9" fmla="*/ 1 h 3"/>
                  <a:gd name="T10" fmla="*/ 2 w 14"/>
                  <a:gd name="T11" fmla="*/ 1 h 3"/>
                  <a:gd name="T12" fmla="*/ 2 w 14"/>
                  <a:gd name="T13" fmla="*/ 1 h 3"/>
                  <a:gd name="T14" fmla="*/ 3 w 14"/>
                  <a:gd name="T15" fmla="*/ 1 h 3"/>
                  <a:gd name="T16" fmla="*/ 3 w 14"/>
                  <a:gd name="T17" fmla="*/ 1 h 3"/>
                  <a:gd name="T18" fmla="*/ 3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4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5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2 h 3"/>
                  <a:gd name="T38" fmla="*/ 6 w 14"/>
                  <a:gd name="T39" fmla="*/ 2 h 3"/>
                  <a:gd name="T40" fmla="*/ 6 w 14"/>
                  <a:gd name="T41" fmla="*/ 2 h 3"/>
                  <a:gd name="T42" fmla="*/ 6 w 14"/>
                  <a:gd name="T43" fmla="*/ 2 h 3"/>
                  <a:gd name="T44" fmla="*/ 7 w 14"/>
                  <a:gd name="T45" fmla="*/ 2 h 3"/>
                  <a:gd name="T46" fmla="*/ 7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8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9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10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2 h 3"/>
                  <a:gd name="T80" fmla="*/ 12 w 14"/>
                  <a:gd name="T81" fmla="*/ 2 h 3"/>
                  <a:gd name="T82" fmla="*/ 12 w 14"/>
                  <a:gd name="T83" fmla="*/ 3 h 3"/>
                  <a:gd name="T84" fmla="*/ 12 w 14"/>
                  <a:gd name="T85" fmla="*/ 3 h 3"/>
                  <a:gd name="T86" fmla="*/ 13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4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7" name="Freeform 58"/>
              <p:cNvSpPr>
                <a:spLocks/>
              </p:cNvSpPr>
              <p:nvPr/>
            </p:nvSpPr>
            <p:spPr bwMode="auto">
              <a:xfrm>
                <a:off x="1455" y="2265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1 w 14"/>
                  <a:gd name="T9" fmla="*/ 0 h 2"/>
                  <a:gd name="T10" fmla="*/ 2 w 14"/>
                  <a:gd name="T11" fmla="*/ 0 h 2"/>
                  <a:gd name="T12" fmla="*/ 2 w 14"/>
                  <a:gd name="T13" fmla="*/ 0 h 2"/>
                  <a:gd name="T14" fmla="*/ 2 w 14"/>
                  <a:gd name="T15" fmla="*/ 0 h 2"/>
                  <a:gd name="T16" fmla="*/ 2 w 14"/>
                  <a:gd name="T17" fmla="*/ 0 h 2"/>
                  <a:gd name="T18" fmla="*/ 3 w 14"/>
                  <a:gd name="T19" fmla="*/ 0 h 2"/>
                  <a:gd name="T20" fmla="*/ 3 w 14"/>
                  <a:gd name="T21" fmla="*/ 0 h 2"/>
                  <a:gd name="T22" fmla="*/ 3 w 14"/>
                  <a:gd name="T23" fmla="*/ 0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9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10 w 14"/>
                  <a:gd name="T67" fmla="*/ 1 h 2"/>
                  <a:gd name="T68" fmla="*/ 10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1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2 w 14"/>
                  <a:gd name="T81" fmla="*/ 1 h 2"/>
                  <a:gd name="T82" fmla="*/ 12 w 14"/>
                  <a:gd name="T83" fmla="*/ 1 h 2"/>
                  <a:gd name="T84" fmla="*/ 12 w 14"/>
                  <a:gd name="T85" fmla="*/ 2 h 2"/>
                  <a:gd name="T86" fmla="*/ 12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8" name="Freeform 59"/>
              <p:cNvSpPr>
                <a:spLocks/>
              </p:cNvSpPr>
              <p:nvPr/>
            </p:nvSpPr>
            <p:spPr bwMode="auto">
              <a:xfrm>
                <a:off x="1469" y="2267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0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1 w 14"/>
                  <a:gd name="T9" fmla="*/ 0 h 2"/>
                  <a:gd name="T10" fmla="*/ 2 w 14"/>
                  <a:gd name="T11" fmla="*/ 0 h 2"/>
                  <a:gd name="T12" fmla="*/ 2 w 14"/>
                  <a:gd name="T13" fmla="*/ 1 h 2"/>
                  <a:gd name="T14" fmla="*/ 2 w 14"/>
                  <a:gd name="T15" fmla="*/ 1 h 2"/>
                  <a:gd name="T16" fmla="*/ 2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3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6 w 14"/>
                  <a:gd name="T41" fmla="*/ 1 h 2"/>
                  <a:gd name="T42" fmla="*/ 6 w 14"/>
                  <a:gd name="T43" fmla="*/ 2 h 2"/>
                  <a:gd name="T44" fmla="*/ 6 w 14"/>
                  <a:gd name="T45" fmla="*/ 2 h 2"/>
                  <a:gd name="T46" fmla="*/ 7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8 w 14"/>
                  <a:gd name="T53" fmla="*/ 2 h 2"/>
                  <a:gd name="T54" fmla="*/ 8 w 14"/>
                  <a:gd name="T55" fmla="*/ 2 h 2"/>
                  <a:gd name="T56" fmla="*/ 8 w 14"/>
                  <a:gd name="T57" fmla="*/ 2 h 2"/>
                  <a:gd name="T58" fmla="*/ 8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9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0 w 14"/>
                  <a:gd name="T73" fmla="*/ 2 h 2"/>
                  <a:gd name="T74" fmla="*/ 10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1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9" name="Freeform 60"/>
              <p:cNvSpPr>
                <a:spLocks/>
              </p:cNvSpPr>
              <p:nvPr/>
            </p:nvSpPr>
            <p:spPr bwMode="auto">
              <a:xfrm>
                <a:off x="1483" y="226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0" name="Freeform 61"/>
              <p:cNvSpPr>
                <a:spLocks/>
              </p:cNvSpPr>
              <p:nvPr/>
            </p:nvSpPr>
            <p:spPr bwMode="auto">
              <a:xfrm>
                <a:off x="1497" y="2265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1 w 14"/>
                  <a:gd name="T7" fmla="*/ 3 h 4"/>
                  <a:gd name="T8" fmla="*/ 1 w 14"/>
                  <a:gd name="T9" fmla="*/ 3 h 4"/>
                  <a:gd name="T10" fmla="*/ 1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3 h 4"/>
                  <a:gd name="T18" fmla="*/ 2 w 14"/>
                  <a:gd name="T19" fmla="*/ 3 h 4"/>
                  <a:gd name="T20" fmla="*/ 3 w 14"/>
                  <a:gd name="T21" fmla="*/ 3 h 4"/>
                  <a:gd name="T22" fmla="*/ 3 w 14"/>
                  <a:gd name="T23" fmla="*/ 3 h 4"/>
                  <a:gd name="T24" fmla="*/ 3 w 14"/>
                  <a:gd name="T25" fmla="*/ 3 h 4"/>
                  <a:gd name="T26" fmla="*/ 4 w 14"/>
                  <a:gd name="T27" fmla="*/ 3 h 4"/>
                  <a:gd name="T28" fmla="*/ 4 w 14"/>
                  <a:gd name="T29" fmla="*/ 3 h 4"/>
                  <a:gd name="T30" fmla="*/ 4 w 14"/>
                  <a:gd name="T31" fmla="*/ 3 h 4"/>
                  <a:gd name="T32" fmla="*/ 5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3 h 4"/>
                  <a:gd name="T40" fmla="*/ 6 w 14"/>
                  <a:gd name="T41" fmla="*/ 3 h 4"/>
                  <a:gd name="T42" fmla="*/ 6 w 14"/>
                  <a:gd name="T43" fmla="*/ 2 h 4"/>
                  <a:gd name="T44" fmla="*/ 6 w 14"/>
                  <a:gd name="T45" fmla="*/ 2 h 4"/>
                  <a:gd name="T46" fmla="*/ 6 w 14"/>
                  <a:gd name="T47" fmla="*/ 2 h 4"/>
                  <a:gd name="T48" fmla="*/ 7 w 14"/>
                  <a:gd name="T49" fmla="*/ 2 h 4"/>
                  <a:gd name="T50" fmla="*/ 7 w 14"/>
                  <a:gd name="T51" fmla="*/ 2 h 4"/>
                  <a:gd name="T52" fmla="*/ 7 w 14"/>
                  <a:gd name="T53" fmla="*/ 2 h 4"/>
                  <a:gd name="T54" fmla="*/ 7 w 14"/>
                  <a:gd name="T55" fmla="*/ 2 h 4"/>
                  <a:gd name="T56" fmla="*/ 8 w 14"/>
                  <a:gd name="T57" fmla="*/ 2 h 4"/>
                  <a:gd name="T58" fmla="*/ 8 w 14"/>
                  <a:gd name="T59" fmla="*/ 2 h 4"/>
                  <a:gd name="T60" fmla="*/ 8 w 14"/>
                  <a:gd name="T61" fmla="*/ 2 h 4"/>
                  <a:gd name="T62" fmla="*/ 9 w 14"/>
                  <a:gd name="T63" fmla="*/ 2 h 4"/>
                  <a:gd name="T64" fmla="*/ 9 w 14"/>
                  <a:gd name="T65" fmla="*/ 2 h 4"/>
                  <a:gd name="T66" fmla="*/ 9 w 14"/>
                  <a:gd name="T67" fmla="*/ 1 h 4"/>
                  <a:gd name="T68" fmla="*/ 10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1 h 4"/>
                  <a:gd name="T76" fmla="*/ 11 w 14"/>
                  <a:gd name="T77" fmla="*/ 1 h 4"/>
                  <a:gd name="T78" fmla="*/ 11 w 14"/>
                  <a:gd name="T79" fmla="*/ 1 h 4"/>
                  <a:gd name="T80" fmla="*/ 11 w 14"/>
                  <a:gd name="T81" fmla="*/ 1 h 4"/>
                  <a:gd name="T82" fmla="*/ 12 w 14"/>
                  <a:gd name="T83" fmla="*/ 1 h 4"/>
                  <a:gd name="T84" fmla="*/ 12 w 14"/>
                  <a:gd name="T85" fmla="*/ 1 h 4"/>
                  <a:gd name="T86" fmla="*/ 12 w 14"/>
                  <a:gd name="T87" fmla="*/ 1 h 4"/>
                  <a:gd name="T88" fmla="*/ 12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1" name="Freeform 62"/>
              <p:cNvSpPr>
                <a:spLocks/>
              </p:cNvSpPr>
              <p:nvPr/>
            </p:nvSpPr>
            <p:spPr bwMode="auto">
              <a:xfrm>
                <a:off x="1511" y="2262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0 w 14"/>
                  <a:gd name="T5" fmla="*/ 2 h 3"/>
                  <a:gd name="T6" fmla="*/ 1 w 14"/>
                  <a:gd name="T7" fmla="*/ 2 h 3"/>
                  <a:gd name="T8" fmla="*/ 1 w 14"/>
                  <a:gd name="T9" fmla="*/ 2 h 3"/>
                  <a:gd name="T10" fmla="*/ 1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2 w 14"/>
                  <a:gd name="T17" fmla="*/ 1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0 h 3"/>
                  <a:gd name="T34" fmla="*/ 5 w 14"/>
                  <a:gd name="T35" fmla="*/ 0 h 3"/>
                  <a:gd name="T36" fmla="*/ 5 w 14"/>
                  <a:gd name="T37" fmla="*/ 0 h 3"/>
                  <a:gd name="T38" fmla="*/ 5 w 14"/>
                  <a:gd name="T39" fmla="*/ 0 h 3"/>
                  <a:gd name="T40" fmla="*/ 5 w 14"/>
                  <a:gd name="T41" fmla="*/ 0 h 3"/>
                  <a:gd name="T42" fmla="*/ 6 w 14"/>
                  <a:gd name="T43" fmla="*/ 0 h 3"/>
                  <a:gd name="T44" fmla="*/ 6 w 14"/>
                  <a:gd name="T45" fmla="*/ 0 h 3"/>
                  <a:gd name="T46" fmla="*/ 6 w 14"/>
                  <a:gd name="T47" fmla="*/ 0 h 3"/>
                  <a:gd name="T48" fmla="*/ 7 w 14"/>
                  <a:gd name="T49" fmla="*/ 0 h 3"/>
                  <a:gd name="T50" fmla="*/ 7 w 14"/>
                  <a:gd name="T51" fmla="*/ 0 h 3"/>
                  <a:gd name="T52" fmla="*/ 7 w 14"/>
                  <a:gd name="T53" fmla="*/ 0 h 3"/>
                  <a:gd name="T54" fmla="*/ 8 w 14"/>
                  <a:gd name="T55" fmla="*/ 0 h 3"/>
                  <a:gd name="T56" fmla="*/ 8 w 14"/>
                  <a:gd name="T57" fmla="*/ 0 h 3"/>
                  <a:gd name="T58" fmla="*/ 8 w 14"/>
                  <a:gd name="T59" fmla="*/ 0 h 3"/>
                  <a:gd name="T60" fmla="*/ 8 w 14"/>
                  <a:gd name="T61" fmla="*/ 0 h 3"/>
                  <a:gd name="T62" fmla="*/ 9 w 14"/>
                  <a:gd name="T63" fmla="*/ 0 h 3"/>
                  <a:gd name="T64" fmla="*/ 9 w 14"/>
                  <a:gd name="T65" fmla="*/ 0 h 3"/>
                  <a:gd name="T66" fmla="*/ 9 w 14"/>
                  <a:gd name="T67" fmla="*/ 0 h 3"/>
                  <a:gd name="T68" fmla="*/ 10 w 14"/>
                  <a:gd name="T69" fmla="*/ 0 h 3"/>
                  <a:gd name="T70" fmla="*/ 10 w 14"/>
                  <a:gd name="T71" fmla="*/ 0 h 3"/>
                  <a:gd name="T72" fmla="*/ 10 w 14"/>
                  <a:gd name="T73" fmla="*/ 1 h 3"/>
                  <a:gd name="T74" fmla="*/ 10 w 14"/>
                  <a:gd name="T75" fmla="*/ 1 h 3"/>
                  <a:gd name="T76" fmla="*/ 11 w 14"/>
                  <a:gd name="T77" fmla="*/ 1 h 3"/>
                  <a:gd name="T78" fmla="*/ 11 w 14"/>
                  <a:gd name="T79" fmla="*/ 1 h 3"/>
                  <a:gd name="T80" fmla="*/ 11 w 14"/>
                  <a:gd name="T81" fmla="*/ 1 h 3"/>
                  <a:gd name="T82" fmla="*/ 11 w 14"/>
                  <a:gd name="T83" fmla="*/ 1 h 3"/>
                  <a:gd name="T84" fmla="*/ 12 w 14"/>
                  <a:gd name="T85" fmla="*/ 1 h 3"/>
                  <a:gd name="T86" fmla="*/ 12 w 14"/>
                  <a:gd name="T87" fmla="*/ 1 h 3"/>
                  <a:gd name="T88" fmla="*/ 12 w 14"/>
                  <a:gd name="T89" fmla="*/ 2 h 3"/>
                  <a:gd name="T90" fmla="*/ 13 w 14"/>
                  <a:gd name="T91" fmla="*/ 2 h 3"/>
                  <a:gd name="T92" fmla="*/ 13 w 14"/>
                  <a:gd name="T93" fmla="*/ 2 h 3"/>
                  <a:gd name="T94" fmla="*/ 13 w 14"/>
                  <a:gd name="T95" fmla="*/ 2 h 3"/>
                  <a:gd name="T96" fmla="*/ 13 w 14"/>
                  <a:gd name="T97" fmla="*/ 2 h 3"/>
                  <a:gd name="T98" fmla="*/ 14 w 14"/>
                  <a:gd name="T9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2" name="Freeform 63"/>
              <p:cNvSpPr>
                <a:spLocks/>
              </p:cNvSpPr>
              <p:nvPr/>
            </p:nvSpPr>
            <p:spPr bwMode="auto">
              <a:xfrm>
                <a:off x="1525" y="2264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1 h 1"/>
                  <a:gd name="T4" fmla="*/ 0 w 13"/>
                  <a:gd name="T5" fmla="*/ 1 h 1"/>
                  <a:gd name="T6" fmla="*/ 1 w 13"/>
                  <a:gd name="T7" fmla="*/ 1 h 1"/>
                  <a:gd name="T8" fmla="*/ 1 w 13"/>
                  <a:gd name="T9" fmla="*/ 1 h 1"/>
                  <a:gd name="T10" fmla="*/ 1 w 13"/>
                  <a:gd name="T11" fmla="*/ 1 h 1"/>
                  <a:gd name="T12" fmla="*/ 1 w 13"/>
                  <a:gd name="T13" fmla="*/ 1 h 1"/>
                  <a:gd name="T14" fmla="*/ 2 w 13"/>
                  <a:gd name="T15" fmla="*/ 1 h 1"/>
                  <a:gd name="T16" fmla="*/ 2 w 13"/>
                  <a:gd name="T17" fmla="*/ 1 h 1"/>
                  <a:gd name="T18" fmla="*/ 2 w 13"/>
                  <a:gd name="T19" fmla="*/ 1 h 1"/>
                  <a:gd name="T20" fmla="*/ 2 w 13"/>
                  <a:gd name="T21" fmla="*/ 1 h 1"/>
                  <a:gd name="T22" fmla="*/ 3 w 13"/>
                  <a:gd name="T23" fmla="*/ 1 h 1"/>
                  <a:gd name="T24" fmla="*/ 3 w 13"/>
                  <a:gd name="T25" fmla="*/ 1 h 1"/>
                  <a:gd name="T26" fmla="*/ 3 w 13"/>
                  <a:gd name="T27" fmla="*/ 1 h 1"/>
                  <a:gd name="T28" fmla="*/ 4 w 13"/>
                  <a:gd name="T29" fmla="*/ 1 h 1"/>
                  <a:gd name="T30" fmla="*/ 4 w 13"/>
                  <a:gd name="T31" fmla="*/ 1 h 1"/>
                  <a:gd name="T32" fmla="*/ 4 w 13"/>
                  <a:gd name="T33" fmla="*/ 1 h 1"/>
                  <a:gd name="T34" fmla="*/ 5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7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8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10 w 13"/>
                  <a:gd name="T71" fmla="*/ 1 h 1"/>
                  <a:gd name="T72" fmla="*/ 10 w 13"/>
                  <a:gd name="T73" fmla="*/ 1 h 1"/>
                  <a:gd name="T74" fmla="*/ 10 w 13"/>
                  <a:gd name="T75" fmla="*/ 1 h 1"/>
                  <a:gd name="T76" fmla="*/ 11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3 w 13"/>
                  <a:gd name="T91" fmla="*/ 1 h 1"/>
                  <a:gd name="T92" fmla="*/ 13 w 13"/>
                  <a:gd name="T93" fmla="*/ 1 h 1"/>
                  <a:gd name="T94" fmla="*/ 13 w 13"/>
                  <a:gd name="T95" fmla="*/ 1 h 1"/>
                  <a:gd name="T96" fmla="*/ 13 w 13"/>
                  <a:gd name="T97" fmla="*/ 1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3" name="Freeform 64"/>
              <p:cNvSpPr>
                <a:spLocks/>
              </p:cNvSpPr>
              <p:nvPr/>
            </p:nvSpPr>
            <p:spPr bwMode="auto">
              <a:xfrm>
                <a:off x="1538" y="2265"/>
                <a:ext cx="14" cy="26"/>
              </a:xfrm>
              <a:custGeom>
                <a:avLst/>
                <a:gdLst>
                  <a:gd name="T0" fmla="*/ 1 w 14"/>
                  <a:gd name="T1" fmla="*/ 0 h 26"/>
                  <a:gd name="T2" fmla="*/ 1 w 14"/>
                  <a:gd name="T3" fmla="*/ 0 h 26"/>
                  <a:gd name="T4" fmla="*/ 1 w 14"/>
                  <a:gd name="T5" fmla="*/ 0 h 26"/>
                  <a:gd name="T6" fmla="*/ 1 w 14"/>
                  <a:gd name="T7" fmla="*/ 0 h 26"/>
                  <a:gd name="T8" fmla="*/ 2 w 14"/>
                  <a:gd name="T9" fmla="*/ 1 h 26"/>
                  <a:gd name="T10" fmla="*/ 2 w 14"/>
                  <a:gd name="T11" fmla="*/ 1 h 26"/>
                  <a:gd name="T12" fmla="*/ 2 w 14"/>
                  <a:gd name="T13" fmla="*/ 2 h 26"/>
                  <a:gd name="T14" fmla="*/ 3 w 14"/>
                  <a:gd name="T15" fmla="*/ 3 h 26"/>
                  <a:gd name="T16" fmla="*/ 3 w 14"/>
                  <a:gd name="T17" fmla="*/ 4 h 26"/>
                  <a:gd name="T18" fmla="*/ 3 w 14"/>
                  <a:gd name="T19" fmla="*/ 5 h 26"/>
                  <a:gd name="T20" fmla="*/ 4 w 14"/>
                  <a:gd name="T21" fmla="*/ 6 h 26"/>
                  <a:gd name="T22" fmla="*/ 4 w 14"/>
                  <a:gd name="T23" fmla="*/ 7 h 26"/>
                  <a:gd name="T24" fmla="*/ 4 w 14"/>
                  <a:gd name="T25" fmla="*/ 8 h 26"/>
                  <a:gd name="T26" fmla="*/ 4 w 14"/>
                  <a:gd name="T27" fmla="*/ 9 h 26"/>
                  <a:gd name="T28" fmla="*/ 5 w 14"/>
                  <a:gd name="T29" fmla="*/ 10 h 26"/>
                  <a:gd name="T30" fmla="*/ 5 w 14"/>
                  <a:gd name="T31" fmla="*/ 11 h 26"/>
                  <a:gd name="T32" fmla="*/ 5 w 14"/>
                  <a:gd name="T33" fmla="*/ 12 h 26"/>
                  <a:gd name="T34" fmla="*/ 6 w 14"/>
                  <a:gd name="T35" fmla="*/ 13 h 26"/>
                  <a:gd name="T36" fmla="*/ 6 w 14"/>
                  <a:gd name="T37" fmla="*/ 13 h 26"/>
                  <a:gd name="T38" fmla="*/ 6 w 14"/>
                  <a:gd name="T39" fmla="*/ 14 h 26"/>
                  <a:gd name="T40" fmla="*/ 6 w 14"/>
                  <a:gd name="T41" fmla="*/ 14 h 26"/>
                  <a:gd name="T42" fmla="*/ 7 w 14"/>
                  <a:gd name="T43" fmla="*/ 15 h 26"/>
                  <a:gd name="T44" fmla="*/ 7 w 14"/>
                  <a:gd name="T45" fmla="*/ 15 h 26"/>
                  <a:gd name="T46" fmla="*/ 7 w 14"/>
                  <a:gd name="T47" fmla="*/ 16 h 26"/>
                  <a:gd name="T48" fmla="*/ 7 w 14"/>
                  <a:gd name="T49" fmla="*/ 16 h 26"/>
                  <a:gd name="T50" fmla="*/ 8 w 14"/>
                  <a:gd name="T51" fmla="*/ 17 h 26"/>
                  <a:gd name="T52" fmla="*/ 8 w 14"/>
                  <a:gd name="T53" fmla="*/ 17 h 26"/>
                  <a:gd name="T54" fmla="*/ 8 w 14"/>
                  <a:gd name="T55" fmla="*/ 17 h 26"/>
                  <a:gd name="T56" fmla="*/ 9 w 14"/>
                  <a:gd name="T57" fmla="*/ 18 h 26"/>
                  <a:gd name="T58" fmla="*/ 9 w 14"/>
                  <a:gd name="T59" fmla="*/ 18 h 26"/>
                  <a:gd name="T60" fmla="*/ 9 w 14"/>
                  <a:gd name="T61" fmla="*/ 19 h 26"/>
                  <a:gd name="T62" fmla="*/ 9 w 14"/>
                  <a:gd name="T63" fmla="*/ 19 h 26"/>
                  <a:gd name="T64" fmla="*/ 10 w 14"/>
                  <a:gd name="T65" fmla="*/ 20 h 26"/>
                  <a:gd name="T66" fmla="*/ 10 w 14"/>
                  <a:gd name="T67" fmla="*/ 21 h 26"/>
                  <a:gd name="T68" fmla="*/ 10 w 14"/>
                  <a:gd name="T69" fmla="*/ 21 h 26"/>
                  <a:gd name="T70" fmla="*/ 11 w 14"/>
                  <a:gd name="T71" fmla="*/ 21 h 26"/>
                  <a:gd name="T72" fmla="*/ 11 w 14"/>
                  <a:gd name="T73" fmla="*/ 22 h 26"/>
                  <a:gd name="T74" fmla="*/ 11 w 14"/>
                  <a:gd name="T75" fmla="*/ 22 h 26"/>
                  <a:gd name="T76" fmla="*/ 11 w 14"/>
                  <a:gd name="T77" fmla="*/ 23 h 26"/>
                  <a:gd name="T78" fmla="*/ 12 w 14"/>
                  <a:gd name="T79" fmla="*/ 23 h 26"/>
                  <a:gd name="T80" fmla="*/ 12 w 14"/>
                  <a:gd name="T81" fmla="*/ 24 h 26"/>
                  <a:gd name="T82" fmla="*/ 12 w 14"/>
                  <a:gd name="T83" fmla="*/ 24 h 26"/>
                  <a:gd name="T84" fmla="*/ 12 w 14"/>
                  <a:gd name="T85" fmla="*/ 24 h 26"/>
                  <a:gd name="T86" fmla="*/ 13 w 14"/>
                  <a:gd name="T87" fmla="*/ 25 h 26"/>
                  <a:gd name="T88" fmla="*/ 13 w 14"/>
                  <a:gd name="T89" fmla="*/ 25 h 26"/>
                  <a:gd name="T90" fmla="*/ 13 w 14"/>
                  <a:gd name="T91" fmla="*/ 25 h 26"/>
                  <a:gd name="T92" fmla="*/ 13 w 14"/>
                  <a:gd name="T93" fmla="*/ 26 h 26"/>
                  <a:gd name="T94" fmla="*/ 14 w 14"/>
                  <a:gd name="T95" fmla="*/ 25 h 26"/>
                  <a:gd name="T96" fmla="*/ 14 w 14"/>
                  <a:gd name="T97" fmla="*/ 25 h 26"/>
                  <a:gd name="T98" fmla="*/ 14 w 14"/>
                  <a:gd name="T9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4" name="Freeform 65"/>
              <p:cNvSpPr>
                <a:spLocks/>
              </p:cNvSpPr>
              <p:nvPr/>
            </p:nvSpPr>
            <p:spPr bwMode="auto">
              <a:xfrm>
                <a:off x="1552" y="2290"/>
                <a:ext cx="14" cy="22"/>
              </a:xfrm>
              <a:custGeom>
                <a:avLst/>
                <a:gdLst>
                  <a:gd name="T0" fmla="*/ 1 w 14"/>
                  <a:gd name="T1" fmla="*/ 1 h 22"/>
                  <a:gd name="T2" fmla="*/ 1 w 14"/>
                  <a:gd name="T3" fmla="*/ 1 h 22"/>
                  <a:gd name="T4" fmla="*/ 1 w 14"/>
                  <a:gd name="T5" fmla="*/ 2 h 22"/>
                  <a:gd name="T6" fmla="*/ 1 w 14"/>
                  <a:gd name="T7" fmla="*/ 3 h 22"/>
                  <a:gd name="T8" fmla="*/ 2 w 14"/>
                  <a:gd name="T9" fmla="*/ 3 h 22"/>
                  <a:gd name="T10" fmla="*/ 2 w 14"/>
                  <a:gd name="T11" fmla="*/ 3 h 22"/>
                  <a:gd name="T12" fmla="*/ 2 w 14"/>
                  <a:gd name="T13" fmla="*/ 3 h 22"/>
                  <a:gd name="T14" fmla="*/ 3 w 14"/>
                  <a:gd name="T15" fmla="*/ 3 h 22"/>
                  <a:gd name="T16" fmla="*/ 3 w 14"/>
                  <a:gd name="T17" fmla="*/ 3 h 22"/>
                  <a:gd name="T18" fmla="*/ 3 w 14"/>
                  <a:gd name="T19" fmla="*/ 3 h 22"/>
                  <a:gd name="T20" fmla="*/ 4 w 14"/>
                  <a:gd name="T21" fmla="*/ 3 h 22"/>
                  <a:gd name="T22" fmla="*/ 4 w 14"/>
                  <a:gd name="T23" fmla="*/ 3 h 22"/>
                  <a:gd name="T24" fmla="*/ 4 w 14"/>
                  <a:gd name="T25" fmla="*/ 3 h 22"/>
                  <a:gd name="T26" fmla="*/ 4 w 14"/>
                  <a:gd name="T27" fmla="*/ 3 h 22"/>
                  <a:gd name="T28" fmla="*/ 4 w 14"/>
                  <a:gd name="T29" fmla="*/ 3 h 22"/>
                  <a:gd name="T30" fmla="*/ 5 w 14"/>
                  <a:gd name="T31" fmla="*/ 3 h 22"/>
                  <a:gd name="T32" fmla="*/ 5 w 14"/>
                  <a:gd name="T33" fmla="*/ 3 h 22"/>
                  <a:gd name="T34" fmla="*/ 5 w 14"/>
                  <a:gd name="T35" fmla="*/ 3 h 22"/>
                  <a:gd name="T36" fmla="*/ 6 w 14"/>
                  <a:gd name="T37" fmla="*/ 4 h 22"/>
                  <a:gd name="T38" fmla="*/ 6 w 14"/>
                  <a:gd name="T39" fmla="*/ 4 h 22"/>
                  <a:gd name="T40" fmla="*/ 6 w 14"/>
                  <a:gd name="T41" fmla="*/ 4 h 22"/>
                  <a:gd name="T42" fmla="*/ 6 w 14"/>
                  <a:gd name="T43" fmla="*/ 4 h 22"/>
                  <a:gd name="T44" fmla="*/ 7 w 14"/>
                  <a:gd name="T45" fmla="*/ 5 h 22"/>
                  <a:gd name="T46" fmla="*/ 7 w 14"/>
                  <a:gd name="T47" fmla="*/ 5 h 22"/>
                  <a:gd name="T48" fmla="*/ 7 w 14"/>
                  <a:gd name="T49" fmla="*/ 5 h 22"/>
                  <a:gd name="T50" fmla="*/ 8 w 14"/>
                  <a:gd name="T51" fmla="*/ 6 h 22"/>
                  <a:gd name="T52" fmla="*/ 8 w 14"/>
                  <a:gd name="T53" fmla="*/ 6 h 22"/>
                  <a:gd name="T54" fmla="*/ 8 w 14"/>
                  <a:gd name="T55" fmla="*/ 7 h 22"/>
                  <a:gd name="T56" fmla="*/ 8 w 14"/>
                  <a:gd name="T57" fmla="*/ 7 h 22"/>
                  <a:gd name="T58" fmla="*/ 9 w 14"/>
                  <a:gd name="T59" fmla="*/ 8 h 22"/>
                  <a:gd name="T60" fmla="*/ 9 w 14"/>
                  <a:gd name="T61" fmla="*/ 8 h 22"/>
                  <a:gd name="T62" fmla="*/ 9 w 14"/>
                  <a:gd name="T63" fmla="*/ 9 h 22"/>
                  <a:gd name="T64" fmla="*/ 10 w 14"/>
                  <a:gd name="T65" fmla="*/ 10 h 22"/>
                  <a:gd name="T66" fmla="*/ 10 w 14"/>
                  <a:gd name="T67" fmla="*/ 10 h 22"/>
                  <a:gd name="T68" fmla="*/ 10 w 14"/>
                  <a:gd name="T69" fmla="*/ 11 h 22"/>
                  <a:gd name="T70" fmla="*/ 10 w 14"/>
                  <a:gd name="T71" fmla="*/ 12 h 22"/>
                  <a:gd name="T72" fmla="*/ 11 w 14"/>
                  <a:gd name="T73" fmla="*/ 13 h 22"/>
                  <a:gd name="T74" fmla="*/ 11 w 14"/>
                  <a:gd name="T75" fmla="*/ 13 h 22"/>
                  <a:gd name="T76" fmla="*/ 11 w 14"/>
                  <a:gd name="T77" fmla="*/ 14 h 22"/>
                  <a:gd name="T78" fmla="*/ 11 w 14"/>
                  <a:gd name="T79" fmla="*/ 15 h 22"/>
                  <a:gd name="T80" fmla="*/ 12 w 14"/>
                  <a:gd name="T81" fmla="*/ 16 h 22"/>
                  <a:gd name="T82" fmla="*/ 12 w 14"/>
                  <a:gd name="T83" fmla="*/ 16 h 22"/>
                  <a:gd name="T84" fmla="*/ 12 w 14"/>
                  <a:gd name="T85" fmla="*/ 17 h 22"/>
                  <a:gd name="T86" fmla="*/ 13 w 14"/>
                  <a:gd name="T87" fmla="*/ 18 h 22"/>
                  <a:gd name="T88" fmla="*/ 13 w 14"/>
                  <a:gd name="T89" fmla="*/ 19 h 22"/>
                  <a:gd name="T90" fmla="*/ 13 w 14"/>
                  <a:gd name="T91" fmla="*/ 20 h 22"/>
                  <a:gd name="T92" fmla="*/ 14 w 14"/>
                  <a:gd name="T93" fmla="*/ 21 h 22"/>
                  <a:gd name="T94" fmla="*/ 14 w 14"/>
                  <a:gd name="T95" fmla="*/ 22 h 22"/>
                  <a:gd name="T96" fmla="*/ 14 w 14"/>
                  <a:gd name="T97" fmla="*/ 22 h 22"/>
                  <a:gd name="T98" fmla="*/ 14 w 14"/>
                  <a:gd name="T9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2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5" name="Freeform 66"/>
              <p:cNvSpPr>
                <a:spLocks/>
              </p:cNvSpPr>
              <p:nvPr/>
            </p:nvSpPr>
            <p:spPr bwMode="auto">
              <a:xfrm>
                <a:off x="1566" y="2312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1 w 14"/>
                  <a:gd name="T3" fmla="*/ 0 h 4"/>
                  <a:gd name="T4" fmla="*/ 1 w 14"/>
                  <a:gd name="T5" fmla="*/ 0 h 4"/>
                  <a:gd name="T6" fmla="*/ 1 w 14"/>
                  <a:gd name="T7" fmla="*/ 0 h 4"/>
                  <a:gd name="T8" fmla="*/ 2 w 14"/>
                  <a:gd name="T9" fmla="*/ 0 h 4"/>
                  <a:gd name="T10" fmla="*/ 2 w 14"/>
                  <a:gd name="T11" fmla="*/ 0 h 4"/>
                  <a:gd name="T12" fmla="*/ 2 w 14"/>
                  <a:gd name="T13" fmla="*/ 0 h 4"/>
                  <a:gd name="T14" fmla="*/ 2 w 14"/>
                  <a:gd name="T15" fmla="*/ 0 h 4"/>
                  <a:gd name="T16" fmla="*/ 3 w 14"/>
                  <a:gd name="T17" fmla="*/ 1 h 4"/>
                  <a:gd name="T18" fmla="*/ 3 w 14"/>
                  <a:gd name="T19" fmla="*/ 1 h 4"/>
                  <a:gd name="T20" fmla="*/ 3 w 14"/>
                  <a:gd name="T21" fmla="*/ 1 h 4"/>
                  <a:gd name="T22" fmla="*/ 3 w 14"/>
                  <a:gd name="T23" fmla="*/ 1 h 4"/>
                  <a:gd name="T24" fmla="*/ 4 w 14"/>
                  <a:gd name="T25" fmla="*/ 1 h 4"/>
                  <a:gd name="T26" fmla="*/ 4 w 14"/>
                  <a:gd name="T27" fmla="*/ 1 h 4"/>
                  <a:gd name="T28" fmla="*/ 4 w 14"/>
                  <a:gd name="T29" fmla="*/ 2 h 4"/>
                  <a:gd name="T30" fmla="*/ 5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6 w 14"/>
                  <a:gd name="T37" fmla="*/ 2 h 4"/>
                  <a:gd name="T38" fmla="*/ 6 w 14"/>
                  <a:gd name="T39" fmla="*/ 2 h 4"/>
                  <a:gd name="T40" fmla="*/ 6 w 14"/>
                  <a:gd name="T41" fmla="*/ 2 h 4"/>
                  <a:gd name="T42" fmla="*/ 6 w 14"/>
                  <a:gd name="T43" fmla="*/ 2 h 4"/>
                  <a:gd name="T44" fmla="*/ 7 w 14"/>
                  <a:gd name="T45" fmla="*/ 2 h 4"/>
                  <a:gd name="T46" fmla="*/ 7 w 14"/>
                  <a:gd name="T47" fmla="*/ 2 h 4"/>
                  <a:gd name="T48" fmla="*/ 7 w 14"/>
                  <a:gd name="T49" fmla="*/ 2 h 4"/>
                  <a:gd name="T50" fmla="*/ 8 w 14"/>
                  <a:gd name="T51" fmla="*/ 2 h 4"/>
                  <a:gd name="T52" fmla="*/ 8 w 14"/>
                  <a:gd name="T53" fmla="*/ 2 h 4"/>
                  <a:gd name="T54" fmla="*/ 8 w 14"/>
                  <a:gd name="T55" fmla="*/ 2 h 4"/>
                  <a:gd name="T56" fmla="*/ 8 w 14"/>
                  <a:gd name="T57" fmla="*/ 3 h 4"/>
                  <a:gd name="T58" fmla="*/ 9 w 14"/>
                  <a:gd name="T59" fmla="*/ 3 h 4"/>
                  <a:gd name="T60" fmla="*/ 9 w 14"/>
                  <a:gd name="T61" fmla="*/ 3 h 4"/>
                  <a:gd name="T62" fmla="*/ 9 w 14"/>
                  <a:gd name="T63" fmla="*/ 3 h 4"/>
                  <a:gd name="T64" fmla="*/ 9 w 14"/>
                  <a:gd name="T65" fmla="*/ 3 h 4"/>
                  <a:gd name="T66" fmla="*/ 10 w 14"/>
                  <a:gd name="T67" fmla="*/ 3 h 4"/>
                  <a:gd name="T68" fmla="*/ 10 w 14"/>
                  <a:gd name="T69" fmla="*/ 3 h 4"/>
                  <a:gd name="T70" fmla="*/ 10 w 14"/>
                  <a:gd name="T71" fmla="*/ 3 h 4"/>
                  <a:gd name="T72" fmla="*/ 11 w 14"/>
                  <a:gd name="T73" fmla="*/ 3 h 4"/>
                  <a:gd name="T74" fmla="*/ 11 w 14"/>
                  <a:gd name="T75" fmla="*/ 3 h 4"/>
                  <a:gd name="T76" fmla="*/ 11 w 14"/>
                  <a:gd name="T77" fmla="*/ 3 h 4"/>
                  <a:gd name="T78" fmla="*/ 11 w 14"/>
                  <a:gd name="T79" fmla="*/ 3 h 4"/>
                  <a:gd name="T80" fmla="*/ 12 w 14"/>
                  <a:gd name="T81" fmla="*/ 3 h 4"/>
                  <a:gd name="T82" fmla="*/ 12 w 14"/>
                  <a:gd name="T83" fmla="*/ 3 h 4"/>
                  <a:gd name="T84" fmla="*/ 12 w 14"/>
                  <a:gd name="T85" fmla="*/ 3 h 4"/>
                  <a:gd name="T86" fmla="*/ 13 w 14"/>
                  <a:gd name="T87" fmla="*/ 3 h 4"/>
                  <a:gd name="T88" fmla="*/ 13 w 14"/>
                  <a:gd name="T89" fmla="*/ 3 h 4"/>
                  <a:gd name="T90" fmla="*/ 13 w 14"/>
                  <a:gd name="T91" fmla="*/ 4 h 4"/>
                  <a:gd name="T92" fmla="*/ 13 w 14"/>
                  <a:gd name="T93" fmla="*/ 4 h 4"/>
                  <a:gd name="T94" fmla="*/ 13 w 14"/>
                  <a:gd name="T95" fmla="*/ 4 h 4"/>
                  <a:gd name="T96" fmla="*/ 14 w 14"/>
                  <a:gd name="T97" fmla="*/ 4 h 4"/>
                  <a:gd name="T98" fmla="*/ 14 w 14"/>
                  <a:gd name="T9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6" name="Freeform 67"/>
              <p:cNvSpPr>
                <a:spLocks/>
              </p:cNvSpPr>
              <p:nvPr/>
            </p:nvSpPr>
            <p:spPr bwMode="auto">
              <a:xfrm>
                <a:off x="1580" y="2316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1 w 14"/>
                  <a:gd name="T3" fmla="*/ 0 h 3"/>
                  <a:gd name="T4" fmla="*/ 1 w 14"/>
                  <a:gd name="T5" fmla="*/ 0 h 3"/>
                  <a:gd name="T6" fmla="*/ 1 w 14"/>
                  <a:gd name="T7" fmla="*/ 0 h 3"/>
                  <a:gd name="T8" fmla="*/ 1 w 14"/>
                  <a:gd name="T9" fmla="*/ 0 h 3"/>
                  <a:gd name="T10" fmla="*/ 2 w 14"/>
                  <a:gd name="T11" fmla="*/ 0 h 3"/>
                  <a:gd name="T12" fmla="*/ 2 w 14"/>
                  <a:gd name="T13" fmla="*/ 0 h 3"/>
                  <a:gd name="T14" fmla="*/ 2 w 14"/>
                  <a:gd name="T15" fmla="*/ 0 h 3"/>
                  <a:gd name="T16" fmla="*/ 3 w 14"/>
                  <a:gd name="T17" fmla="*/ 0 h 3"/>
                  <a:gd name="T18" fmla="*/ 3 w 14"/>
                  <a:gd name="T19" fmla="*/ 0 h 3"/>
                  <a:gd name="T20" fmla="*/ 3 w 14"/>
                  <a:gd name="T21" fmla="*/ 0 h 3"/>
                  <a:gd name="T22" fmla="*/ 4 w 14"/>
                  <a:gd name="T23" fmla="*/ 0 h 3"/>
                  <a:gd name="T24" fmla="*/ 4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5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6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7 w 14"/>
                  <a:gd name="T47" fmla="*/ 1 h 3"/>
                  <a:gd name="T48" fmla="*/ 7 w 14"/>
                  <a:gd name="T49" fmla="*/ 2 h 3"/>
                  <a:gd name="T50" fmla="*/ 7 w 14"/>
                  <a:gd name="T51" fmla="*/ 2 h 3"/>
                  <a:gd name="T52" fmla="*/ 8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8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10 w 14"/>
                  <a:gd name="T67" fmla="*/ 2 h 3"/>
                  <a:gd name="T68" fmla="*/ 10 w 14"/>
                  <a:gd name="T69" fmla="*/ 2 h 3"/>
                  <a:gd name="T70" fmla="*/ 10 w 14"/>
                  <a:gd name="T71" fmla="*/ 3 h 3"/>
                  <a:gd name="T72" fmla="*/ 10 w 14"/>
                  <a:gd name="T73" fmla="*/ 3 h 3"/>
                  <a:gd name="T74" fmla="*/ 11 w 14"/>
                  <a:gd name="T75" fmla="*/ 3 h 3"/>
                  <a:gd name="T76" fmla="*/ 11 w 14"/>
                  <a:gd name="T77" fmla="*/ 3 h 3"/>
                  <a:gd name="T78" fmla="*/ 11 w 14"/>
                  <a:gd name="T79" fmla="*/ 3 h 3"/>
                  <a:gd name="T80" fmla="*/ 11 w 14"/>
                  <a:gd name="T81" fmla="*/ 3 h 3"/>
                  <a:gd name="T82" fmla="*/ 12 w 14"/>
                  <a:gd name="T83" fmla="*/ 3 h 3"/>
                  <a:gd name="T84" fmla="*/ 12 w 14"/>
                  <a:gd name="T85" fmla="*/ 3 h 3"/>
                  <a:gd name="T86" fmla="*/ 12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3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7" name="Freeform 68"/>
              <p:cNvSpPr>
                <a:spLocks/>
              </p:cNvSpPr>
              <p:nvPr/>
            </p:nvSpPr>
            <p:spPr bwMode="auto">
              <a:xfrm>
                <a:off x="1594" y="2319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1 w 14"/>
                  <a:gd name="T3" fmla="*/ 0 h 3"/>
                  <a:gd name="T4" fmla="*/ 1 w 14"/>
                  <a:gd name="T5" fmla="*/ 0 h 3"/>
                  <a:gd name="T6" fmla="*/ 1 w 14"/>
                  <a:gd name="T7" fmla="*/ 1 h 3"/>
                  <a:gd name="T8" fmla="*/ 1 w 14"/>
                  <a:gd name="T9" fmla="*/ 1 h 3"/>
                  <a:gd name="T10" fmla="*/ 2 w 14"/>
                  <a:gd name="T11" fmla="*/ 1 h 3"/>
                  <a:gd name="T12" fmla="*/ 2 w 14"/>
                  <a:gd name="T13" fmla="*/ 1 h 3"/>
                  <a:gd name="T14" fmla="*/ 2 w 14"/>
                  <a:gd name="T15" fmla="*/ 1 h 3"/>
                  <a:gd name="T16" fmla="*/ 3 w 14"/>
                  <a:gd name="T17" fmla="*/ 1 h 3"/>
                  <a:gd name="T18" fmla="*/ 3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7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8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8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9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0 w 14"/>
                  <a:gd name="T75" fmla="*/ 2 h 3"/>
                  <a:gd name="T76" fmla="*/ 11 w 14"/>
                  <a:gd name="T77" fmla="*/ 2 h 3"/>
                  <a:gd name="T78" fmla="*/ 11 w 14"/>
                  <a:gd name="T79" fmla="*/ 3 h 3"/>
                  <a:gd name="T80" fmla="*/ 11 w 14"/>
                  <a:gd name="T81" fmla="*/ 3 h 3"/>
                  <a:gd name="T82" fmla="*/ 12 w 14"/>
                  <a:gd name="T83" fmla="*/ 3 h 3"/>
                  <a:gd name="T84" fmla="*/ 12 w 14"/>
                  <a:gd name="T85" fmla="*/ 3 h 3"/>
                  <a:gd name="T86" fmla="*/ 12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3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8" name="Freeform 69"/>
              <p:cNvSpPr>
                <a:spLocks/>
              </p:cNvSpPr>
              <p:nvPr/>
            </p:nvSpPr>
            <p:spPr bwMode="auto">
              <a:xfrm>
                <a:off x="1608" y="2322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1 h 3"/>
                  <a:gd name="T4" fmla="*/ 1 w 14"/>
                  <a:gd name="T5" fmla="*/ 1 h 3"/>
                  <a:gd name="T6" fmla="*/ 1 w 14"/>
                  <a:gd name="T7" fmla="*/ 1 h 3"/>
                  <a:gd name="T8" fmla="*/ 1 w 14"/>
                  <a:gd name="T9" fmla="*/ 1 h 3"/>
                  <a:gd name="T10" fmla="*/ 1 w 14"/>
                  <a:gd name="T11" fmla="*/ 1 h 3"/>
                  <a:gd name="T12" fmla="*/ 2 w 14"/>
                  <a:gd name="T13" fmla="*/ 1 h 3"/>
                  <a:gd name="T14" fmla="*/ 2 w 14"/>
                  <a:gd name="T15" fmla="*/ 1 h 3"/>
                  <a:gd name="T16" fmla="*/ 2 w 14"/>
                  <a:gd name="T17" fmla="*/ 1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6 w 14"/>
                  <a:gd name="T41" fmla="*/ 1 h 3"/>
                  <a:gd name="T42" fmla="*/ 6 w 14"/>
                  <a:gd name="T43" fmla="*/ 2 h 3"/>
                  <a:gd name="T44" fmla="*/ 6 w 14"/>
                  <a:gd name="T45" fmla="*/ 2 h 3"/>
                  <a:gd name="T46" fmla="*/ 7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7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8 w 14"/>
                  <a:gd name="T59" fmla="*/ 2 h 3"/>
                  <a:gd name="T60" fmla="*/ 8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9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2 h 3"/>
                  <a:gd name="T80" fmla="*/ 11 w 14"/>
                  <a:gd name="T81" fmla="*/ 2 h 3"/>
                  <a:gd name="T82" fmla="*/ 12 w 14"/>
                  <a:gd name="T83" fmla="*/ 2 h 3"/>
                  <a:gd name="T84" fmla="*/ 12 w 14"/>
                  <a:gd name="T85" fmla="*/ 2 h 3"/>
                  <a:gd name="T86" fmla="*/ 12 w 14"/>
                  <a:gd name="T87" fmla="*/ 2 h 3"/>
                  <a:gd name="T88" fmla="*/ 13 w 14"/>
                  <a:gd name="T89" fmla="*/ 2 h 3"/>
                  <a:gd name="T90" fmla="*/ 13 w 14"/>
                  <a:gd name="T91" fmla="*/ 2 h 3"/>
                  <a:gd name="T92" fmla="*/ 13 w 14"/>
                  <a:gd name="T93" fmla="*/ 3 h 3"/>
                  <a:gd name="T94" fmla="*/ 13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9" name="Freeform 70"/>
              <p:cNvSpPr>
                <a:spLocks/>
              </p:cNvSpPr>
              <p:nvPr/>
            </p:nvSpPr>
            <p:spPr bwMode="auto">
              <a:xfrm>
                <a:off x="1622" y="2325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0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0" name="Freeform 71"/>
              <p:cNvSpPr>
                <a:spLocks/>
              </p:cNvSpPr>
              <p:nvPr/>
            </p:nvSpPr>
            <p:spPr bwMode="auto">
              <a:xfrm>
                <a:off x="1636" y="2322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1 w 14"/>
                  <a:gd name="T5" fmla="*/ 4 h 4"/>
                  <a:gd name="T6" fmla="*/ 1 w 14"/>
                  <a:gd name="T7" fmla="*/ 4 h 4"/>
                  <a:gd name="T8" fmla="*/ 1 w 14"/>
                  <a:gd name="T9" fmla="*/ 4 h 4"/>
                  <a:gd name="T10" fmla="*/ 1 w 14"/>
                  <a:gd name="T11" fmla="*/ 4 h 4"/>
                  <a:gd name="T12" fmla="*/ 2 w 14"/>
                  <a:gd name="T13" fmla="*/ 4 h 4"/>
                  <a:gd name="T14" fmla="*/ 2 w 14"/>
                  <a:gd name="T15" fmla="*/ 4 h 4"/>
                  <a:gd name="T16" fmla="*/ 2 w 14"/>
                  <a:gd name="T17" fmla="*/ 4 h 4"/>
                  <a:gd name="T18" fmla="*/ 2 w 14"/>
                  <a:gd name="T19" fmla="*/ 4 h 4"/>
                  <a:gd name="T20" fmla="*/ 3 w 14"/>
                  <a:gd name="T21" fmla="*/ 4 h 4"/>
                  <a:gd name="T22" fmla="*/ 3 w 14"/>
                  <a:gd name="T23" fmla="*/ 4 h 4"/>
                  <a:gd name="T24" fmla="*/ 3 w 14"/>
                  <a:gd name="T25" fmla="*/ 4 h 4"/>
                  <a:gd name="T26" fmla="*/ 3 w 14"/>
                  <a:gd name="T27" fmla="*/ 4 h 4"/>
                  <a:gd name="T28" fmla="*/ 4 w 14"/>
                  <a:gd name="T29" fmla="*/ 4 h 4"/>
                  <a:gd name="T30" fmla="*/ 4 w 14"/>
                  <a:gd name="T31" fmla="*/ 4 h 4"/>
                  <a:gd name="T32" fmla="*/ 4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3 h 4"/>
                  <a:gd name="T40" fmla="*/ 5 w 14"/>
                  <a:gd name="T41" fmla="*/ 3 h 4"/>
                  <a:gd name="T42" fmla="*/ 6 w 14"/>
                  <a:gd name="T43" fmla="*/ 3 h 4"/>
                  <a:gd name="T44" fmla="*/ 6 w 14"/>
                  <a:gd name="T45" fmla="*/ 3 h 4"/>
                  <a:gd name="T46" fmla="*/ 6 w 14"/>
                  <a:gd name="T47" fmla="*/ 3 h 4"/>
                  <a:gd name="T48" fmla="*/ 7 w 14"/>
                  <a:gd name="T49" fmla="*/ 3 h 4"/>
                  <a:gd name="T50" fmla="*/ 7 w 14"/>
                  <a:gd name="T51" fmla="*/ 3 h 4"/>
                  <a:gd name="T52" fmla="*/ 7 w 14"/>
                  <a:gd name="T53" fmla="*/ 3 h 4"/>
                  <a:gd name="T54" fmla="*/ 7 w 14"/>
                  <a:gd name="T55" fmla="*/ 3 h 4"/>
                  <a:gd name="T56" fmla="*/ 8 w 14"/>
                  <a:gd name="T57" fmla="*/ 3 h 4"/>
                  <a:gd name="T58" fmla="*/ 8 w 14"/>
                  <a:gd name="T59" fmla="*/ 2 h 4"/>
                  <a:gd name="T60" fmla="*/ 8 w 14"/>
                  <a:gd name="T61" fmla="*/ 2 h 4"/>
                  <a:gd name="T62" fmla="*/ 8 w 14"/>
                  <a:gd name="T63" fmla="*/ 2 h 4"/>
                  <a:gd name="T64" fmla="*/ 9 w 14"/>
                  <a:gd name="T65" fmla="*/ 2 h 4"/>
                  <a:gd name="T66" fmla="*/ 9 w 14"/>
                  <a:gd name="T67" fmla="*/ 2 h 4"/>
                  <a:gd name="T68" fmla="*/ 9 w 14"/>
                  <a:gd name="T69" fmla="*/ 2 h 4"/>
                  <a:gd name="T70" fmla="*/ 10 w 14"/>
                  <a:gd name="T71" fmla="*/ 2 h 4"/>
                  <a:gd name="T72" fmla="*/ 10 w 14"/>
                  <a:gd name="T73" fmla="*/ 2 h 4"/>
                  <a:gd name="T74" fmla="*/ 10 w 14"/>
                  <a:gd name="T75" fmla="*/ 2 h 4"/>
                  <a:gd name="T76" fmla="*/ 10 w 14"/>
                  <a:gd name="T77" fmla="*/ 2 h 4"/>
                  <a:gd name="T78" fmla="*/ 11 w 14"/>
                  <a:gd name="T79" fmla="*/ 2 h 4"/>
                  <a:gd name="T80" fmla="*/ 11 w 14"/>
                  <a:gd name="T81" fmla="*/ 1 h 4"/>
                  <a:gd name="T82" fmla="*/ 11 w 14"/>
                  <a:gd name="T83" fmla="*/ 1 h 4"/>
                  <a:gd name="T84" fmla="*/ 12 w 14"/>
                  <a:gd name="T85" fmla="*/ 1 h 4"/>
                  <a:gd name="T86" fmla="*/ 12 w 14"/>
                  <a:gd name="T87" fmla="*/ 1 h 4"/>
                  <a:gd name="T88" fmla="*/ 12 w 14"/>
                  <a:gd name="T89" fmla="*/ 1 h 4"/>
                  <a:gd name="T90" fmla="*/ 13 w 14"/>
                  <a:gd name="T91" fmla="*/ 1 h 4"/>
                  <a:gd name="T92" fmla="*/ 13 w 14"/>
                  <a:gd name="T93" fmla="*/ 1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1" name="Freeform 72"/>
              <p:cNvSpPr>
                <a:spLocks/>
              </p:cNvSpPr>
              <p:nvPr/>
            </p:nvSpPr>
            <p:spPr bwMode="auto">
              <a:xfrm>
                <a:off x="1650" y="2321"/>
                <a:ext cx="13" cy="14"/>
              </a:xfrm>
              <a:custGeom>
                <a:avLst/>
                <a:gdLst>
                  <a:gd name="T0" fmla="*/ 0 w 13"/>
                  <a:gd name="T1" fmla="*/ 1 h 14"/>
                  <a:gd name="T2" fmla="*/ 0 w 13"/>
                  <a:gd name="T3" fmla="*/ 1 h 14"/>
                  <a:gd name="T4" fmla="*/ 0 w 13"/>
                  <a:gd name="T5" fmla="*/ 1 h 14"/>
                  <a:gd name="T6" fmla="*/ 0 w 13"/>
                  <a:gd name="T7" fmla="*/ 1 h 14"/>
                  <a:gd name="T8" fmla="*/ 1 w 13"/>
                  <a:gd name="T9" fmla="*/ 1 h 14"/>
                  <a:gd name="T10" fmla="*/ 1 w 13"/>
                  <a:gd name="T11" fmla="*/ 0 h 14"/>
                  <a:gd name="T12" fmla="*/ 1 w 13"/>
                  <a:gd name="T13" fmla="*/ 0 h 14"/>
                  <a:gd name="T14" fmla="*/ 2 w 13"/>
                  <a:gd name="T15" fmla="*/ 0 h 14"/>
                  <a:gd name="T16" fmla="*/ 2 w 13"/>
                  <a:gd name="T17" fmla="*/ 0 h 14"/>
                  <a:gd name="T18" fmla="*/ 2 w 13"/>
                  <a:gd name="T19" fmla="*/ 0 h 14"/>
                  <a:gd name="T20" fmla="*/ 2 w 13"/>
                  <a:gd name="T21" fmla="*/ 0 h 14"/>
                  <a:gd name="T22" fmla="*/ 3 w 13"/>
                  <a:gd name="T23" fmla="*/ 0 h 14"/>
                  <a:gd name="T24" fmla="*/ 3 w 13"/>
                  <a:gd name="T25" fmla="*/ 1 h 14"/>
                  <a:gd name="T26" fmla="*/ 3 w 13"/>
                  <a:gd name="T27" fmla="*/ 1 h 14"/>
                  <a:gd name="T28" fmla="*/ 4 w 13"/>
                  <a:gd name="T29" fmla="*/ 2 h 14"/>
                  <a:gd name="T30" fmla="*/ 4 w 13"/>
                  <a:gd name="T31" fmla="*/ 3 h 14"/>
                  <a:gd name="T32" fmla="*/ 4 w 13"/>
                  <a:gd name="T33" fmla="*/ 3 h 14"/>
                  <a:gd name="T34" fmla="*/ 5 w 13"/>
                  <a:gd name="T35" fmla="*/ 4 h 14"/>
                  <a:gd name="T36" fmla="*/ 5 w 13"/>
                  <a:gd name="T37" fmla="*/ 5 h 14"/>
                  <a:gd name="T38" fmla="*/ 5 w 13"/>
                  <a:gd name="T39" fmla="*/ 6 h 14"/>
                  <a:gd name="T40" fmla="*/ 5 w 13"/>
                  <a:gd name="T41" fmla="*/ 7 h 14"/>
                  <a:gd name="T42" fmla="*/ 6 w 13"/>
                  <a:gd name="T43" fmla="*/ 8 h 14"/>
                  <a:gd name="T44" fmla="*/ 6 w 13"/>
                  <a:gd name="T45" fmla="*/ 8 h 14"/>
                  <a:gd name="T46" fmla="*/ 6 w 13"/>
                  <a:gd name="T47" fmla="*/ 8 h 14"/>
                  <a:gd name="T48" fmla="*/ 6 w 13"/>
                  <a:gd name="T49" fmla="*/ 9 h 14"/>
                  <a:gd name="T50" fmla="*/ 7 w 13"/>
                  <a:gd name="T51" fmla="*/ 9 h 14"/>
                  <a:gd name="T52" fmla="*/ 7 w 13"/>
                  <a:gd name="T53" fmla="*/ 10 h 14"/>
                  <a:gd name="T54" fmla="*/ 7 w 13"/>
                  <a:gd name="T55" fmla="*/ 11 h 14"/>
                  <a:gd name="T56" fmla="*/ 7 w 13"/>
                  <a:gd name="T57" fmla="*/ 11 h 14"/>
                  <a:gd name="T58" fmla="*/ 8 w 13"/>
                  <a:gd name="T59" fmla="*/ 11 h 14"/>
                  <a:gd name="T60" fmla="*/ 8 w 13"/>
                  <a:gd name="T61" fmla="*/ 11 h 14"/>
                  <a:gd name="T62" fmla="*/ 8 w 13"/>
                  <a:gd name="T63" fmla="*/ 11 h 14"/>
                  <a:gd name="T64" fmla="*/ 9 w 13"/>
                  <a:gd name="T65" fmla="*/ 12 h 14"/>
                  <a:gd name="T66" fmla="*/ 9 w 13"/>
                  <a:gd name="T67" fmla="*/ 12 h 14"/>
                  <a:gd name="T68" fmla="*/ 9 w 13"/>
                  <a:gd name="T69" fmla="*/ 12 h 14"/>
                  <a:gd name="T70" fmla="*/ 10 w 13"/>
                  <a:gd name="T71" fmla="*/ 12 h 14"/>
                  <a:gd name="T72" fmla="*/ 10 w 13"/>
                  <a:gd name="T73" fmla="*/ 12 h 14"/>
                  <a:gd name="T74" fmla="*/ 10 w 13"/>
                  <a:gd name="T75" fmla="*/ 13 h 14"/>
                  <a:gd name="T76" fmla="*/ 10 w 13"/>
                  <a:gd name="T77" fmla="*/ 13 h 14"/>
                  <a:gd name="T78" fmla="*/ 11 w 13"/>
                  <a:gd name="T79" fmla="*/ 13 h 14"/>
                  <a:gd name="T80" fmla="*/ 11 w 13"/>
                  <a:gd name="T81" fmla="*/ 13 h 14"/>
                  <a:gd name="T82" fmla="*/ 11 w 13"/>
                  <a:gd name="T83" fmla="*/ 13 h 14"/>
                  <a:gd name="T84" fmla="*/ 12 w 13"/>
                  <a:gd name="T85" fmla="*/ 14 h 14"/>
                  <a:gd name="T86" fmla="*/ 12 w 13"/>
                  <a:gd name="T87" fmla="*/ 14 h 14"/>
                  <a:gd name="T88" fmla="*/ 12 w 13"/>
                  <a:gd name="T89" fmla="*/ 14 h 14"/>
                  <a:gd name="T90" fmla="*/ 12 w 13"/>
                  <a:gd name="T91" fmla="*/ 14 h 14"/>
                  <a:gd name="T92" fmla="*/ 13 w 13"/>
                  <a:gd name="T93" fmla="*/ 14 h 14"/>
                  <a:gd name="T94" fmla="*/ 13 w 13"/>
                  <a:gd name="T95" fmla="*/ 14 h 14"/>
                  <a:gd name="T96" fmla="*/ 13 w 13"/>
                  <a:gd name="T97" fmla="*/ 14 h 14"/>
                  <a:gd name="T98" fmla="*/ 13 w 13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4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2" name="Freeform 73"/>
              <p:cNvSpPr>
                <a:spLocks/>
              </p:cNvSpPr>
              <p:nvPr/>
            </p:nvSpPr>
            <p:spPr bwMode="auto">
              <a:xfrm>
                <a:off x="1663" y="2335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2 w 14"/>
                  <a:gd name="T9" fmla="*/ 0 h 2"/>
                  <a:gd name="T10" fmla="*/ 2 w 14"/>
                  <a:gd name="T11" fmla="*/ 0 h 2"/>
                  <a:gd name="T12" fmla="*/ 2 w 14"/>
                  <a:gd name="T13" fmla="*/ 0 h 2"/>
                  <a:gd name="T14" fmla="*/ 3 w 14"/>
                  <a:gd name="T15" fmla="*/ 1 h 2"/>
                  <a:gd name="T16" fmla="*/ 3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4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5 w 14"/>
                  <a:gd name="T29" fmla="*/ 1 h 2"/>
                  <a:gd name="T30" fmla="*/ 5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6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8 w 14"/>
                  <a:gd name="T51" fmla="*/ 2 h 2"/>
                  <a:gd name="T52" fmla="*/ 8 w 14"/>
                  <a:gd name="T53" fmla="*/ 2 h 2"/>
                  <a:gd name="T54" fmla="*/ 8 w 14"/>
                  <a:gd name="T55" fmla="*/ 2 h 2"/>
                  <a:gd name="T56" fmla="*/ 9 w 14"/>
                  <a:gd name="T57" fmla="*/ 2 h 2"/>
                  <a:gd name="T58" fmla="*/ 9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10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1 w 14"/>
                  <a:gd name="T71" fmla="*/ 2 h 2"/>
                  <a:gd name="T72" fmla="*/ 11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2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3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4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3" name="Freeform 74"/>
              <p:cNvSpPr>
                <a:spLocks/>
              </p:cNvSpPr>
              <p:nvPr/>
            </p:nvSpPr>
            <p:spPr bwMode="auto">
              <a:xfrm>
                <a:off x="1677" y="2337"/>
                <a:ext cx="14" cy="2"/>
              </a:xfrm>
              <a:custGeom>
                <a:avLst/>
                <a:gdLst>
                  <a:gd name="T0" fmla="*/ 1 w 14"/>
                  <a:gd name="T1" fmla="*/ 0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2 w 14"/>
                  <a:gd name="T9" fmla="*/ 0 h 2"/>
                  <a:gd name="T10" fmla="*/ 2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3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3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5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6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8 w 14"/>
                  <a:gd name="T51" fmla="*/ 1 h 2"/>
                  <a:gd name="T52" fmla="*/ 8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9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10 w 14"/>
                  <a:gd name="T67" fmla="*/ 1 h 2"/>
                  <a:gd name="T68" fmla="*/ 10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1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2 w 14"/>
                  <a:gd name="T81" fmla="*/ 1 h 2"/>
                  <a:gd name="T82" fmla="*/ 12 w 14"/>
                  <a:gd name="T83" fmla="*/ 1 h 2"/>
                  <a:gd name="T84" fmla="*/ 12 w 14"/>
                  <a:gd name="T85" fmla="*/ 1 h 2"/>
                  <a:gd name="T86" fmla="*/ 13 w 14"/>
                  <a:gd name="T87" fmla="*/ 1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4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4" name="Freeform 75"/>
              <p:cNvSpPr>
                <a:spLocks/>
              </p:cNvSpPr>
              <p:nvPr/>
            </p:nvSpPr>
            <p:spPr bwMode="auto">
              <a:xfrm>
                <a:off x="1691" y="2339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5" name="Freeform 76"/>
              <p:cNvSpPr>
                <a:spLocks/>
              </p:cNvSpPr>
              <p:nvPr/>
            </p:nvSpPr>
            <p:spPr bwMode="auto">
              <a:xfrm>
                <a:off x="1705" y="234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6" name="Freeform 77"/>
              <p:cNvSpPr>
                <a:spLocks/>
              </p:cNvSpPr>
              <p:nvPr/>
            </p:nvSpPr>
            <p:spPr bwMode="auto">
              <a:xfrm>
                <a:off x="1719" y="2340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7" name="Freeform 78"/>
              <p:cNvSpPr>
                <a:spLocks/>
              </p:cNvSpPr>
              <p:nvPr/>
            </p:nvSpPr>
            <p:spPr bwMode="auto">
              <a:xfrm>
                <a:off x="1733" y="2341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8" name="Freeform 79"/>
              <p:cNvSpPr>
                <a:spLocks/>
              </p:cNvSpPr>
              <p:nvPr/>
            </p:nvSpPr>
            <p:spPr bwMode="auto">
              <a:xfrm>
                <a:off x="1747" y="2342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1 h 1"/>
                  <a:gd name="T24" fmla="*/ 3 w 14"/>
                  <a:gd name="T25" fmla="*/ 1 h 1"/>
                  <a:gd name="T26" fmla="*/ 3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9" name="Freeform 80"/>
              <p:cNvSpPr>
                <a:spLocks/>
              </p:cNvSpPr>
              <p:nvPr/>
            </p:nvSpPr>
            <p:spPr bwMode="auto">
              <a:xfrm>
                <a:off x="1761" y="2343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1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2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3 w 13"/>
                  <a:gd name="T21" fmla="*/ 0 h 1"/>
                  <a:gd name="T22" fmla="*/ 3 w 13"/>
                  <a:gd name="T23" fmla="*/ 0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5 w 13"/>
                  <a:gd name="T35" fmla="*/ 0 h 1"/>
                  <a:gd name="T36" fmla="*/ 5 w 13"/>
                  <a:gd name="T37" fmla="*/ 0 h 1"/>
                  <a:gd name="T38" fmla="*/ 5 w 13"/>
                  <a:gd name="T39" fmla="*/ 0 h 1"/>
                  <a:gd name="T40" fmla="*/ 6 w 13"/>
                  <a:gd name="T41" fmla="*/ 0 h 1"/>
                  <a:gd name="T42" fmla="*/ 6 w 13"/>
                  <a:gd name="T43" fmla="*/ 0 h 1"/>
                  <a:gd name="T44" fmla="*/ 6 w 13"/>
                  <a:gd name="T45" fmla="*/ 0 h 1"/>
                  <a:gd name="T46" fmla="*/ 6 w 13"/>
                  <a:gd name="T47" fmla="*/ 1 h 1"/>
                  <a:gd name="T48" fmla="*/ 7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8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9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10 w 13"/>
                  <a:gd name="T71" fmla="*/ 1 h 1"/>
                  <a:gd name="T72" fmla="*/ 10 w 13"/>
                  <a:gd name="T73" fmla="*/ 1 h 1"/>
                  <a:gd name="T74" fmla="*/ 10 w 13"/>
                  <a:gd name="T75" fmla="*/ 1 h 1"/>
                  <a:gd name="T76" fmla="*/ 11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3 w 13"/>
                  <a:gd name="T91" fmla="*/ 1 h 1"/>
                  <a:gd name="T92" fmla="*/ 13 w 13"/>
                  <a:gd name="T93" fmla="*/ 1 h 1"/>
                  <a:gd name="T94" fmla="*/ 13 w 13"/>
                  <a:gd name="T95" fmla="*/ 1 h 1"/>
                  <a:gd name="T96" fmla="*/ 13 w 13"/>
                  <a:gd name="T97" fmla="*/ 1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0" name="Freeform 81"/>
              <p:cNvSpPr>
                <a:spLocks/>
              </p:cNvSpPr>
              <p:nvPr/>
            </p:nvSpPr>
            <p:spPr bwMode="auto">
              <a:xfrm>
                <a:off x="1774" y="2344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2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4 w 14"/>
                  <a:gd name="T11" fmla="*/ 4 w 14"/>
                  <a:gd name="T12" fmla="*/ 4 w 14"/>
                  <a:gd name="T13" fmla="*/ 5 w 14"/>
                  <a:gd name="T14" fmla="*/ 5 w 14"/>
                  <a:gd name="T15" fmla="*/ 5 w 14"/>
                  <a:gd name="T16" fmla="*/ 5 w 14"/>
                  <a:gd name="T17" fmla="*/ 6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1" name="Freeform 82"/>
              <p:cNvSpPr>
                <a:spLocks/>
              </p:cNvSpPr>
              <p:nvPr/>
            </p:nvSpPr>
            <p:spPr bwMode="auto">
              <a:xfrm>
                <a:off x="1788" y="2344"/>
                <a:ext cx="14" cy="1"/>
              </a:xfrm>
              <a:custGeom>
                <a:avLst/>
                <a:gdLst>
                  <a:gd name="T0" fmla="*/ 1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2" name="Freeform 83"/>
              <p:cNvSpPr>
                <a:spLocks/>
              </p:cNvSpPr>
              <p:nvPr/>
            </p:nvSpPr>
            <p:spPr bwMode="auto">
              <a:xfrm>
                <a:off x="1802" y="2345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3" name="Freeform 84"/>
              <p:cNvSpPr>
                <a:spLocks/>
              </p:cNvSpPr>
              <p:nvPr/>
            </p:nvSpPr>
            <p:spPr bwMode="auto">
              <a:xfrm>
                <a:off x="1816" y="2345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4" name="Freeform 85"/>
              <p:cNvSpPr>
                <a:spLocks/>
              </p:cNvSpPr>
              <p:nvPr/>
            </p:nvSpPr>
            <p:spPr bwMode="auto">
              <a:xfrm>
                <a:off x="1830" y="2346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5" name="Freeform 86"/>
              <p:cNvSpPr>
                <a:spLocks/>
              </p:cNvSpPr>
              <p:nvPr/>
            </p:nvSpPr>
            <p:spPr bwMode="auto">
              <a:xfrm>
                <a:off x="1844" y="2346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6" name="Freeform 87"/>
              <p:cNvSpPr>
                <a:spLocks/>
              </p:cNvSpPr>
              <p:nvPr/>
            </p:nvSpPr>
            <p:spPr bwMode="auto">
              <a:xfrm>
                <a:off x="1858" y="2346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7" name="Freeform 88"/>
              <p:cNvSpPr>
                <a:spLocks/>
              </p:cNvSpPr>
              <p:nvPr/>
            </p:nvSpPr>
            <p:spPr bwMode="auto">
              <a:xfrm>
                <a:off x="1872" y="234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8" name="Freeform 89"/>
              <p:cNvSpPr>
                <a:spLocks/>
              </p:cNvSpPr>
              <p:nvPr/>
            </p:nvSpPr>
            <p:spPr bwMode="auto">
              <a:xfrm>
                <a:off x="1886" y="234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1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9" name="Freeform 90"/>
              <p:cNvSpPr>
                <a:spLocks/>
              </p:cNvSpPr>
              <p:nvPr/>
            </p:nvSpPr>
            <p:spPr bwMode="auto">
              <a:xfrm>
                <a:off x="1900" y="2347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3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9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1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0" name="Freeform 91"/>
              <p:cNvSpPr>
                <a:spLocks/>
              </p:cNvSpPr>
              <p:nvPr/>
            </p:nvSpPr>
            <p:spPr bwMode="auto">
              <a:xfrm>
                <a:off x="1913" y="2347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2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8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3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1" name="Freeform 92"/>
              <p:cNvSpPr>
                <a:spLocks/>
              </p:cNvSpPr>
              <p:nvPr/>
            </p:nvSpPr>
            <p:spPr bwMode="auto">
              <a:xfrm>
                <a:off x="1927" y="2347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2" name="Freeform 93"/>
              <p:cNvSpPr>
                <a:spLocks/>
              </p:cNvSpPr>
              <p:nvPr/>
            </p:nvSpPr>
            <p:spPr bwMode="auto">
              <a:xfrm>
                <a:off x="1941" y="2347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10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1 h 1"/>
                  <a:gd name="T84" fmla="*/ 12 w 14"/>
                  <a:gd name="T85" fmla="*/ 0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3" name="Freeform 94"/>
              <p:cNvSpPr>
                <a:spLocks/>
              </p:cNvSpPr>
              <p:nvPr/>
            </p:nvSpPr>
            <p:spPr bwMode="auto">
              <a:xfrm>
                <a:off x="1955" y="2348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4" name="Freeform 95"/>
              <p:cNvSpPr>
                <a:spLocks/>
              </p:cNvSpPr>
              <p:nvPr/>
            </p:nvSpPr>
            <p:spPr bwMode="auto">
              <a:xfrm>
                <a:off x="1969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5" name="Freeform 96"/>
              <p:cNvSpPr>
                <a:spLocks/>
              </p:cNvSpPr>
              <p:nvPr/>
            </p:nvSpPr>
            <p:spPr bwMode="auto">
              <a:xfrm>
                <a:off x="1983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6" name="Freeform 97"/>
              <p:cNvSpPr>
                <a:spLocks/>
              </p:cNvSpPr>
              <p:nvPr/>
            </p:nvSpPr>
            <p:spPr bwMode="auto">
              <a:xfrm>
                <a:off x="1997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7" name="Freeform 98"/>
              <p:cNvSpPr>
                <a:spLocks/>
              </p:cNvSpPr>
              <p:nvPr/>
            </p:nvSpPr>
            <p:spPr bwMode="auto">
              <a:xfrm>
                <a:off x="2011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8" name="Freeform 99"/>
              <p:cNvSpPr>
                <a:spLocks/>
              </p:cNvSpPr>
              <p:nvPr/>
            </p:nvSpPr>
            <p:spPr bwMode="auto">
              <a:xfrm>
                <a:off x="2025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2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9" name="Freeform 100"/>
              <p:cNvSpPr>
                <a:spLocks/>
              </p:cNvSpPr>
              <p:nvPr/>
            </p:nvSpPr>
            <p:spPr bwMode="auto">
              <a:xfrm>
                <a:off x="2039" y="2348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2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0" name="Freeform 101"/>
              <p:cNvSpPr>
                <a:spLocks/>
              </p:cNvSpPr>
              <p:nvPr/>
            </p:nvSpPr>
            <p:spPr bwMode="auto">
              <a:xfrm>
                <a:off x="2052" y="2348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1" name="Freeform 102"/>
              <p:cNvSpPr>
                <a:spLocks/>
              </p:cNvSpPr>
              <p:nvPr/>
            </p:nvSpPr>
            <p:spPr bwMode="auto">
              <a:xfrm>
                <a:off x="2066" y="2348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2" name="Freeform 103"/>
              <p:cNvSpPr>
                <a:spLocks/>
              </p:cNvSpPr>
              <p:nvPr/>
            </p:nvSpPr>
            <p:spPr bwMode="auto">
              <a:xfrm>
                <a:off x="2080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3" name="Freeform 104"/>
              <p:cNvSpPr>
                <a:spLocks/>
              </p:cNvSpPr>
              <p:nvPr/>
            </p:nvSpPr>
            <p:spPr bwMode="auto">
              <a:xfrm>
                <a:off x="2094" y="2348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4" name="Freeform 105"/>
              <p:cNvSpPr>
                <a:spLocks/>
              </p:cNvSpPr>
              <p:nvPr/>
            </p:nvSpPr>
            <p:spPr bwMode="auto">
              <a:xfrm>
                <a:off x="2108" y="2348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5" name="Freeform 106"/>
              <p:cNvSpPr>
                <a:spLocks/>
              </p:cNvSpPr>
              <p:nvPr/>
            </p:nvSpPr>
            <p:spPr bwMode="auto">
              <a:xfrm>
                <a:off x="2122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6" name="Freeform 107"/>
              <p:cNvSpPr>
                <a:spLocks/>
              </p:cNvSpPr>
              <p:nvPr/>
            </p:nvSpPr>
            <p:spPr bwMode="auto">
              <a:xfrm>
                <a:off x="2136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7" name="Freeform 108"/>
              <p:cNvSpPr>
                <a:spLocks/>
              </p:cNvSpPr>
              <p:nvPr/>
            </p:nvSpPr>
            <p:spPr bwMode="auto">
              <a:xfrm>
                <a:off x="2150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8" name="Freeform 109"/>
              <p:cNvSpPr>
                <a:spLocks/>
              </p:cNvSpPr>
              <p:nvPr/>
            </p:nvSpPr>
            <p:spPr bwMode="auto">
              <a:xfrm>
                <a:off x="2164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9" name="Freeform 110"/>
              <p:cNvSpPr>
                <a:spLocks/>
              </p:cNvSpPr>
              <p:nvPr/>
            </p:nvSpPr>
            <p:spPr bwMode="auto">
              <a:xfrm>
                <a:off x="2178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9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0" name="Freeform 111"/>
              <p:cNvSpPr>
                <a:spLocks/>
              </p:cNvSpPr>
              <p:nvPr/>
            </p:nvSpPr>
            <p:spPr bwMode="auto">
              <a:xfrm>
                <a:off x="2192" y="2348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2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1" name="Freeform 112"/>
              <p:cNvSpPr>
                <a:spLocks/>
              </p:cNvSpPr>
              <p:nvPr/>
            </p:nvSpPr>
            <p:spPr bwMode="auto">
              <a:xfrm>
                <a:off x="2205" y="2348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2" name="Freeform 113"/>
              <p:cNvSpPr>
                <a:spLocks/>
              </p:cNvSpPr>
              <p:nvPr/>
            </p:nvSpPr>
            <p:spPr bwMode="auto">
              <a:xfrm>
                <a:off x="2219" y="2348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1 h 1"/>
                  <a:gd name="T56" fmla="*/ 9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0 h 1"/>
                  <a:gd name="T78" fmla="*/ 12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4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3" name="Freeform 114"/>
              <p:cNvSpPr>
                <a:spLocks/>
              </p:cNvSpPr>
              <p:nvPr/>
            </p:nvSpPr>
            <p:spPr bwMode="auto">
              <a:xfrm>
                <a:off x="2233" y="2349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4" name="Freeform 115"/>
              <p:cNvSpPr>
                <a:spLocks/>
              </p:cNvSpPr>
              <p:nvPr/>
            </p:nvSpPr>
            <p:spPr bwMode="auto">
              <a:xfrm>
                <a:off x="2247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5" name="Freeform 116"/>
              <p:cNvSpPr>
                <a:spLocks/>
              </p:cNvSpPr>
              <p:nvPr/>
            </p:nvSpPr>
            <p:spPr bwMode="auto">
              <a:xfrm>
                <a:off x="2261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6" name="Freeform 117"/>
              <p:cNvSpPr>
                <a:spLocks/>
              </p:cNvSpPr>
              <p:nvPr/>
            </p:nvSpPr>
            <p:spPr bwMode="auto">
              <a:xfrm>
                <a:off x="2275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7" name="Freeform 118"/>
              <p:cNvSpPr>
                <a:spLocks/>
              </p:cNvSpPr>
              <p:nvPr/>
            </p:nvSpPr>
            <p:spPr bwMode="auto">
              <a:xfrm>
                <a:off x="2289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8" name="Freeform 119"/>
              <p:cNvSpPr>
                <a:spLocks/>
              </p:cNvSpPr>
              <p:nvPr/>
            </p:nvSpPr>
            <p:spPr bwMode="auto">
              <a:xfrm>
                <a:off x="2303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9" name="Freeform 120"/>
              <p:cNvSpPr>
                <a:spLocks/>
              </p:cNvSpPr>
              <p:nvPr/>
            </p:nvSpPr>
            <p:spPr bwMode="auto">
              <a:xfrm>
                <a:off x="2317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1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0" name="Freeform 121"/>
              <p:cNvSpPr>
                <a:spLocks/>
              </p:cNvSpPr>
              <p:nvPr/>
            </p:nvSpPr>
            <p:spPr bwMode="auto">
              <a:xfrm>
                <a:off x="2331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3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9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1" name="Freeform 122"/>
              <p:cNvSpPr>
                <a:spLocks/>
              </p:cNvSpPr>
              <p:nvPr/>
            </p:nvSpPr>
            <p:spPr bwMode="auto">
              <a:xfrm>
                <a:off x="2345" y="2349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1 w 13"/>
                  <a:gd name="T8" fmla="*/ 2 w 13"/>
                  <a:gd name="T9" fmla="*/ 2 w 13"/>
                  <a:gd name="T10" fmla="*/ 2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7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10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2" name="Freeform 123"/>
              <p:cNvSpPr>
                <a:spLocks/>
              </p:cNvSpPr>
              <p:nvPr/>
            </p:nvSpPr>
            <p:spPr bwMode="auto">
              <a:xfrm>
                <a:off x="2358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6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3" name="Freeform 124"/>
              <p:cNvSpPr>
                <a:spLocks/>
              </p:cNvSpPr>
              <p:nvPr/>
            </p:nvSpPr>
            <p:spPr bwMode="auto">
              <a:xfrm>
                <a:off x="2372" y="2349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4" name="Freeform 125"/>
              <p:cNvSpPr>
                <a:spLocks/>
              </p:cNvSpPr>
              <p:nvPr/>
            </p:nvSpPr>
            <p:spPr bwMode="auto">
              <a:xfrm>
                <a:off x="2386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5" name="Freeform 126"/>
              <p:cNvSpPr>
                <a:spLocks/>
              </p:cNvSpPr>
              <p:nvPr/>
            </p:nvSpPr>
            <p:spPr bwMode="auto">
              <a:xfrm>
                <a:off x="2400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6" name="Freeform 127"/>
              <p:cNvSpPr>
                <a:spLocks/>
              </p:cNvSpPr>
              <p:nvPr/>
            </p:nvSpPr>
            <p:spPr bwMode="auto">
              <a:xfrm>
                <a:off x="2414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7" name="Freeform 128"/>
              <p:cNvSpPr>
                <a:spLocks/>
              </p:cNvSpPr>
              <p:nvPr/>
            </p:nvSpPr>
            <p:spPr bwMode="auto">
              <a:xfrm>
                <a:off x="2428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8" name="Freeform 129"/>
              <p:cNvSpPr>
                <a:spLocks/>
              </p:cNvSpPr>
              <p:nvPr/>
            </p:nvSpPr>
            <p:spPr bwMode="auto">
              <a:xfrm>
                <a:off x="2442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9" name="Freeform 130"/>
              <p:cNvSpPr>
                <a:spLocks/>
              </p:cNvSpPr>
              <p:nvPr/>
            </p:nvSpPr>
            <p:spPr bwMode="auto">
              <a:xfrm>
                <a:off x="2456" y="2349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2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8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0" name="Freeform 131"/>
              <p:cNvSpPr>
                <a:spLocks/>
              </p:cNvSpPr>
              <p:nvPr/>
            </p:nvSpPr>
            <p:spPr bwMode="auto">
              <a:xfrm>
                <a:off x="2470" y="2349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2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3 w 13"/>
                  <a:gd name="T21" fmla="*/ 0 h 1"/>
                  <a:gd name="T22" fmla="*/ 3 w 13"/>
                  <a:gd name="T23" fmla="*/ 0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5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0 h 1"/>
                  <a:gd name="T48" fmla="*/ 6 w 13"/>
                  <a:gd name="T49" fmla="*/ 0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7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9 w 13"/>
                  <a:gd name="T71" fmla="*/ 1 h 1"/>
                  <a:gd name="T72" fmla="*/ 10 w 13"/>
                  <a:gd name="T73" fmla="*/ 1 h 1"/>
                  <a:gd name="T74" fmla="*/ 10 w 13"/>
                  <a:gd name="T75" fmla="*/ 0 h 1"/>
                  <a:gd name="T76" fmla="*/ 10 w 13"/>
                  <a:gd name="T77" fmla="*/ 1 h 1"/>
                  <a:gd name="T78" fmla="*/ 11 w 13"/>
                  <a:gd name="T79" fmla="*/ 0 h 1"/>
                  <a:gd name="T80" fmla="*/ 11 w 13"/>
                  <a:gd name="T81" fmla="*/ 1 h 1"/>
                  <a:gd name="T82" fmla="*/ 11 w 13"/>
                  <a:gd name="T83" fmla="*/ 1 h 1"/>
                  <a:gd name="T84" fmla="*/ 11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2 w 13"/>
                  <a:gd name="T91" fmla="*/ 0 h 1"/>
                  <a:gd name="T92" fmla="*/ 12 w 13"/>
                  <a:gd name="T93" fmla="*/ 0 h 1"/>
                  <a:gd name="T94" fmla="*/ 13 w 13"/>
                  <a:gd name="T95" fmla="*/ 0 h 1"/>
                  <a:gd name="T96" fmla="*/ 13 w 13"/>
                  <a:gd name="T97" fmla="*/ 0 h 1"/>
                  <a:gd name="T98" fmla="*/ 13 w 13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1" name="Freeform 132"/>
              <p:cNvSpPr>
                <a:spLocks/>
              </p:cNvSpPr>
              <p:nvPr/>
            </p:nvSpPr>
            <p:spPr bwMode="auto">
              <a:xfrm>
                <a:off x="2483" y="2349"/>
                <a:ext cx="14" cy="1"/>
              </a:xfrm>
              <a:custGeom>
                <a:avLst/>
                <a:gdLst>
                  <a:gd name="T0" fmla="*/ 1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1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10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4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2" name="Freeform 133"/>
              <p:cNvSpPr>
                <a:spLocks/>
              </p:cNvSpPr>
              <p:nvPr/>
            </p:nvSpPr>
            <p:spPr bwMode="auto">
              <a:xfrm>
                <a:off x="2497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3" name="Freeform 134"/>
              <p:cNvSpPr>
                <a:spLocks/>
              </p:cNvSpPr>
              <p:nvPr/>
            </p:nvSpPr>
            <p:spPr bwMode="auto">
              <a:xfrm>
                <a:off x="2511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4" name="Freeform 135"/>
              <p:cNvSpPr>
                <a:spLocks/>
              </p:cNvSpPr>
              <p:nvPr/>
            </p:nvSpPr>
            <p:spPr bwMode="auto">
              <a:xfrm>
                <a:off x="2525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5" name="Freeform 136"/>
              <p:cNvSpPr>
                <a:spLocks/>
              </p:cNvSpPr>
              <p:nvPr/>
            </p:nvSpPr>
            <p:spPr bwMode="auto">
              <a:xfrm>
                <a:off x="2539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6" name="Freeform 137"/>
              <p:cNvSpPr>
                <a:spLocks/>
              </p:cNvSpPr>
              <p:nvPr/>
            </p:nvSpPr>
            <p:spPr bwMode="auto">
              <a:xfrm>
                <a:off x="2553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7" name="Freeform 138"/>
              <p:cNvSpPr>
                <a:spLocks/>
              </p:cNvSpPr>
              <p:nvPr/>
            </p:nvSpPr>
            <p:spPr bwMode="auto">
              <a:xfrm>
                <a:off x="2567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8" name="Freeform 139"/>
              <p:cNvSpPr>
                <a:spLocks/>
              </p:cNvSpPr>
              <p:nvPr/>
            </p:nvSpPr>
            <p:spPr bwMode="auto">
              <a:xfrm>
                <a:off x="2581" y="2349"/>
                <a:ext cx="13" cy="1"/>
              </a:xfrm>
              <a:custGeom>
                <a:avLst/>
                <a:gdLst>
                  <a:gd name="T0" fmla="*/ 0 w 13"/>
                  <a:gd name="T1" fmla="*/ 1 h 1"/>
                  <a:gd name="T2" fmla="*/ 0 w 13"/>
                  <a:gd name="T3" fmla="*/ 1 h 1"/>
                  <a:gd name="T4" fmla="*/ 1 w 13"/>
                  <a:gd name="T5" fmla="*/ 1 h 1"/>
                  <a:gd name="T6" fmla="*/ 1 w 13"/>
                  <a:gd name="T7" fmla="*/ 1 h 1"/>
                  <a:gd name="T8" fmla="*/ 1 w 13"/>
                  <a:gd name="T9" fmla="*/ 1 h 1"/>
                  <a:gd name="T10" fmla="*/ 1 w 13"/>
                  <a:gd name="T11" fmla="*/ 1 h 1"/>
                  <a:gd name="T12" fmla="*/ 1 w 13"/>
                  <a:gd name="T13" fmla="*/ 1 h 1"/>
                  <a:gd name="T14" fmla="*/ 2 w 13"/>
                  <a:gd name="T15" fmla="*/ 1 h 1"/>
                  <a:gd name="T16" fmla="*/ 2 w 13"/>
                  <a:gd name="T17" fmla="*/ 1 h 1"/>
                  <a:gd name="T18" fmla="*/ 2 w 13"/>
                  <a:gd name="T19" fmla="*/ 1 h 1"/>
                  <a:gd name="T20" fmla="*/ 3 w 13"/>
                  <a:gd name="T21" fmla="*/ 1 h 1"/>
                  <a:gd name="T22" fmla="*/ 3 w 13"/>
                  <a:gd name="T23" fmla="*/ 1 h 1"/>
                  <a:gd name="T24" fmla="*/ 3 w 13"/>
                  <a:gd name="T25" fmla="*/ 1 h 1"/>
                  <a:gd name="T26" fmla="*/ 3 w 13"/>
                  <a:gd name="T27" fmla="*/ 1 h 1"/>
                  <a:gd name="T28" fmla="*/ 4 w 13"/>
                  <a:gd name="T29" fmla="*/ 1 h 1"/>
                  <a:gd name="T30" fmla="*/ 4 w 13"/>
                  <a:gd name="T31" fmla="*/ 1 h 1"/>
                  <a:gd name="T32" fmla="*/ 4 w 13"/>
                  <a:gd name="T33" fmla="*/ 1 h 1"/>
                  <a:gd name="T34" fmla="*/ 5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7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8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0 h 1"/>
                  <a:gd name="T70" fmla="*/ 10 w 13"/>
                  <a:gd name="T71" fmla="*/ 0 h 1"/>
                  <a:gd name="T72" fmla="*/ 10 w 13"/>
                  <a:gd name="T73" fmla="*/ 0 h 1"/>
                  <a:gd name="T74" fmla="*/ 10 w 13"/>
                  <a:gd name="T75" fmla="*/ 1 h 1"/>
                  <a:gd name="T76" fmla="*/ 10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2 w 13"/>
                  <a:gd name="T91" fmla="*/ 1 h 1"/>
                  <a:gd name="T92" fmla="*/ 13 w 13"/>
                  <a:gd name="T93" fmla="*/ 1 h 1"/>
                  <a:gd name="T94" fmla="*/ 13 w 13"/>
                  <a:gd name="T95" fmla="*/ 1 h 1"/>
                  <a:gd name="T96" fmla="*/ 13 w 13"/>
                  <a:gd name="T97" fmla="*/ 1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9" name="Freeform 140"/>
              <p:cNvSpPr>
                <a:spLocks/>
              </p:cNvSpPr>
              <p:nvPr/>
            </p:nvSpPr>
            <p:spPr bwMode="auto">
              <a:xfrm>
                <a:off x="2594" y="2349"/>
                <a:ext cx="15" cy="1"/>
              </a:xfrm>
              <a:custGeom>
                <a:avLst/>
                <a:gdLst>
                  <a:gd name="T0" fmla="*/ 1 w 15"/>
                  <a:gd name="T1" fmla="*/ 1 h 1"/>
                  <a:gd name="T2" fmla="*/ 1 w 15"/>
                  <a:gd name="T3" fmla="*/ 1 h 1"/>
                  <a:gd name="T4" fmla="*/ 1 w 15"/>
                  <a:gd name="T5" fmla="*/ 1 h 1"/>
                  <a:gd name="T6" fmla="*/ 1 w 15"/>
                  <a:gd name="T7" fmla="*/ 1 h 1"/>
                  <a:gd name="T8" fmla="*/ 2 w 15"/>
                  <a:gd name="T9" fmla="*/ 1 h 1"/>
                  <a:gd name="T10" fmla="*/ 2 w 15"/>
                  <a:gd name="T11" fmla="*/ 1 h 1"/>
                  <a:gd name="T12" fmla="*/ 2 w 15"/>
                  <a:gd name="T13" fmla="*/ 1 h 1"/>
                  <a:gd name="T14" fmla="*/ 3 w 15"/>
                  <a:gd name="T15" fmla="*/ 1 h 1"/>
                  <a:gd name="T16" fmla="*/ 3 w 15"/>
                  <a:gd name="T17" fmla="*/ 1 h 1"/>
                  <a:gd name="T18" fmla="*/ 3 w 15"/>
                  <a:gd name="T19" fmla="*/ 1 h 1"/>
                  <a:gd name="T20" fmla="*/ 4 w 15"/>
                  <a:gd name="T21" fmla="*/ 1 h 1"/>
                  <a:gd name="T22" fmla="*/ 4 w 15"/>
                  <a:gd name="T23" fmla="*/ 1 h 1"/>
                  <a:gd name="T24" fmla="*/ 4 w 15"/>
                  <a:gd name="T25" fmla="*/ 1 h 1"/>
                  <a:gd name="T26" fmla="*/ 4 w 15"/>
                  <a:gd name="T27" fmla="*/ 1 h 1"/>
                  <a:gd name="T28" fmla="*/ 5 w 15"/>
                  <a:gd name="T29" fmla="*/ 1 h 1"/>
                  <a:gd name="T30" fmla="*/ 5 w 15"/>
                  <a:gd name="T31" fmla="*/ 1 h 1"/>
                  <a:gd name="T32" fmla="*/ 5 w 15"/>
                  <a:gd name="T33" fmla="*/ 1 h 1"/>
                  <a:gd name="T34" fmla="*/ 5 w 15"/>
                  <a:gd name="T35" fmla="*/ 1 h 1"/>
                  <a:gd name="T36" fmla="*/ 6 w 15"/>
                  <a:gd name="T37" fmla="*/ 1 h 1"/>
                  <a:gd name="T38" fmla="*/ 6 w 15"/>
                  <a:gd name="T39" fmla="*/ 1 h 1"/>
                  <a:gd name="T40" fmla="*/ 6 w 15"/>
                  <a:gd name="T41" fmla="*/ 1 h 1"/>
                  <a:gd name="T42" fmla="*/ 6 w 15"/>
                  <a:gd name="T43" fmla="*/ 0 h 1"/>
                  <a:gd name="T44" fmla="*/ 7 w 15"/>
                  <a:gd name="T45" fmla="*/ 0 h 1"/>
                  <a:gd name="T46" fmla="*/ 7 w 15"/>
                  <a:gd name="T47" fmla="*/ 0 h 1"/>
                  <a:gd name="T48" fmla="*/ 7 w 15"/>
                  <a:gd name="T49" fmla="*/ 0 h 1"/>
                  <a:gd name="T50" fmla="*/ 8 w 15"/>
                  <a:gd name="T51" fmla="*/ 0 h 1"/>
                  <a:gd name="T52" fmla="*/ 8 w 15"/>
                  <a:gd name="T53" fmla="*/ 0 h 1"/>
                  <a:gd name="T54" fmla="*/ 8 w 15"/>
                  <a:gd name="T55" fmla="*/ 0 h 1"/>
                  <a:gd name="T56" fmla="*/ 9 w 15"/>
                  <a:gd name="T57" fmla="*/ 1 h 1"/>
                  <a:gd name="T58" fmla="*/ 9 w 15"/>
                  <a:gd name="T59" fmla="*/ 1 h 1"/>
                  <a:gd name="T60" fmla="*/ 9 w 15"/>
                  <a:gd name="T61" fmla="*/ 1 h 1"/>
                  <a:gd name="T62" fmla="*/ 9 w 15"/>
                  <a:gd name="T63" fmla="*/ 1 h 1"/>
                  <a:gd name="T64" fmla="*/ 10 w 15"/>
                  <a:gd name="T65" fmla="*/ 1 h 1"/>
                  <a:gd name="T66" fmla="*/ 10 w 15"/>
                  <a:gd name="T67" fmla="*/ 1 h 1"/>
                  <a:gd name="T68" fmla="*/ 10 w 15"/>
                  <a:gd name="T69" fmla="*/ 1 h 1"/>
                  <a:gd name="T70" fmla="*/ 11 w 15"/>
                  <a:gd name="T71" fmla="*/ 1 h 1"/>
                  <a:gd name="T72" fmla="*/ 11 w 15"/>
                  <a:gd name="T73" fmla="*/ 1 h 1"/>
                  <a:gd name="T74" fmla="*/ 11 w 15"/>
                  <a:gd name="T75" fmla="*/ 1 h 1"/>
                  <a:gd name="T76" fmla="*/ 11 w 15"/>
                  <a:gd name="T77" fmla="*/ 1 h 1"/>
                  <a:gd name="T78" fmla="*/ 12 w 15"/>
                  <a:gd name="T79" fmla="*/ 1 h 1"/>
                  <a:gd name="T80" fmla="*/ 12 w 15"/>
                  <a:gd name="T81" fmla="*/ 1 h 1"/>
                  <a:gd name="T82" fmla="*/ 12 w 15"/>
                  <a:gd name="T83" fmla="*/ 1 h 1"/>
                  <a:gd name="T84" fmla="*/ 12 w 15"/>
                  <a:gd name="T85" fmla="*/ 1 h 1"/>
                  <a:gd name="T86" fmla="*/ 13 w 15"/>
                  <a:gd name="T87" fmla="*/ 1 h 1"/>
                  <a:gd name="T88" fmla="*/ 13 w 15"/>
                  <a:gd name="T89" fmla="*/ 1 h 1"/>
                  <a:gd name="T90" fmla="*/ 13 w 15"/>
                  <a:gd name="T91" fmla="*/ 1 h 1"/>
                  <a:gd name="T92" fmla="*/ 14 w 15"/>
                  <a:gd name="T93" fmla="*/ 1 h 1"/>
                  <a:gd name="T94" fmla="*/ 14 w 15"/>
                  <a:gd name="T95" fmla="*/ 1 h 1"/>
                  <a:gd name="T96" fmla="*/ 14 w 15"/>
                  <a:gd name="T97" fmla="*/ 1 h 1"/>
                  <a:gd name="T98" fmla="*/ 15 w 15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0" name="Freeform 141"/>
              <p:cNvSpPr>
                <a:spLocks/>
              </p:cNvSpPr>
              <p:nvPr/>
            </p:nvSpPr>
            <p:spPr bwMode="auto">
              <a:xfrm>
                <a:off x="2609" y="2349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0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1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1 h 1"/>
                  <a:gd name="T20" fmla="*/ 2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3 w 14"/>
                  <a:gd name="T27" fmla="*/ 1 h 1"/>
                  <a:gd name="T28" fmla="*/ 3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4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1 h 1"/>
                  <a:gd name="T48" fmla="*/ 6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1 h 1"/>
                  <a:gd name="T60" fmla="*/ 8 w 14"/>
                  <a:gd name="T61" fmla="*/ 1 h 1"/>
                  <a:gd name="T62" fmla="*/ 8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9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0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2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1" name="Freeform 142"/>
              <p:cNvSpPr>
                <a:spLocks/>
              </p:cNvSpPr>
              <p:nvPr/>
            </p:nvSpPr>
            <p:spPr bwMode="auto">
              <a:xfrm>
                <a:off x="2623" y="2350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1 w 13"/>
                  <a:gd name="T8" fmla="*/ 2 w 13"/>
                  <a:gd name="T9" fmla="*/ 2 w 13"/>
                  <a:gd name="T10" fmla="*/ 2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1 w 13"/>
                  <a:gd name="T43" fmla="*/ 12 w 13"/>
                  <a:gd name="T44" fmla="*/ 12 w 13"/>
                  <a:gd name="T45" fmla="*/ 12 w 13"/>
                  <a:gd name="T46" fmla="*/ 12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2" name="Freeform 143"/>
              <p:cNvSpPr>
                <a:spLocks/>
              </p:cNvSpPr>
              <p:nvPr/>
            </p:nvSpPr>
            <p:spPr bwMode="auto">
              <a:xfrm>
                <a:off x="2636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3" name="Freeform 144"/>
              <p:cNvSpPr>
                <a:spLocks/>
              </p:cNvSpPr>
              <p:nvPr/>
            </p:nvSpPr>
            <p:spPr bwMode="auto">
              <a:xfrm>
                <a:off x="2650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4" name="Freeform 145"/>
              <p:cNvSpPr>
                <a:spLocks/>
              </p:cNvSpPr>
              <p:nvPr/>
            </p:nvSpPr>
            <p:spPr bwMode="auto">
              <a:xfrm>
                <a:off x="2664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5" name="Freeform 146"/>
              <p:cNvSpPr>
                <a:spLocks/>
              </p:cNvSpPr>
              <p:nvPr/>
            </p:nvSpPr>
            <p:spPr bwMode="auto">
              <a:xfrm>
                <a:off x="2678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6" name="Freeform 147"/>
              <p:cNvSpPr>
                <a:spLocks/>
              </p:cNvSpPr>
              <p:nvPr/>
            </p:nvSpPr>
            <p:spPr bwMode="auto">
              <a:xfrm>
                <a:off x="2692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7" name="Freeform 148"/>
              <p:cNvSpPr>
                <a:spLocks/>
              </p:cNvSpPr>
              <p:nvPr/>
            </p:nvSpPr>
            <p:spPr bwMode="auto">
              <a:xfrm>
                <a:off x="2706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8" name="Freeform 149"/>
              <p:cNvSpPr>
                <a:spLocks/>
              </p:cNvSpPr>
              <p:nvPr/>
            </p:nvSpPr>
            <p:spPr bwMode="auto">
              <a:xfrm>
                <a:off x="2720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9" name="Freeform 150"/>
              <p:cNvSpPr>
                <a:spLocks/>
              </p:cNvSpPr>
              <p:nvPr/>
            </p:nvSpPr>
            <p:spPr bwMode="auto">
              <a:xfrm>
                <a:off x="2734" y="2350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2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7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10 w 13"/>
                  <a:gd name="T36" fmla="*/ 10 w 13"/>
                  <a:gd name="T37" fmla="*/ 10 w 13"/>
                  <a:gd name="T38" fmla="*/ 11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3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0" name="Freeform 151"/>
              <p:cNvSpPr>
                <a:spLocks/>
              </p:cNvSpPr>
              <p:nvPr/>
            </p:nvSpPr>
            <p:spPr bwMode="auto">
              <a:xfrm>
                <a:off x="2747" y="2350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4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6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2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1" name="Freeform 152"/>
              <p:cNvSpPr>
                <a:spLocks/>
              </p:cNvSpPr>
              <p:nvPr/>
            </p:nvSpPr>
            <p:spPr bwMode="auto">
              <a:xfrm>
                <a:off x="2761" y="2350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2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2" name="Freeform 153"/>
              <p:cNvSpPr>
                <a:spLocks/>
              </p:cNvSpPr>
              <p:nvPr/>
            </p:nvSpPr>
            <p:spPr bwMode="auto">
              <a:xfrm>
                <a:off x="2775" y="2350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3" name="Freeform 154"/>
              <p:cNvSpPr>
                <a:spLocks/>
              </p:cNvSpPr>
              <p:nvPr/>
            </p:nvSpPr>
            <p:spPr bwMode="auto">
              <a:xfrm>
                <a:off x="2789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4" name="Freeform 155"/>
              <p:cNvSpPr>
                <a:spLocks/>
              </p:cNvSpPr>
              <p:nvPr/>
            </p:nvSpPr>
            <p:spPr bwMode="auto">
              <a:xfrm>
                <a:off x="2803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5" name="Freeform 156"/>
              <p:cNvSpPr>
                <a:spLocks/>
              </p:cNvSpPr>
              <p:nvPr/>
            </p:nvSpPr>
            <p:spPr bwMode="auto">
              <a:xfrm>
                <a:off x="2817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6" name="Freeform 157"/>
              <p:cNvSpPr>
                <a:spLocks/>
              </p:cNvSpPr>
              <p:nvPr/>
            </p:nvSpPr>
            <p:spPr bwMode="auto">
              <a:xfrm>
                <a:off x="2831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7" name="Freeform 158"/>
              <p:cNvSpPr>
                <a:spLocks/>
              </p:cNvSpPr>
              <p:nvPr/>
            </p:nvSpPr>
            <p:spPr bwMode="auto">
              <a:xfrm>
                <a:off x="2845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8" name="Freeform 159"/>
              <p:cNvSpPr>
                <a:spLocks/>
              </p:cNvSpPr>
              <p:nvPr/>
            </p:nvSpPr>
            <p:spPr bwMode="auto">
              <a:xfrm>
                <a:off x="2859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9" name="Freeform 160"/>
              <p:cNvSpPr>
                <a:spLocks/>
              </p:cNvSpPr>
              <p:nvPr/>
            </p:nvSpPr>
            <p:spPr bwMode="auto">
              <a:xfrm>
                <a:off x="2873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0" name="Freeform 161"/>
              <p:cNvSpPr>
                <a:spLocks/>
              </p:cNvSpPr>
              <p:nvPr/>
            </p:nvSpPr>
            <p:spPr bwMode="auto">
              <a:xfrm>
                <a:off x="2887" y="2350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7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1" name="Freeform 162"/>
              <p:cNvSpPr>
                <a:spLocks/>
              </p:cNvSpPr>
              <p:nvPr/>
            </p:nvSpPr>
            <p:spPr bwMode="auto">
              <a:xfrm>
                <a:off x="2900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2" name="Freeform 163"/>
              <p:cNvSpPr>
                <a:spLocks/>
              </p:cNvSpPr>
              <p:nvPr/>
            </p:nvSpPr>
            <p:spPr bwMode="auto">
              <a:xfrm>
                <a:off x="2914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3" name="Freeform 164"/>
              <p:cNvSpPr>
                <a:spLocks/>
              </p:cNvSpPr>
              <p:nvPr/>
            </p:nvSpPr>
            <p:spPr bwMode="auto">
              <a:xfrm>
                <a:off x="2928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4" name="Freeform 165"/>
              <p:cNvSpPr>
                <a:spLocks/>
              </p:cNvSpPr>
              <p:nvPr/>
            </p:nvSpPr>
            <p:spPr bwMode="auto">
              <a:xfrm>
                <a:off x="2942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5" name="Freeform 166"/>
              <p:cNvSpPr>
                <a:spLocks/>
              </p:cNvSpPr>
              <p:nvPr/>
            </p:nvSpPr>
            <p:spPr bwMode="auto">
              <a:xfrm>
                <a:off x="2956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6" name="Freeform 167"/>
              <p:cNvSpPr>
                <a:spLocks/>
              </p:cNvSpPr>
              <p:nvPr/>
            </p:nvSpPr>
            <p:spPr bwMode="auto">
              <a:xfrm>
                <a:off x="2970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7" name="Freeform 168"/>
              <p:cNvSpPr>
                <a:spLocks/>
              </p:cNvSpPr>
              <p:nvPr/>
            </p:nvSpPr>
            <p:spPr bwMode="auto">
              <a:xfrm>
                <a:off x="2984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8" name="Freeform 169"/>
              <p:cNvSpPr>
                <a:spLocks/>
              </p:cNvSpPr>
              <p:nvPr/>
            </p:nvSpPr>
            <p:spPr bwMode="auto">
              <a:xfrm>
                <a:off x="2998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9" name="Freeform 170"/>
              <p:cNvSpPr>
                <a:spLocks/>
              </p:cNvSpPr>
              <p:nvPr/>
            </p:nvSpPr>
            <p:spPr bwMode="auto">
              <a:xfrm>
                <a:off x="3012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0" name="Freeform 171"/>
              <p:cNvSpPr>
                <a:spLocks/>
              </p:cNvSpPr>
              <p:nvPr/>
            </p:nvSpPr>
            <p:spPr bwMode="auto">
              <a:xfrm>
                <a:off x="3026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1" name="Freeform 172"/>
              <p:cNvSpPr>
                <a:spLocks/>
              </p:cNvSpPr>
              <p:nvPr/>
            </p:nvSpPr>
            <p:spPr bwMode="auto">
              <a:xfrm>
                <a:off x="3040" y="2350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1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2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2 w 13"/>
                  <a:gd name="T21" fmla="*/ 0 h 1"/>
                  <a:gd name="T22" fmla="*/ 3 w 13"/>
                  <a:gd name="T23" fmla="*/ 0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4 w 13"/>
                  <a:gd name="T35" fmla="*/ 0 h 1"/>
                  <a:gd name="T36" fmla="*/ 5 w 13"/>
                  <a:gd name="T37" fmla="*/ 0 h 1"/>
                  <a:gd name="T38" fmla="*/ 5 w 13"/>
                  <a:gd name="T39" fmla="*/ 0 h 1"/>
                  <a:gd name="T40" fmla="*/ 5 w 13"/>
                  <a:gd name="T41" fmla="*/ 0 h 1"/>
                  <a:gd name="T42" fmla="*/ 6 w 13"/>
                  <a:gd name="T43" fmla="*/ 0 h 1"/>
                  <a:gd name="T44" fmla="*/ 6 w 13"/>
                  <a:gd name="T45" fmla="*/ 0 h 1"/>
                  <a:gd name="T46" fmla="*/ 6 w 13"/>
                  <a:gd name="T47" fmla="*/ 0 h 1"/>
                  <a:gd name="T48" fmla="*/ 7 w 13"/>
                  <a:gd name="T49" fmla="*/ 0 h 1"/>
                  <a:gd name="T50" fmla="*/ 7 w 13"/>
                  <a:gd name="T51" fmla="*/ 0 h 1"/>
                  <a:gd name="T52" fmla="*/ 7 w 13"/>
                  <a:gd name="T53" fmla="*/ 0 h 1"/>
                  <a:gd name="T54" fmla="*/ 7 w 13"/>
                  <a:gd name="T55" fmla="*/ 0 h 1"/>
                  <a:gd name="T56" fmla="*/ 8 w 13"/>
                  <a:gd name="T57" fmla="*/ 0 h 1"/>
                  <a:gd name="T58" fmla="*/ 8 w 13"/>
                  <a:gd name="T59" fmla="*/ 0 h 1"/>
                  <a:gd name="T60" fmla="*/ 8 w 13"/>
                  <a:gd name="T61" fmla="*/ 0 h 1"/>
                  <a:gd name="T62" fmla="*/ 8 w 13"/>
                  <a:gd name="T63" fmla="*/ 0 h 1"/>
                  <a:gd name="T64" fmla="*/ 9 w 13"/>
                  <a:gd name="T65" fmla="*/ 0 h 1"/>
                  <a:gd name="T66" fmla="*/ 9 w 13"/>
                  <a:gd name="T67" fmla="*/ 0 h 1"/>
                  <a:gd name="T68" fmla="*/ 9 w 13"/>
                  <a:gd name="T69" fmla="*/ 0 h 1"/>
                  <a:gd name="T70" fmla="*/ 10 w 13"/>
                  <a:gd name="T71" fmla="*/ 0 h 1"/>
                  <a:gd name="T72" fmla="*/ 10 w 13"/>
                  <a:gd name="T73" fmla="*/ 0 h 1"/>
                  <a:gd name="T74" fmla="*/ 10 w 13"/>
                  <a:gd name="T75" fmla="*/ 0 h 1"/>
                  <a:gd name="T76" fmla="*/ 10 w 13"/>
                  <a:gd name="T77" fmla="*/ 0 h 1"/>
                  <a:gd name="T78" fmla="*/ 11 w 13"/>
                  <a:gd name="T79" fmla="*/ 0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0 h 1"/>
                  <a:gd name="T88" fmla="*/ 12 w 13"/>
                  <a:gd name="T89" fmla="*/ 0 h 1"/>
                  <a:gd name="T90" fmla="*/ 12 w 13"/>
                  <a:gd name="T91" fmla="*/ 0 h 1"/>
                  <a:gd name="T92" fmla="*/ 13 w 13"/>
                  <a:gd name="T93" fmla="*/ 0 h 1"/>
                  <a:gd name="T94" fmla="*/ 13 w 13"/>
                  <a:gd name="T95" fmla="*/ 0 h 1"/>
                  <a:gd name="T96" fmla="*/ 13 w 13"/>
                  <a:gd name="T97" fmla="*/ 0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2" name="Freeform 173"/>
              <p:cNvSpPr>
                <a:spLocks/>
              </p:cNvSpPr>
              <p:nvPr/>
            </p:nvSpPr>
            <p:spPr bwMode="auto">
              <a:xfrm>
                <a:off x="3053" y="235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5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6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10 w 14"/>
                  <a:gd name="T65" fmla="*/ 1 h 1"/>
                  <a:gd name="T66" fmla="*/ 10 w 14"/>
                  <a:gd name="T67" fmla="*/ 1 h 1"/>
                  <a:gd name="T68" fmla="*/ 10 w 14"/>
                  <a:gd name="T69" fmla="*/ 0 h 1"/>
                  <a:gd name="T70" fmla="*/ 10 w 14"/>
                  <a:gd name="T71" fmla="*/ 1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2 w 14"/>
                  <a:gd name="T79" fmla="*/ 1 h 1"/>
                  <a:gd name="T80" fmla="*/ 12 w 14"/>
                  <a:gd name="T81" fmla="*/ 1 h 1"/>
                  <a:gd name="T82" fmla="*/ 12 w 14"/>
                  <a:gd name="T83" fmla="*/ 0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3" name="Freeform 174"/>
              <p:cNvSpPr>
                <a:spLocks/>
              </p:cNvSpPr>
              <p:nvPr/>
            </p:nvSpPr>
            <p:spPr bwMode="auto">
              <a:xfrm>
                <a:off x="3067" y="235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3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10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4" name="Freeform 175"/>
              <p:cNvSpPr>
                <a:spLocks/>
              </p:cNvSpPr>
              <p:nvPr/>
            </p:nvSpPr>
            <p:spPr bwMode="auto">
              <a:xfrm>
                <a:off x="3081" y="2351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5" name="Freeform 176"/>
              <p:cNvSpPr>
                <a:spLocks/>
              </p:cNvSpPr>
              <p:nvPr/>
            </p:nvSpPr>
            <p:spPr bwMode="auto">
              <a:xfrm>
                <a:off x="3095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6" name="Freeform 177"/>
              <p:cNvSpPr>
                <a:spLocks/>
              </p:cNvSpPr>
              <p:nvPr/>
            </p:nvSpPr>
            <p:spPr bwMode="auto">
              <a:xfrm>
                <a:off x="3109" y="235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0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7" name="Freeform 178"/>
              <p:cNvSpPr>
                <a:spLocks/>
              </p:cNvSpPr>
              <p:nvPr/>
            </p:nvSpPr>
            <p:spPr bwMode="auto">
              <a:xfrm>
                <a:off x="3123" y="235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8" name="Freeform 179"/>
              <p:cNvSpPr>
                <a:spLocks/>
              </p:cNvSpPr>
              <p:nvPr/>
            </p:nvSpPr>
            <p:spPr bwMode="auto">
              <a:xfrm>
                <a:off x="3137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9" name="Freeform 180"/>
              <p:cNvSpPr>
                <a:spLocks/>
              </p:cNvSpPr>
              <p:nvPr/>
            </p:nvSpPr>
            <p:spPr bwMode="auto">
              <a:xfrm>
                <a:off x="3151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0" name="Freeform 181"/>
              <p:cNvSpPr>
                <a:spLocks/>
              </p:cNvSpPr>
              <p:nvPr/>
            </p:nvSpPr>
            <p:spPr bwMode="auto">
              <a:xfrm>
                <a:off x="3165" y="2350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1" name="Freeform 182"/>
              <p:cNvSpPr>
                <a:spLocks/>
              </p:cNvSpPr>
              <p:nvPr/>
            </p:nvSpPr>
            <p:spPr bwMode="auto">
              <a:xfrm>
                <a:off x="3179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2" name="Freeform 183"/>
              <p:cNvSpPr>
                <a:spLocks/>
              </p:cNvSpPr>
              <p:nvPr/>
            </p:nvSpPr>
            <p:spPr bwMode="auto">
              <a:xfrm>
                <a:off x="3193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3" name="Freeform 184"/>
              <p:cNvSpPr>
                <a:spLocks/>
              </p:cNvSpPr>
              <p:nvPr/>
            </p:nvSpPr>
            <p:spPr bwMode="auto">
              <a:xfrm>
                <a:off x="3207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4" name="Freeform 185"/>
              <p:cNvSpPr>
                <a:spLocks/>
              </p:cNvSpPr>
              <p:nvPr/>
            </p:nvSpPr>
            <p:spPr bwMode="auto">
              <a:xfrm>
                <a:off x="3221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5" name="Freeform 186"/>
              <p:cNvSpPr>
                <a:spLocks/>
              </p:cNvSpPr>
              <p:nvPr/>
            </p:nvSpPr>
            <p:spPr bwMode="auto">
              <a:xfrm>
                <a:off x="3235" y="2351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2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7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10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6" name="Freeform 187"/>
              <p:cNvSpPr>
                <a:spLocks/>
              </p:cNvSpPr>
              <p:nvPr/>
            </p:nvSpPr>
            <p:spPr bwMode="auto">
              <a:xfrm>
                <a:off x="3248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6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7" name="Freeform 188"/>
              <p:cNvSpPr>
                <a:spLocks/>
              </p:cNvSpPr>
              <p:nvPr/>
            </p:nvSpPr>
            <p:spPr bwMode="auto">
              <a:xfrm>
                <a:off x="3262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8" name="Freeform 189"/>
              <p:cNvSpPr>
                <a:spLocks/>
              </p:cNvSpPr>
              <p:nvPr/>
            </p:nvSpPr>
            <p:spPr bwMode="auto">
              <a:xfrm>
                <a:off x="3276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9" name="Freeform 190"/>
              <p:cNvSpPr>
                <a:spLocks/>
              </p:cNvSpPr>
              <p:nvPr/>
            </p:nvSpPr>
            <p:spPr bwMode="auto">
              <a:xfrm>
                <a:off x="3290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0" name="Freeform 191"/>
              <p:cNvSpPr>
                <a:spLocks/>
              </p:cNvSpPr>
              <p:nvPr/>
            </p:nvSpPr>
            <p:spPr bwMode="auto">
              <a:xfrm>
                <a:off x="3304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1" name="Freeform 192"/>
              <p:cNvSpPr>
                <a:spLocks/>
              </p:cNvSpPr>
              <p:nvPr/>
            </p:nvSpPr>
            <p:spPr bwMode="auto">
              <a:xfrm>
                <a:off x="3318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2" name="Freeform 193"/>
              <p:cNvSpPr>
                <a:spLocks/>
              </p:cNvSpPr>
              <p:nvPr/>
            </p:nvSpPr>
            <p:spPr bwMode="auto">
              <a:xfrm>
                <a:off x="3332" y="2351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3" name="Freeform 194"/>
              <p:cNvSpPr>
                <a:spLocks/>
              </p:cNvSpPr>
              <p:nvPr/>
            </p:nvSpPr>
            <p:spPr bwMode="auto">
              <a:xfrm>
                <a:off x="3346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4" name="Freeform 195"/>
              <p:cNvSpPr>
                <a:spLocks/>
              </p:cNvSpPr>
              <p:nvPr/>
            </p:nvSpPr>
            <p:spPr bwMode="auto">
              <a:xfrm>
                <a:off x="3360" y="2351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6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9 w 13"/>
                  <a:gd name="T32" fmla="*/ 9 w 13"/>
                  <a:gd name="T33" fmla="*/ 9 w 13"/>
                  <a:gd name="T34" fmla="*/ 9 w 13"/>
                  <a:gd name="T35" fmla="*/ 10 w 13"/>
                  <a:gd name="T36" fmla="*/ 10 w 13"/>
                  <a:gd name="T37" fmla="*/ 10 w 13"/>
                  <a:gd name="T38" fmla="*/ 11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5" name="Freeform 196"/>
              <p:cNvSpPr>
                <a:spLocks/>
              </p:cNvSpPr>
              <p:nvPr/>
            </p:nvSpPr>
            <p:spPr bwMode="auto">
              <a:xfrm>
                <a:off x="3373" y="2351"/>
                <a:ext cx="14" cy="1"/>
              </a:xfrm>
              <a:custGeom>
                <a:avLst/>
                <a:gdLst>
                  <a:gd name="T0" fmla="*/ 1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2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1 h 1"/>
                  <a:gd name="T18" fmla="*/ 3 w 14"/>
                  <a:gd name="T19" fmla="*/ 1 h 1"/>
                  <a:gd name="T20" fmla="*/ 4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5 w 14"/>
                  <a:gd name="T27" fmla="*/ 1 h 1"/>
                  <a:gd name="T28" fmla="*/ 5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6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7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1 h 1"/>
                  <a:gd name="T56" fmla="*/ 9 w 14"/>
                  <a:gd name="T57" fmla="*/ 0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10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1 w 14"/>
                  <a:gd name="T71" fmla="*/ 1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0 h 1"/>
                  <a:gd name="T90" fmla="*/ 13 w 14"/>
                  <a:gd name="T91" fmla="*/ 1 h 1"/>
                  <a:gd name="T92" fmla="*/ 14 w 14"/>
                  <a:gd name="T93" fmla="*/ 1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6" name="Freeform 197"/>
              <p:cNvSpPr>
                <a:spLocks/>
              </p:cNvSpPr>
              <p:nvPr/>
            </p:nvSpPr>
            <p:spPr bwMode="auto">
              <a:xfrm>
                <a:off x="3387" y="2351"/>
                <a:ext cx="14" cy="1"/>
              </a:xfrm>
              <a:custGeom>
                <a:avLst/>
                <a:gdLst>
                  <a:gd name="T0" fmla="*/ 1 w 14"/>
                  <a:gd name="T1" fmla="*/ 1 h 1"/>
                  <a:gd name="T2" fmla="*/ 1 w 14"/>
                  <a:gd name="T3" fmla="*/ 0 h 1"/>
                  <a:gd name="T4" fmla="*/ 1 w 14"/>
                  <a:gd name="T5" fmla="*/ 0 h 1"/>
                  <a:gd name="T6" fmla="*/ 2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0 h 1"/>
                  <a:gd name="T14" fmla="*/ 3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7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9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3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4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7" name="Freeform 198"/>
              <p:cNvSpPr>
                <a:spLocks/>
              </p:cNvSpPr>
              <p:nvPr/>
            </p:nvSpPr>
            <p:spPr bwMode="auto">
              <a:xfrm>
                <a:off x="3401" y="2351"/>
                <a:ext cx="14" cy="1"/>
              </a:xfrm>
              <a:custGeom>
                <a:avLst/>
                <a:gdLst>
                  <a:gd name="T0" fmla="*/ 1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2 w 14"/>
                  <a:gd name="T9" fmla="*/ 1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0 h 1"/>
                  <a:gd name="T24" fmla="*/ 4 w 14"/>
                  <a:gd name="T25" fmla="*/ 0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2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3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8" name="Freeform 199"/>
              <p:cNvSpPr>
                <a:spLocks/>
              </p:cNvSpPr>
              <p:nvPr/>
            </p:nvSpPr>
            <p:spPr bwMode="auto">
              <a:xfrm>
                <a:off x="3415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9" name="Freeform 200"/>
              <p:cNvSpPr>
                <a:spLocks/>
              </p:cNvSpPr>
              <p:nvPr/>
            </p:nvSpPr>
            <p:spPr bwMode="auto">
              <a:xfrm>
                <a:off x="3429" y="2351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10" name="Freeform 201"/>
              <p:cNvSpPr>
                <a:spLocks/>
              </p:cNvSpPr>
              <p:nvPr/>
            </p:nvSpPr>
            <p:spPr bwMode="auto">
              <a:xfrm>
                <a:off x="3443" y="2351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11" name="Freeform 202"/>
              <p:cNvSpPr>
                <a:spLocks/>
              </p:cNvSpPr>
              <p:nvPr/>
            </p:nvSpPr>
            <p:spPr bwMode="auto">
              <a:xfrm>
                <a:off x="3457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12" name="Freeform 203"/>
              <p:cNvSpPr>
                <a:spLocks/>
              </p:cNvSpPr>
              <p:nvPr/>
            </p:nvSpPr>
            <p:spPr bwMode="auto">
              <a:xfrm>
                <a:off x="3471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13" name="Freeform 204"/>
              <p:cNvSpPr>
                <a:spLocks/>
              </p:cNvSpPr>
              <p:nvPr/>
            </p:nvSpPr>
            <p:spPr bwMode="auto">
              <a:xfrm>
                <a:off x="3485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7" name="Group 406"/>
            <p:cNvGrpSpPr>
              <a:grpSpLocks/>
            </p:cNvGrpSpPr>
            <p:nvPr/>
          </p:nvGrpSpPr>
          <p:grpSpPr bwMode="auto">
            <a:xfrm>
              <a:off x="743" y="1210"/>
              <a:ext cx="4672" cy="1487"/>
              <a:chOff x="743" y="1210"/>
              <a:chExt cx="4672" cy="1487"/>
            </a:xfrm>
          </p:grpSpPr>
          <p:sp>
            <p:nvSpPr>
              <p:cNvPr id="127014" name="Freeform 206"/>
              <p:cNvSpPr>
                <a:spLocks/>
              </p:cNvSpPr>
              <p:nvPr/>
            </p:nvSpPr>
            <p:spPr bwMode="auto">
              <a:xfrm>
                <a:off x="3499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9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5" name="Freeform 207"/>
              <p:cNvSpPr>
                <a:spLocks/>
              </p:cNvSpPr>
              <p:nvPr/>
            </p:nvSpPr>
            <p:spPr bwMode="auto">
              <a:xfrm>
                <a:off x="3513" y="2350"/>
                <a:ext cx="13" cy="1"/>
              </a:xfrm>
              <a:custGeom>
                <a:avLst/>
                <a:gdLst>
                  <a:gd name="T0" fmla="*/ 0 w 13"/>
                  <a:gd name="T1" fmla="*/ 1 h 1"/>
                  <a:gd name="T2" fmla="*/ 0 w 13"/>
                  <a:gd name="T3" fmla="*/ 1 h 1"/>
                  <a:gd name="T4" fmla="*/ 0 w 13"/>
                  <a:gd name="T5" fmla="*/ 1 h 1"/>
                  <a:gd name="T6" fmla="*/ 1 w 13"/>
                  <a:gd name="T7" fmla="*/ 1 h 1"/>
                  <a:gd name="T8" fmla="*/ 1 w 13"/>
                  <a:gd name="T9" fmla="*/ 1 h 1"/>
                  <a:gd name="T10" fmla="*/ 1 w 13"/>
                  <a:gd name="T11" fmla="*/ 1 h 1"/>
                  <a:gd name="T12" fmla="*/ 1 w 13"/>
                  <a:gd name="T13" fmla="*/ 1 h 1"/>
                  <a:gd name="T14" fmla="*/ 2 w 13"/>
                  <a:gd name="T15" fmla="*/ 1 h 1"/>
                  <a:gd name="T16" fmla="*/ 2 w 13"/>
                  <a:gd name="T17" fmla="*/ 1 h 1"/>
                  <a:gd name="T18" fmla="*/ 2 w 13"/>
                  <a:gd name="T19" fmla="*/ 1 h 1"/>
                  <a:gd name="T20" fmla="*/ 2 w 13"/>
                  <a:gd name="T21" fmla="*/ 1 h 1"/>
                  <a:gd name="T22" fmla="*/ 3 w 13"/>
                  <a:gd name="T23" fmla="*/ 1 h 1"/>
                  <a:gd name="T24" fmla="*/ 3 w 13"/>
                  <a:gd name="T25" fmla="*/ 1 h 1"/>
                  <a:gd name="T26" fmla="*/ 3 w 13"/>
                  <a:gd name="T27" fmla="*/ 1 h 1"/>
                  <a:gd name="T28" fmla="*/ 4 w 13"/>
                  <a:gd name="T29" fmla="*/ 1 h 1"/>
                  <a:gd name="T30" fmla="*/ 4 w 13"/>
                  <a:gd name="T31" fmla="*/ 1 h 1"/>
                  <a:gd name="T32" fmla="*/ 4 w 13"/>
                  <a:gd name="T33" fmla="*/ 1 h 1"/>
                  <a:gd name="T34" fmla="*/ 4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7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7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10 w 13"/>
                  <a:gd name="T71" fmla="*/ 1 h 1"/>
                  <a:gd name="T72" fmla="*/ 10 w 13"/>
                  <a:gd name="T73" fmla="*/ 1 h 1"/>
                  <a:gd name="T74" fmla="*/ 10 w 13"/>
                  <a:gd name="T75" fmla="*/ 1 h 1"/>
                  <a:gd name="T76" fmla="*/ 10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3 w 13"/>
                  <a:gd name="T91" fmla="*/ 1 h 1"/>
                  <a:gd name="T92" fmla="*/ 13 w 13"/>
                  <a:gd name="T93" fmla="*/ 1 h 1"/>
                  <a:gd name="T94" fmla="*/ 13 w 13"/>
                  <a:gd name="T95" fmla="*/ 1 h 1"/>
                  <a:gd name="T96" fmla="*/ 13 w 13"/>
                  <a:gd name="T97" fmla="*/ 0 h 1"/>
                  <a:gd name="T98" fmla="*/ 13 w 13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6" name="Freeform 208"/>
              <p:cNvSpPr>
                <a:spLocks/>
              </p:cNvSpPr>
              <p:nvPr/>
            </p:nvSpPr>
            <p:spPr bwMode="auto">
              <a:xfrm>
                <a:off x="3526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7" name="Freeform 209"/>
              <p:cNvSpPr>
                <a:spLocks/>
              </p:cNvSpPr>
              <p:nvPr/>
            </p:nvSpPr>
            <p:spPr bwMode="auto">
              <a:xfrm>
                <a:off x="3540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8" name="Freeform 210"/>
              <p:cNvSpPr>
                <a:spLocks/>
              </p:cNvSpPr>
              <p:nvPr/>
            </p:nvSpPr>
            <p:spPr bwMode="auto">
              <a:xfrm>
                <a:off x="3554" y="2349"/>
                <a:ext cx="14" cy="1"/>
              </a:xfrm>
              <a:custGeom>
                <a:avLst/>
                <a:gdLst>
                  <a:gd name="T0" fmla="*/ 1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3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9" name="Freeform 211"/>
              <p:cNvSpPr>
                <a:spLocks/>
              </p:cNvSpPr>
              <p:nvPr/>
            </p:nvSpPr>
            <p:spPr bwMode="auto">
              <a:xfrm>
                <a:off x="3568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0" name="Freeform 212"/>
              <p:cNvSpPr>
                <a:spLocks/>
              </p:cNvSpPr>
              <p:nvPr/>
            </p:nvSpPr>
            <p:spPr bwMode="auto">
              <a:xfrm>
                <a:off x="3582" y="2348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1" name="Freeform 213"/>
              <p:cNvSpPr>
                <a:spLocks/>
              </p:cNvSpPr>
              <p:nvPr/>
            </p:nvSpPr>
            <p:spPr bwMode="auto">
              <a:xfrm>
                <a:off x="3596" y="2347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2" name="Freeform 214"/>
              <p:cNvSpPr>
                <a:spLocks/>
              </p:cNvSpPr>
              <p:nvPr/>
            </p:nvSpPr>
            <p:spPr bwMode="auto">
              <a:xfrm>
                <a:off x="3610" y="234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3" name="Freeform 215"/>
              <p:cNvSpPr>
                <a:spLocks/>
              </p:cNvSpPr>
              <p:nvPr/>
            </p:nvSpPr>
            <p:spPr bwMode="auto">
              <a:xfrm>
                <a:off x="3624" y="2346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8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4" name="Freeform 216"/>
              <p:cNvSpPr>
                <a:spLocks/>
              </p:cNvSpPr>
              <p:nvPr/>
            </p:nvSpPr>
            <p:spPr bwMode="auto">
              <a:xfrm>
                <a:off x="3638" y="2345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1 w 14"/>
                  <a:gd name="T13" fmla="*/ 1 h 1"/>
                  <a:gd name="T14" fmla="*/ 2 w 14"/>
                  <a:gd name="T15" fmla="*/ 1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6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5" name="Freeform 217"/>
              <p:cNvSpPr>
                <a:spLocks/>
              </p:cNvSpPr>
              <p:nvPr/>
            </p:nvSpPr>
            <p:spPr bwMode="auto">
              <a:xfrm>
                <a:off x="3652" y="2344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1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4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9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6" name="Freeform 218"/>
              <p:cNvSpPr>
                <a:spLocks/>
              </p:cNvSpPr>
              <p:nvPr/>
            </p:nvSpPr>
            <p:spPr bwMode="auto">
              <a:xfrm>
                <a:off x="3666" y="2343"/>
                <a:ext cx="13" cy="1"/>
              </a:xfrm>
              <a:custGeom>
                <a:avLst/>
                <a:gdLst>
                  <a:gd name="T0" fmla="*/ 0 w 13"/>
                  <a:gd name="T1" fmla="*/ 1 h 1"/>
                  <a:gd name="T2" fmla="*/ 0 w 13"/>
                  <a:gd name="T3" fmla="*/ 1 h 1"/>
                  <a:gd name="T4" fmla="*/ 0 w 13"/>
                  <a:gd name="T5" fmla="*/ 1 h 1"/>
                  <a:gd name="T6" fmla="*/ 1 w 13"/>
                  <a:gd name="T7" fmla="*/ 1 h 1"/>
                  <a:gd name="T8" fmla="*/ 1 w 13"/>
                  <a:gd name="T9" fmla="*/ 1 h 1"/>
                  <a:gd name="T10" fmla="*/ 1 w 13"/>
                  <a:gd name="T11" fmla="*/ 1 h 1"/>
                  <a:gd name="T12" fmla="*/ 1 w 13"/>
                  <a:gd name="T13" fmla="*/ 1 h 1"/>
                  <a:gd name="T14" fmla="*/ 2 w 13"/>
                  <a:gd name="T15" fmla="*/ 1 h 1"/>
                  <a:gd name="T16" fmla="*/ 2 w 13"/>
                  <a:gd name="T17" fmla="*/ 1 h 1"/>
                  <a:gd name="T18" fmla="*/ 2 w 13"/>
                  <a:gd name="T19" fmla="*/ 1 h 1"/>
                  <a:gd name="T20" fmla="*/ 2 w 13"/>
                  <a:gd name="T21" fmla="*/ 1 h 1"/>
                  <a:gd name="T22" fmla="*/ 3 w 13"/>
                  <a:gd name="T23" fmla="*/ 1 h 1"/>
                  <a:gd name="T24" fmla="*/ 3 w 13"/>
                  <a:gd name="T25" fmla="*/ 1 h 1"/>
                  <a:gd name="T26" fmla="*/ 3 w 13"/>
                  <a:gd name="T27" fmla="*/ 1 h 1"/>
                  <a:gd name="T28" fmla="*/ 4 w 13"/>
                  <a:gd name="T29" fmla="*/ 1 h 1"/>
                  <a:gd name="T30" fmla="*/ 4 w 13"/>
                  <a:gd name="T31" fmla="*/ 1 h 1"/>
                  <a:gd name="T32" fmla="*/ 4 w 13"/>
                  <a:gd name="T33" fmla="*/ 1 h 1"/>
                  <a:gd name="T34" fmla="*/ 4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7 w 13"/>
                  <a:gd name="T49" fmla="*/ 0 h 1"/>
                  <a:gd name="T50" fmla="*/ 7 w 13"/>
                  <a:gd name="T51" fmla="*/ 0 h 1"/>
                  <a:gd name="T52" fmla="*/ 7 w 13"/>
                  <a:gd name="T53" fmla="*/ 0 h 1"/>
                  <a:gd name="T54" fmla="*/ 7 w 13"/>
                  <a:gd name="T55" fmla="*/ 0 h 1"/>
                  <a:gd name="T56" fmla="*/ 7 w 13"/>
                  <a:gd name="T57" fmla="*/ 0 h 1"/>
                  <a:gd name="T58" fmla="*/ 8 w 13"/>
                  <a:gd name="T59" fmla="*/ 0 h 1"/>
                  <a:gd name="T60" fmla="*/ 8 w 13"/>
                  <a:gd name="T61" fmla="*/ 0 h 1"/>
                  <a:gd name="T62" fmla="*/ 8 w 13"/>
                  <a:gd name="T63" fmla="*/ 0 h 1"/>
                  <a:gd name="T64" fmla="*/ 9 w 13"/>
                  <a:gd name="T65" fmla="*/ 0 h 1"/>
                  <a:gd name="T66" fmla="*/ 9 w 13"/>
                  <a:gd name="T67" fmla="*/ 0 h 1"/>
                  <a:gd name="T68" fmla="*/ 9 w 13"/>
                  <a:gd name="T69" fmla="*/ 0 h 1"/>
                  <a:gd name="T70" fmla="*/ 10 w 13"/>
                  <a:gd name="T71" fmla="*/ 0 h 1"/>
                  <a:gd name="T72" fmla="*/ 10 w 13"/>
                  <a:gd name="T73" fmla="*/ 0 h 1"/>
                  <a:gd name="T74" fmla="*/ 10 w 13"/>
                  <a:gd name="T75" fmla="*/ 0 h 1"/>
                  <a:gd name="T76" fmla="*/ 10 w 13"/>
                  <a:gd name="T77" fmla="*/ 0 h 1"/>
                  <a:gd name="T78" fmla="*/ 11 w 13"/>
                  <a:gd name="T79" fmla="*/ 0 h 1"/>
                  <a:gd name="T80" fmla="*/ 11 w 13"/>
                  <a:gd name="T81" fmla="*/ 0 h 1"/>
                  <a:gd name="T82" fmla="*/ 11 w 13"/>
                  <a:gd name="T83" fmla="*/ 0 h 1"/>
                  <a:gd name="T84" fmla="*/ 12 w 13"/>
                  <a:gd name="T85" fmla="*/ 0 h 1"/>
                  <a:gd name="T86" fmla="*/ 12 w 13"/>
                  <a:gd name="T87" fmla="*/ 0 h 1"/>
                  <a:gd name="T88" fmla="*/ 12 w 13"/>
                  <a:gd name="T89" fmla="*/ 0 h 1"/>
                  <a:gd name="T90" fmla="*/ 13 w 13"/>
                  <a:gd name="T91" fmla="*/ 0 h 1"/>
                  <a:gd name="T92" fmla="*/ 13 w 13"/>
                  <a:gd name="T93" fmla="*/ 0 h 1"/>
                  <a:gd name="T94" fmla="*/ 13 w 13"/>
                  <a:gd name="T95" fmla="*/ 0 h 1"/>
                  <a:gd name="T96" fmla="*/ 13 w 13"/>
                  <a:gd name="T97" fmla="*/ 0 h 1"/>
                  <a:gd name="T98" fmla="*/ 13 w 13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7" name="Freeform 219"/>
              <p:cNvSpPr>
                <a:spLocks/>
              </p:cNvSpPr>
              <p:nvPr/>
            </p:nvSpPr>
            <p:spPr bwMode="auto">
              <a:xfrm>
                <a:off x="3679" y="2341"/>
                <a:ext cx="15" cy="2"/>
              </a:xfrm>
              <a:custGeom>
                <a:avLst/>
                <a:gdLst>
                  <a:gd name="T0" fmla="*/ 1 w 15"/>
                  <a:gd name="T1" fmla="*/ 2 h 2"/>
                  <a:gd name="T2" fmla="*/ 1 w 15"/>
                  <a:gd name="T3" fmla="*/ 2 h 2"/>
                  <a:gd name="T4" fmla="*/ 1 w 15"/>
                  <a:gd name="T5" fmla="*/ 2 h 2"/>
                  <a:gd name="T6" fmla="*/ 1 w 15"/>
                  <a:gd name="T7" fmla="*/ 2 h 2"/>
                  <a:gd name="T8" fmla="*/ 2 w 15"/>
                  <a:gd name="T9" fmla="*/ 2 h 2"/>
                  <a:gd name="T10" fmla="*/ 2 w 15"/>
                  <a:gd name="T11" fmla="*/ 2 h 2"/>
                  <a:gd name="T12" fmla="*/ 2 w 15"/>
                  <a:gd name="T13" fmla="*/ 2 h 2"/>
                  <a:gd name="T14" fmla="*/ 3 w 15"/>
                  <a:gd name="T15" fmla="*/ 2 h 2"/>
                  <a:gd name="T16" fmla="*/ 3 w 15"/>
                  <a:gd name="T17" fmla="*/ 2 h 2"/>
                  <a:gd name="T18" fmla="*/ 3 w 15"/>
                  <a:gd name="T19" fmla="*/ 1 h 2"/>
                  <a:gd name="T20" fmla="*/ 3 w 15"/>
                  <a:gd name="T21" fmla="*/ 1 h 2"/>
                  <a:gd name="T22" fmla="*/ 4 w 15"/>
                  <a:gd name="T23" fmla="*/ 1 h 2"/>
                  <a:gd name="T24" fmla="*/ 4 w 15"/>
                  <a:gd name="T25" fmla="*/ 1 h 2"/>
                  <a:gd name="T26" fmla="*/ 4 w 15"/>
                  <a:gd name="T27" fmla="*/ 1 h 2"/>
                  <a:gd name="T28" fmla="*/ 5 w 15"/>
                  <a:gd name="T29" fmla="*/ 1 h 2"/>
                  <a:gd name="T30" fmla="*/ 5 w 15"/>
                  <a:gd name="T31" fmla="*/ 1 h 2"/>
                  <a:gd name="T32" fmla="*/ 5 w 15"/>
                  <a:gd name="T33" fmla="*/ 1 h 2"/>
                  <a:gd name="T34" fmla="*/ 6 w 15"/>
                  <a:gd name="T35" fmla="*/ 1 h 2"/>
                  <a:gd name="T36" fmla="*/ 6 w 15"/>
                  <a:gd name="T37" fmla="*/ 1 h 2"/>
                  <a:gd name="T38" fmla="*/ 6 w 15"/>
                  <a:gd name="T39" fmla="*/ 1 h 2"/>
                  <a:gd name="T40" fmla="*/ 6 w 15"/>
                  <a:gd name="T41" fmla="*/ 1 h 2"/>
                  <a:gd name="T42" fmla="*/ 6 w 15"/>
                  <a:gd name="T43" fmla="*/ 1 h 2"/>
                  <a:gd name="T44" fmla="*/ 7 w 15"/>
                  <a:gd name="T45" fmla="*/ 1 h 2"/>
                  <a:gd name="T46" fmla="*/ 7 w 15"/>
                  <a:gd name="T47" fmla="*/ 1 h 2"/>
                  <a:gd name="T48" fmla="*/ 7 w 15"/>
                  <a:gd name="T49" fmla="*/ 1 h 2"/>
                  <a:gd name="T50" fmla="*/ 8 w 15"/>
                  <a:gd name="T51" fmla="*/ 1 h 2"/>
                  <a:gd name="T52" fmla="*/ 8 w 15"/>
                  <a:gd name="T53" fmla="*/ 1 h 2"/>
                  <a:gd name="T54" fmla="*/ 8 w 15"/>
                  <a:gd name="T55" fmla="*/ 1 h 2"/>
                  <a:gd name="T56" fmla="*/ 9 w 15"/>
                  <a:gd name="T57" fmla="*/ 1 h 2"/>
                  <a:gd name="T58" fmla="*/ 9 w 15"/>
                  <a:gd name="T59" fmla="*/ 1 h 2"/>
                  <a:gd name="T60" fmla="*/ 9 w 15"/>
                  <a:gd name="T61" fmla="*/ 1 h 2"/>
                  <a:gd name="T62" fmla="*/ 9 w 15"/>
                  <a:gd name="T63" fmla="*/ 1 h 2"/>
                  <a:gd name="T64" fmla="*/ 10 w 15"/>
                  <a:gd name="T65" fmla="*/ 1 h 2"/>
                  <a:gd name="T66" fmla="*/ 10 w 15"/>
                  <a:gd name="T67" fmla="*/ 1 h 2"/>
                  <a:gd name="T68" fmla="*/ 10 w 15"/>
                  <a:gd name="T69" fmla="*/ 1 h 2"/>
                  <a:gd name="T70" fmla="*/ 11 w 15"/>
                  <a:gd name="T71" fmla="*/ 1 h 2"/>
                  <a:gd name="T72" fmla="*/ 11 w 15"/>
                  <a:gd name="T73" fmla="*/ 1 h 2"/>
                  <a:gd name="T74" fmla="*/ 11 w 15"/>
                  <a:gd name="T75" fmla="*/ 1 h 2"/>
                  <a:gd name="T76" fmla="*/ 12 w 15"/>
                  <a:gd name="T77" fmla="*/ 1 h 2"/>
                  <a:gd name="T78" fmla="*/ 12 w 15"/>
                  <a:gd name="T79" fmla="*/ 1 h 2"/>
                  <a:gd name="T80" fmla="*/ 12 w 15"/>
                  <a:gd name="T81" fmla="*/ 1 h 2"/>
                  <a:gd name="T82" fmla="*/ 12 w 15"/>
                  <a:gd name="T83" fmla="*/ 1 h 2"/>
                  <a:gd name="T84" fmla="*/ 12 w 15"/>
                  <a:gd name="T85" fmla="*/ 1 h 2"/>
                  <a:gd name="T86" fmla="*/ 13 w 15"/>
                  <a:gd name="T87" fmla="*/ 1 h 2"/>
                  <a:gd name="T88" fmla="*/ 13 w 15"/>
                  <a:gd name="T89" fmla="*/ 1 h 2"/>
                  <a:gd name="T90" fmla="*/ 13 w 15"/>
                  <a:gd name="T91" fmla="*/ 1 h 2"/>
                  <a:gd name="T92" fmla="*/ 14 w 15"/>
                  <a:gd name="T93" fmla="*/ 0 h 2"/>
                  <a:gd name="T94" fmla="*/ 14 w 15"/>
                  <a:gd name="T95" fmla="*/ 0 h 2"/>
                  <a:gd name="T96" fmla="*/ 14 w 15"/>
                  <a:gd name="T97" fmla="*/ 0 h 2"/>
                  <a:gd name="T98" fmla="*/ 15 w 15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8" name="Freeform 220"/>
              <p:cNvSpPr>
                <a:spLocks/>
              </p:cNvSpPr>
              <p:nvPr/>
            </p:nvSpPr>
            <p:spPr bwMode="auto">
              <a:xfrm>
                <a:off x="3694" y="2341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3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9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1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9" name="Freeform 221"/>
              <p:cNvSpPr>
                <a:spLocks/>
              </p:cNvSpPr>
              <p:nvPr/>
            </p:nvSpPr>
            <p:spPr bwMode="auto">
              <a:xfrm>
                <a:off x="3707" y="2340"/>
                <a:ext cx="14" cy="1"/>
              </a:xfrm>
              <a:custGeom>
                <a:avLst/>
                <a:gdLst>
                  <a:gd name="T0" fmla="*/ 1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2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5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7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2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3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4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0" name="Freeform 222"/>
              <p:cNvSpPr>
                <a:spLocks/>
              </p:cNvSpPr>
              <p:nvPr/>
            </p:nvSpPr>
            <p:spPr bwMode="auto">
              <a:xfrm>
                <a:off x="3721" y="2339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8 w 14"/>
                  <a:gd name="T53" fmla="*/ 1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1" name="Freeform 223"/>
              <p:cNvSpPr>
                <a:spLocks/>
              </p:cNvSpPr>
              <p:nvPr/>
            </p:nvSpPr>
            <p:spPr bwMode="auto">
              <a:xfrm>
                <a:off x="3735" y="2338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2" name="Freeform 224"/>
              <p:cNvSpPr>
                <a:spLocks/>
              </p:cNvSpPr>
              <p:nvPr/>
            </p:nvSpPr>
            <p:spPr bwMode="auto">
              <a:xfrm>
                <a:off x="3749" y="2337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3" name="Freeform 225"/>
              <p:cNvSpPr>
                <a:spLocks/>
              </p:cNvSpPr>
              <p:nvPr/>
            </p:nvSpPr>
            <p:spPr bwMode="auto">
              <a:xfrm>
                <a:off x="3763" y="2336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4" name="Freeform 226"/>
              <p:cNvSpPr>
                <a:spLocks/>
              </p:cNvSpPr>
              <p:nvPr/>
            </p:nvSpPr>
            <p:spPr bwMode="auto">
              <a:xfrm>
                <a:off x="3777" y="2334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1 w 14"/>
                  <a:gd name="T5" fmla="*/ 2 h 2"/>
                  <a:gd name="T6" fmla="*/ 1 w 14"/>
                  <a:gd name="T7" fmla="*/ 2 h 2"/>
                  <a:gd name="T8" fmla="*/ 1 w 14"/>
                  <a:gd name="T9" fmla="*/ 2 h 2"/>
                  <a:gd name="T10" fmla="*/ 2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2 w 14"/>
                  <a:gd name="T17" fmla="*/ 2 h 2"/>
                  <a:gd name="T18" fmla="*/ 3 w 14"/>
                  <a:gd name="T19" fmla="*/ 2 h 2"/>
                  <a:gd name="T20" fmla="*/ 3 w 14"/>
                  <a:gd name="T21" fmla="*/ 2 h 2"/>
                  <a:gd name="T22" fmla="*/ 3 w 14"/>
                  <a:gd name="T23" fmla="*/ 1 h 2"/>
                  <a:gd name="T24" fmla="*/ 3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4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9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2 w 14"/>
                  <a:gd name="T83" fmla="*/ 0 h 2"/>
                  <a:gd name="T84" fmla="*/ 12 w 14"/>
                  <a:gd name="T85" fmla="*/ 0 h 2"/>
                  <a:gd name="T86" fmla="*/ 12 w 14"/>
                  <a:gd name="T87" fmla="*/ 0 h 2"/>
                  <a:gd name="T88" fmla="*/ 12 w 14"/>
                  <a:gd name="T89" fmla="*/ 0 h 2"/>
                  <a:gd name="T90" fmla="*/ 13 w 14"/>
                  <a:gd name="T91" fmla="*/ 0 h 2"/>
                  <a:gd name="T92" fmla="*/ 13 w 14"/>
                  <a:gd name="T93" fmla="*/ 0 h 2"/>
                  <a:gd name="T94" fmla="*/ 13 w 14"/>
                  <a:gd name="T95" fmla="*/ 0 h 2"/>
                  <a:gd name="T96" fmla="*/ 14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5" name="Freeform 227"/>
              <p:cNvSpPr>
                <a:spLocks/>
              </p:cNvSpPr>
              <p:nvPr/>
            </p:nvSpPr>
            <p:spPr bwMode="auto">
              <a:xfrm>
                <a:off x="3791" y="2332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0 w 14"/>
                  <a:gd name="T5" fmla="*/ 2 h 2"/>
                  <a:gd name="T6" fmla="*/ 1 w 14"/>
                  <a:gd name="T7" fmla="*/ 2 h 2"/>
                  <a:gd name="T8" fmla="*/ 1 w 14"/>
                  <a:gd name="T9" fmla="*/ 2 h 2"/>
                  <a:gd name="T10" fmla="*/ 1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2 w 14"/>
                  <a:gd name="T17" fmla="*/ 2 h 2"/>
                  <a:gd name="T18" fmla="*/ 2 w 14"/>
                  <a:gd name="T19" fmla="*/ 2 h 2"/>
                  <a:gd name="T20" fmla="*/ 3 w 14"/>
                  <a:gd name="T21" fmla="*/ 2 h 2"/>
                  <a:gd name="T22" fmla="*/ 3 w 14"/>
                  <a:gd name="T23" fmla="*/ 2 h 2"/>
                  <a:gd name="T24" fmla="*/ 3 w 14"/>
                  <a:gd name="T25" fmla="*/ 2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4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6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7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9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2 w 14"/>
                  <a:gd name="T83" fmla="*/ 1 h 2"/>
                  <a:gd name="T84" fmla="*/ 12 w 14"/>
                  <a:gd name="T85" fmla="*/ 1 h 2"/>
                  <a:gd name="T86" fmla="*/ 12 w 14"/>
                  <a:gd name="T87" fmla="*/ 1 h 2"/>
                  <a:gd name="T88" fmla="*/ 12 w 14"/>
                  <a:gd name="T89" fmla="*/ 1 h 2"/>
                  <a:gd name="T90" fmla="*/ 12 w 14"/>
                  <a:gd name="T91" fmla="*/ 1 h 2"/>
                  <a:gd name="T92" fmla="*/ 13 w 14"/>
                  <a:gd name="T93" fmla="*/ 0 h 2"/>
                  <a:gd name="T94" fmla="*/ 13 w 14"/>
                  <a:gd name="T95" fmla="*/ 0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6" name="Freeform 228"/>
              <p:cNvSpPr>
                <a:spLocks/>
              </p:cNvSpPr>
              <p:nvPr/>
            </p:nvSpPr>
            <p:spPr bwMode="auto">
              <a:xfrm>
                <a:off x="3805" y="2331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4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5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7 w 14"/>
                  <a:gd name="T55" fmla="*/ 1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7" name="Freeform 229"/>
              <p:cNvSpPr>
                <a:spLocks/>
              </p:cNvSpPr>
              <p:nvPr/>
            </p:nvSpPr>
            <p:spPr bwMode="auto">
              <a:xfrm>
                <a:off x="3819" y="2329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0 w 14"/>
                  <a:gd name="T5" fmla="*/ 1 h 2"/>
                  <a:gd name="T6" fmla="*/ 1 w 14"/>
                  <a:gd name="T7" fmla="*/ 1 h 2"/>
                  <a:gd name="T8" fmla="*/ 1 w 14"/>
                  <a:gd name="T9" fmla="*/ 1 h 2"/>
                  <a:gd name="T10" fmla="*/ 1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2 w 14"/>
                  <a:gd name="T17" fmla="*/ 1 h 2"/>
                  <a:gd name="T18" fmla="*/ 2 w 14"/>
                  <a:gd name="T19" fmla="*/ 1 h 2"/>
                  <a:gd name="T20" fmla="*/ 2 w 14"/>
                  <a:gd name="T21" fmla="*/ 1 h 2"/>
                  <a:gd name="T22" fmla="*/ 3 w 14"/>
                  <a:gd name="T23" fmla="*/ 1 h 2"/>
                  <a:gd name="T24" fmla="*/ 3 w 14"/>
                  <a:gd name="T25" fmla="*/ 1 h 2"/>
                  <a:gd name="T26" fmla="*/ 3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4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5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6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8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9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1 w 14"/>
                  <a:gd name="T83" fmla="*/ 1 h 2"/>
                  <a:gd name="T84" fmla="*/ 12 w 14"/>
                  <a:gd name="T85" fmla="*/ 0 h 2"/>
                  <a:gd name="T86" fmla="*/ 12 w 14"/>
                  <a:gd name="T87" fmla="*/ 0 h 2"/>
                  <a:gd name="T88" fmla="*/ 12 w 14"/>
                  <a:gd name="T89" fmla="*/ 0 h 2"/>
                  <a:gd name="T90" fmla="*/ 13 w 14"/>
                  <a:gd name="T91" fmla="*/ 0 h 2"/>
                  <a:gd name="T92" fmla="*/ 13 w 14"/>
                  <a:gd name="T93" fmla="*/ 0 h 2"/>
                  <a:gd name="T94" fmla="*/ 13 w 14"/>
                  <a:gd name="T95" fmla="*/ 0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8" name="Freeform 230"/>
              <p:cNvSpPr>
                <a:spLocks/>
              </p:cNvSpPr>
              <p:nvPr/>
            </p:nvSpPr>
            <p:spPr bwMode="auto">
              <a:xfrm>
                <a:off x="3833" y="2327"/>
                <a:ext cx="13" cy="2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1 h 2"/>
                  <a:gd name="T6" fmla="*/ 0 w 13"/>
                  <a:gd name="T7" fmla="*/ 1 h 2"/>
                  <a:gd name="T8" fmla="*/ 1 w 13"/>
                  <a:gd name="T9" fmla="*/ 1 h 2"/>
                  <a:gd name="T10" fmla="*/ 1 w 13"/>
                  <a:gd name="T11" fmla="*/ 1 h 2"/>
                  <a:gd name="T12" fmla="*/ 1 w 13"/>
                  <a:gd name="T13" fmla="*/ 1 h 2"/>
                  <a:gd name="T14" fmla="*/ 2 w 13"/>
                  <a:gd name="T15" fmla="*/ 1 h 2"/>
                  <a:gd name="T16" fmla="*/ 2 w 13"/>
                  <a:gd name="T17" fmla="*/ 1 h 2"/>
                  <a:gd name="T18" fmla="*/ 2 w 13"/>
                  <a:gd name="T19" fmla="*/ 1 h 2"/>
                  <a:gd name="T20" fmla="*/ 3 w 13"/>
                  <a:gd name="T21" fmla="*/ 1 h 2"/>
                  <a:gd name="T22" fmla="*/ 3 w 13"/>
                  <a:gd name="T23" fmla="*/ 1 h 2"/>
                  <a:gd name="T24" fmla="*/ 3 w 13"/>
                  <a:gd name="T25" fmla="*/ 1 h 2"/>
                  <a:gd name="T26" fmla="*/ 3 w 13"/>
                  <a:gd name="T27" fmla="*/ 1 h 2"/>
                  <a:gd name="T28" fmla="*/ 4 w 13"/>
                  <a:gd name="T29" fmla="*/ 1 h 2"/>
                  <a:gd name="T30" fmla="*/ 4 w 13"/>
                  <a:gd name="T31" fmla="*/ 1 h 2"/>
                  <a:gd name="T32" fmla="*/ 4 w 13"/>
                  <a:gd name="T33" fmla="*/ 1 h 2"/>
                  <a:gd name="T34" fmla="*/ 5 w 13"/>
                  <a:gd name="T35" fmla="*/ 1 h 2"/>
                  <a:gd name="T36" fmla="*/ 5 w 13"/>
                  <a:gd name="T37" fmla="*/ 1 h 2"/>
                  <a:gd name="T38" fmla="*/ 5 w 13"/>
                  <a:gd name="T39" fmla="*/ 1 h 2"/>
                  <a:gd name="T40" fmla="*/ 5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6 w 13"/>
                  <a:gd name="T47" fmla="*/ 1 h 2"/>
                  <a:gd name="T48" fmla="*/ 6 w 13"/>
                  <a:gd name="T49" fmla="*/ 0 h 2"/>
                  <a:gd name="T50" fmla="*/ 7 w 13"/>
                  <a:gd name="T51" fmla="*/ 0 h 2"/>
                  <a:gd name="T52" fmla="*/ 7 w 13"/>
                  <a:gd name="T53" fmla="*/ 1 h 2"/>
                  <a:gd name="T54" fmla="*/ 7 w 13"/>
                  <a:gd name="T55" fmla="*/ 1 h 2"/>
                  <a:gd name="T56" fmla="*/ 7 w 13"/>
                  <a:gd name="T57" fmla="*/ 1 h 2"/>
                  <a:gd name="T58" fmla="*/ 8 w 13"/>
                  <a:gd name="T59" fmla="*/ 1 h 2"/>
                  <a:gd name="T60" fmla="*/ 8 w 13"/>
                  <a:gd name="T61" fmla="*/ 1 h 2"/>
                  <a:gd name="T62" fmla="*/ 8 w 13"/>
                  <a:gd name="T63" fmla="*/ 1 h 2"/>
                  <a:gd name="T64" fmla="*/ 9 w 13"/>
                  <a:gd name="T65" fmla="*/ 1 h 2"/>
                  <a:gd name="T66" fmla="*/ 9 w 13"/>
                  <a:gd name="T67" fmla="*/ 0 h 2"/>
                  <a:gd name="T68" fmla="*/ 9 w 13"/>
                  <a:gd name="T69" fmla="*/ 0 h 2"/>
                  <a:gd name="T70" fmla="*/ 9 w 13"/>
                  <a:gd name="T71" fmla="*/ 0 h 2"/>
                  <a:gd name="T72" fmla="*/ 10 w 13"/>
                  <a:gd name="T73" fmla="*/ 0 h 2"/>
                  <a:gd name="T74" fmla="*/ 10 w 13"/>
                  <a:gd name="T75" fmla="*/ 0 h 2"/>
                  <a:gd name="T76" fmla="*/ 10 w 13"/>
                  <a:gd name="T77" fmla="*/ 0 h 2"/>
                  <a:gd name="T78" fmla="*/ 11 w 13"/>
                  <a:gd name="T79" fmla="*/ 0 h 2"/>
                  <a:gd name="T80" fmla="*/ 11 w 13"/>
                  <a:gd name="T81" fmla="*/ 0 h 2"/>
                  <a:gd name="T82" fmla="*/ 11 w 13"/>
                  <a:gd name="T83" fmla="*/ 0 h 2"/>
                  <a:gd name="T84" fmla="*/ 11 w 13"/>
                  <a:gd name="T85" fmla="*/ 0 h 2"/>
                  <a:gd name="T86" fmla="*/ 12 w 13"/>
                  <a:gd name="T87" fmla="*/ 0 h 2"/>
                  <a:gd name="T88" fmla="*/ 12 w 13"/>
                  <a:gd name="T89" fmla="*/ 0 h 2"/>
                  <a:gd name="T90" fmla="*/ 12 w 13"/>
                  <a:gd name="T91" fmla="*/ 0 h 2"/>
                  <a:gd name="T92" fmla="*/ 12 w 13"/>
                  <a:gd name="T93" fmla="*/ 0 h 2"/>
                  <a:gd name="T94" fmla="*/ 13 w 13"/>
                  <a:gd name="T95" fmla="*/ 0 h 2"/>
                  <a:gd name="T96" fmla="*/ 13 w 13"/>
                  <a:gd name="T97" fmla="*/ 0 h 2"/>
                  <a:gd name="T98" fmla="*/ 13 w 13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9" name="Freeform 231"/>
              <p:cNvSpPr>
                <a:spLocks/>
              </p:cNvSpPr>
              <p:nvPr/>
            </p:nvSpPr>
            <p:spPr bwMode="auto">
              <a:xfrm>
                <a:off x="3846" y="2323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1 w 14"/>
                  <a:gd name="T3" fmla="*/ 4 h 4"/>
                  <a:gd name="T4" fmla="*/ 1 w 14"/>
                  <a:gd name="T5" fmla="*/ 4 h 4"/>
                  <a:gd name="T6" fmla="*/ 1 w 14"/>
                  <a:gd name="T7" fmla="*/ 4 h 4"/>
                  <a:gd name="T8" fmla="*/ 2 w 14"/>
                  <a:gd name="T9" fmla="*/ 4 h 4"/>
                  <a:gd name="T10" fmla="*/ 2 w 14"/>
                  <a:gd name="T11" fmla="*/ 4 h 4"/>
                  <a:gd name="T12" fmla="*/ 2 w 14"/>
                  <a:gd name="T13" fmla="*/ 3 h 4"/>
                  <a:gd name="T14" fmla="*/ 2 w 14"/>
                  <a:gd name="T15" fmla="*/ 3 h 4"/>
                  <a:gd name="T16" fmla="*/ 3 w 14"/>
                  <a:gd name="T17" fmla="*/ 3 h 4"/>
                  <a:gd name="T18" fmla="*/ 3 w 14"/>
                  <a:gd name="T19" fmla="*/ 3 h 4"/>
                  <a:gd name="T20" fmla="*/ 3 w 14"/>
                  <a:gd name="T21" fmla="*/ 3 h 4"/>
                  <a:gd name="T22" fmla="*/ 4 w 14"/>
                  <a:gd name="T23" fmla="*/ 3 h 4"/>
                  <a:gd name="T24" fmla="*/ 4 w 14"/>
                  <a:gd name="T25" fmla="*/ 3 h 4"/>
                  <a:gd name="T26" fmla="*/ 4 w 14"/>
                  <a:gd name="T27" fmla="*/ 3 h 4"/>
                  <a:gd name="T28" fmla="*/ 4 w 14"/>
                  <a:gd name="T29" fmla="*/ 3 h 4"/>
                  <a:gd name="T30" fmla="*/ 5 w 14"/>
                  <a:gd name="T31" fmla="*/ 3 h 4"/>
                  <a:gd name="T32" fmla="*/ 5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6 w 14"/>
                  <a:gd name="T39" fmla="*/ 3 h 4"/>
                  <a:gd name="T40" fmla="*/ 6 w 14"/>
                  <a:gd name="T41" fmla="*/ 3 h 4"/>
                  <a:gd name="T42" fmla="*/ 6 w 14"/>
                  <a:gd name="T43" fmla="*/ 3 h 4"/>
                  <a:gd name="T44" fmla="*/ 7 w 14"/>
                  <a:gd name="T45" fmla="*/ 3 h 4"/>
                  <a:gd name="T46" fmla="*/ 7 w 14"/>
                  <a:gd name="T47" fmla="*/ 3 h 4"/>
                  <a:gd name="T48" fmla="*/ 7 w 14"/>
                  <a:gd name="T49" fmla="*/ 3 h 4"/>
                  <a:gd name="T50" fmla="*/ 8 w 14"/>
                  <a:gd name="T51" fmla="*/ 3 h 4"/>
                  <a:gd name="T52" fmla="*/ 8 w 14"/>
                  <a:gd name="T53" fmla="*/ 3 h 4"/>
                  <a:gd name="T54" fmla="*/ 8 w 14"/>
                  <a:gd name="T55" fmla="*/ 3 h 4"/>
                  <a:gd name="T56" fmla="*/ 8 w 14"/>
                  <a:gd name="T57" fmla="*/ 3 h 4"/>
                  <a:gd name="T58" fmla="*/ 9 w 14"/>
                  <a:gd name="T59" fmla="*/ 3 h 4"/>
                  <a:gd name="T60" fmla="*/ 9 w 14"/>
                  <a:gd name="T61" fmla="*/ 3 h 4"/>
                  <a:gd name="T62" fmla="*/ 9 w 14"/>
                  <a:gd name="T63" fmla="*/ 3 h 4"/>
                  <a:gd name="T64" fmla="*/ 10 w 14"/>
                  <a:gd name="T65" fmla="*/ 3 h 4"/>
                  <a:gd name="T66" fmla="*/ 10 w 14"/>
                  <a:gd name="T67" fmla="*/ 3 h 4"/>
                  <a:gd name="T68" fmla="*/ 10 w 14"/>
                  <a:gd name="T69" fmla="*/ 2 h 4"/>
                  <a:gd name="T70" fmla="*/ 10 w 14"/>
                  <a:gd name="T71" fmla="*/ 2 h 4"/>
                  <a:gd name="T72" fmla="*/ 11 w 14"/>
                  <a:gd name="T73" fmla="*/ 2 h 4"/>
                  <a:gd name="T74" fmla="*/ 11 w 14"/>
                  <a:gd name="T75" fmla="*/ 2 h 4"/>
                  <a:gd name="T76" fmla="*/ 11 w 14"/>
                  <a:gd name="T77" fmla="*/ 1 h 4"/>
                  <a:gd name="T78" fmla="*/ 11 w 14"/>
                  <a:gd name="T79" fmla="*/ 1 h 4"/>
                  <a:gd name="T80" fmla="*/ 12 w 14"/>
                  <a:gd name="T81" fmla="*/ 1 h 4"/>
                  <a:gd name="T82" fmla="*/ 12 w 14"/>
                  <a:gd name="T83" fmla="*/ 1 h 4"/>
                  <a:gd name="T84" fmla="*/ 12 w 14"/>
                  <a:gd name="T85" fmla="*/ 0 h 4"/>
                  <a:gd name="T86" fmla="*/ 13 w 14"/>
                  <a:gd name="T87" fmla="*/ 0 h 4"/>
                  <a:gd name="T88" fmla="*/ 13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4 w 14"/>
                  <a:gd name="T95" fmla="*/ 0 h 4"/>
                  <a:gd name="T96" fmla="*/ 14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0" name="Freeform 232"/>
              <p:cNvSpPr>
                <a:spLocks/>
              </p:cNvSpPr>
              <p:nvPr/>
            </p:nvSpPr>
            <p:spPr bwMode="auto">
              <a:xfrm>
                <a:off x="3860" y="2319"/>
                <a:ext cx="14" cy="5"/>
              </a:xfrm>
              <a:custGeom>
                <a:avLst/>
                <a:gdLst>
                  <a:gd name="T0" fmla="*/ 0 w 14"/>
                  <a:gd name="T1" fmla="*/ 4 h 5"/>
                  <a:gd name="T2" fmla="*/ 1 w 14"/>
                  <a:gd name="T3" fmla="*/ 4 h 5"/>
                  <a:gd name="T4" fmla="*/ 1 w 14"/>
                  <a:gd name="T5" fmla="*/ 4 h 5"/>
                  <a:gd name="T6" fmla="*/ 1 w 14"/>
                  <a:gd name="T7" fmla="*/ 5 h 5"/>
                  <a:gd name="T8" fmla="*/ 2 w 14"/>
                  <a:gd name="T9" fmla="*/ 5 h 5"/>
                  <a:gd name="T10" fmla="*/ 2 w 14"/>
                  <a:gd name="T11" fmla="*/ 5 h 5"/>
                  <a:gd name="T12" fmla="*/ 2 w 14"/>
                  <a:gd name="T13" fmla="*/ 5 h 5"/>
                  <a:gd name="T14" fmla="*/ 2 w 14"/>
                  <a:gd name="T15" fmla="*/ 5 h 5"/>
                  <a:gd name="T16" fmla="*/ 2 w 14"/>
                  <a:gd name="T17" fmla="*/ 5 h 5"/>
                  <a:gd name="T18" fmla="*/ 3 w 14"/>
                  <a:gd name="T19" fmla="*/ 5 h 5"/>
                  <a:gd name="T20" fmla="*/ 3 w 14"/>
                  <a:gd name="T21" fmla="*/ 5 h 5"/>
                  <a:gd name="T22" fmla="*/ 3 w 14"/>
                  <a:gd name="T23" fmla="*/ 5 h 5"/>
                  <a:gd name="T24" fmla="*/ 4 w 14"/>
                  <a:gd name="T25" fmla="*/ 4 h 5"/>
                  <a:gd name="T26" fmla="*/ 4 w 14"/>
                  <a:gd name="T27" fmla="*/ 4 h 5"/>
                  <a:gd name="T28" fmla="*/ 4 w 14"/>
                  <a:gd name="T29" fmla="*/ 3 h 5"/>
                  <a:gd name="T30" fmla="*/ 5 w 14"/>
                  <a:gd name="T31" fmla="*/ 3 h 5"/>
                  <a:gd name="T32" fmla="*/ 5 w 14"/>
                  <a:gd name="T33" fmla="*/ 3 h 5"/>
                  <a:gd name="T34" fmla="*/ 5 w 14"/>
                  <a:gd name="T35" fmla="*/ 3 h 5"/>
                  <a:gd name="T36" fmla="*/ 5 w 14"/>
                  <a:gd name="T37" fmla="*/ 3 h 5"/>
                  <a:gd name="T38" fmla="*/ 6 w 14"/>
                  <a:gd name="T39" fmla="*/ 3 h 5"/>
                  <a:gd name="T40" fmla="*/ 6 w 14"/>
                  <a:gd name="T41" fmla="*/ 3 h 5"/>
                  <a:gd name="T42" fmla="*/ 6 w 14"/>
                  <a:gd name="T43" fmla="*/ 3 h 5"/>
                  <a:gd name="T44" fmla="*/ 7 w 14"/>
                  <a:gd name="T45" fmla="*/ 3 h 5"/>
                  <a:gd name="T46" fmla="*/ 7 w 14"/>
                  <a:gd name="T47" fmla="*/ 3 h 5"/>
                  <a:gd name="T48" fmla="*/ 7 w 14"/>
                  <a:gd name="T49" fmla="*/ 3 h 5"/>
                  <a:gd name="T50" fmla="*/ 8 w 14"/>
                  <a:gd name="T51" fmla="*/ 3 h 5"/>
                  <a:gd name="T52" fmla="*/ 8 w 14"/>
                  <a:gd name="T53" fmla="*/ 3 h 5"/>
                  <a:gd name="T54" fmla="*/ 8 w 14"/>
                  <a:gd name="T55" fmla="*/ 3 h 5"/>
                  <a:gd name="T56" fmla="*/ 8 w 14"/>
                  <a:gd name="T57" fmla="*/ 3 h 5"/>
                  <a:gd name="T58" fmla="*/ 8 w 14"/>
                  <a:gd name="T59" fmla="*/ 3 h 5"/>
                  <a:gd name="T60" fmla="*/ 9 w 14"/>
                  <a:gd name="T61" fmla="*/ 2 h 5"/>
                  <a:gd name="T62" fmla="*/ 9 w 14"/>
                  <a:gd name="T63" fmla="*/ 2 h 5"/>
                  <a:gd name="T64" fmla="*/ 9 w 14"/>
                  <a:gd name="T65" fmla="*/ 2 h 5"/>
                  <a:gd name="T66" fmla="*/ 10 w 14"/>
                  <a:gd name="T67" fmla="*/ 1 h 5"/>
                  <a:gd name="T68" fmla="*/ 10 w 14"/>
                  <a:gd name="T69" fmla="*/ 1 h 5"/>
                  <a:gd name="T70" fmla="*/ 10 w 14"/>
                  <a:gd name="T71" fmla="*/ 1 h 5"/>
                  <a:gd name="T72" fmla="*/ 10 w 14"/>
                  <a:gd name="T73" fmla="*/ 1 h 5"/>
                  <a:gd name="T74" fmla="*/ 11 w 14"/>
                  <a:gd name="T75" fmla="*/ 1 h 5"/>
                  <a:gd name="T76" fmla="*/ 11 w 14"/>
                  <a:gd name="T77" fmla="*/ 1 h 5"/>
                  <a:gd name="T78" fmla="*/ 11 w 14"/>
                  <a:gd name="T79" fmla="*/ 0 h 5"/>
                  <a:gd name="T80" fmla="*/ 12 w 14"/>
                  <a:gd name="T81" fmla="*/ 0 h 5"/>
                  <a:gd name="T82" fmla="*/ 12 w 14"/>
                  <a:gd name="T83" fmla="*/ 0 h 5"/>
                  <a:gd name="T84" fmla="*/ 12 w 14"/>
                  <a:gd name="T85" fmla="*/ 0 h 5"/>
                  <a:gd name="T86" fmla="*/ 13 w 14"/>
                  <a:gd name="T87" fmla="*/ 0 h 5"/>
                  <a:gd name="T88" fmla="*/ 13 w 14"/>
                  <a:gd name="T89" fmla="*/ 0 h 5"/>
                  <a:gd name="T90" fmla="*/ 13 w 14"/>
                  <a:gd name="T91" fmla="*/ 0 h 5"/>
                  <a:gd name="T92" fmla="*/ 13 w 14"/>
                  <a:gd name="T93" fmla="*/ 0 h 5"/>
                  <a:gd name="T94" fmla="*/ 14 w 14"/>
                  <a:gd name="T95" fmla="*/ 0 h 5"/>
                  <a:gd name="T96" fmla="*/ 14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1" name="Freeform 233"/>
              <p:cNvSpPr>
                <a:spLocks/>
              </p:cNvSpPr>
              <p:nvPr/>
            </p:nvSpPr>
            <p:spPr bwMode="auto">
              <a:xfrm>
                <a:off x="3874" y="2316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1 w 14"/>
                  <a:gd name="T5" fmla="*/ 3 h 3"/>
                  <a:gd name="T6" fmla="*/ 1 w 14"/>
                  <a:gd name="T7" fmla="*/ 3 h 3"/>
                  <a:gd name="T8" fmla="*/ 1 w 14"/>
                  <a:gd name="T9" fmla="*/ 3 h 3"/>
                  <a:gd name="T10" fmla="*/ 2 w 14"/>
                  <a:gd name="T11" fmla="*/ 3 h 3"/>
                  <a:gd name="T12" fmla="*/ 2 w 14"/>
                  <a:gd name="T13" fmla="*/ 3 h 3"/>
                  <a:gd name="T14" fmla="*/ 2 w 14"/>
                  <a:gd name="T15" fmla="*/ 3 h 3"/>
                  <a:gd name="T16" fmla="*/ 3 w 14"/>
                  <a:gd name="T17" fmla="*/ 3 h 3"/>
                  <a:gd name="T18" fmla="*/ 3 w 14"/>
                  <a:gd name="T19" fmla="*/ 3 h 3"/>
                  <a:gd name="T20" fmla="*/ 3 w 14"/>
                  <a:gd name="T21" fmla="*/ 3 h 3"/>
                  <a:gd name="T22" fmla="*/ 3 w 14"/>
                  <a:gd name="T23" fmla="*/ 2 h 3"/>
                  <a:gd name="T24" fmla="*/ 4 w 14"/>
                  <a:gd name="T25" fmla="*/ 2 h 3"/>
                  <a:gd name="T26" fmla="*/ 4 w 14"/>
                  <a:gd name="T27" fmla="*/ 2 h 3"/>
                  <a:gd name="T28" fmla="*/ 4 w 14"/>
                  <a:gd name="T29" fmla="*/ 2 h 3"/>
                  <a:gd name="T30" fmla="*/ 5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6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7 w 14"/>
                  <a:gd name="T47" fmla="*/ 1 h 3"/>
                  <a:gd name="T48" fmla="*/ 7 w 14"/>
                  <a:gd name="T49" fmla="*/ 2 h 3"/>
                  <a:gd name="T50" fmla="*/ 7 w 14"/>
                  <a:gd name="T51" fmla="*/ 2 h 3"/>
                  <a:gd name="T52" fmla="*/ 7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8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10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2 h 3"/>
                  <a:gd name="T80" fmla="*/ 12 w 14"/>
                  <a:gd name="T81" fmla="*/ 2 h 3"/>
                  <a:gd name="T82" fmla="*/ 12 w 14"/>
                  <a:gd name="T83" fmla="*/ 2 h 3"/>
                  <a:gd name="T84" fmla="*/ 12 w 14"/>
                  <a:gd name="T85" fmla="*/ 2 h 3"/>
                  <a:gd name="T86" fmla="*/ 12 w 14"/>
                  <a:gd name="T87" fmla="*/ 1 h 3"/>
                  <a:gd name="T88" fmla="*/ 12 w 14"/>
                  <a:gd name="T89" fmla="*/ 1 h 3"/>
                  <a:gd name="T90" fmla="*/ 13 w 14"/>
                  <a:gd name="T91" fmla="*/ 1 h 3"/>
                  <a:gd name="T92" fmla="*/ 13 w 14"/>
                  <a:gd name="T93" fmla="*/ 1 h 3"/>
                  <a:gd name="T94" fmla="*/ 13 w 14"/>
                  <a:gd name="T95" fmla="*/ 1 h 3"/>
                  <a:gd name="T96" fmla="*/ 14 w 14"/>
                  <a:gd name="T97" fmla="*/ 1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2" name="Freeform 234"/>
              <p:cNvSpPr>
                <a:spLocks/>
              </p:cNvSpPr>
              <p:nvPr/>
            </p:nvSpPr>
            <p:spPr bwMode="auto">
              <a:xfrm>
                <a:off x="3888" y="2312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1 w 14"/>
                  <a:gd name="T5" fmla="*/ 3 h 4"/>
                  <a:gd name="T6" fmla="*/ 1 w 14"/>
                  <a:gd name="T7" fmla="*/ 3 h 4"/>
                  <a:gd name="T8" fmla="*/ 1 w 14"/>
                  <a:gd name="T9" fmla="*/ 3 h 4"/>
                  <a:gd name="T10" fmla="*/ 2 w 14"/>
                  <a:gd name="T11" fmla="*/ 2 h 4"/>
                  <a:gd name="T12" fmla="*/ 2 w 14"/>
                  <a:gd name="T13" fmla="*/ 2 h 4"/>
                  <a:gd name="T14" fmla="*/ 2 w 14"/>
                  <a:gd name="T15" fmla="*/ 2 h 4"/>
                  <a:gd name="T16" fmla="*/ 2 w 14"/>
                  <a:gd name="T17" fmla="*/ 2 h 4"/>
                  <a:gd name="T18" fmla="*/ 3 w 14"/>
                  <a:gd name="T19" fmla="*/ 2 h 4"/>
                  <a:gd name="T20" fmla="*/ 3 w 14"/>
                  <a:gd name="T21" fmla="*/ 2 h 4"/>
                  <a:gd name="T22" fmla="*/ 3 w 14"/>
                  <a:gd name="T23" fmla="*/ 2 h 4"/>
                  <a:gd name="T24" fmla="*/ 4 w 14"/>
                  <a:gd name="T25" fmla="*/ 3 h 4"/>
                  <a:gd name="T26" fmla="*/ 4 w 14"/>
                  <a:gd name="T27" fmla="*/ 3 h 4"/>
                  <a:gd name="T28" fmla="*/ 4 w 14"/>
                  <a:gd name="T29" fmla="*/ 3 h 4"/>
                  <a:gd name="T30" fmla="*/ 4 w 14"/>
                  <a:gd name="T31" fmla="*/ 3 h 4"/>
                  <a:gd name="T32" fmla="*/ 5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2 h 4"/>
                  <a:gd name="T40" fmla="*/ 6 w 14"/>
                  <a:gd name="T41" fmla="*/ 2 h 4"/>
                  <a:gd name="T42" fmla="*/ 6 w 14"/>
                  <a:gd name="T43" fmla="*/ 2 h 4"/>
                  <a:gd name="T44" fmla="*/ 6 w 14"/>
                  <a:gd name="T45" fmla="*/ 2 h 4"/>
                  <a:gd name="T46" fmla="*/ 7 w 14"/>
                  <a:gd name="T47" fmla="*/ 2 h 4"/>
                  <a:gd name="T48" fmla="*/ 7 w 14"/>
                  <a:gd name="T49" fmla="*/ 1 h 4"/>
                  <a:gd name="T50" fmla="*/ 7 w 14"/>
                  <a:gd name="T51" fmla="*/ 1 h 4"/>
                  <a:gd name="T52" fmla="*/ 7 w 14"/>
                  <a:gd name="T53" fmla="*/ 1 h 4"/>
                  <a:gd name="T54" fmla="*/ 8 w 14"/>
                  <a:gd name="T55" fmla="*/ 1 h 4"/>
                  <a:gd name="T56" fmla="*/ 8 w 14"/>
                  <a:gd name="T57" fmla="*/ 1 h 4"/>
                  <a:gd name="T58" fmla="*/ 8 w 14"/>
                  <a:gd name="T59" fmla="*/ 0 h 4"/>
                  <a:gd name="T60" fmla="*/ 9 w 14"/>
                  <a:gd name="T61" fmla="*/ 1 h 4"/>
                  <a:gd name="T62" fmla="*/ 9 w 14"/>
                  <a:gd name="T63" fmla="*/ 1 h 4"/>
                  <a:gd name="T64" fmla="*/ 9 w 14"/>
                  <a:gd name="T65" fmla="*/ 1 h 4"/>
                  <a:gd name="T66" fmla="*/ 9 w 14"/>
                  <a:gd name="T67" fmla="*/ 1 h 4"/>
                  <a:gd name="T68" fmla="*/ 10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1 h 4"/>
                  <a:gd name="T76" fmla="*/ 11 w 14"/>
                  <a:gd name="T77" fmla="*/ 1 h 4"/>
                  <a:gd name="T78" fmla="*/ 11 w 14"/>
                  <a:gd name="T79" fmla="*/ 1 h 4"/>
                  <a:gd name="T80" fmla="*/ 11 w 14"/>
                  <a:gd name="T81" fmla="*/ 1 h 4"/>
                  <a:gd name="T82" fmla="*/ 12 w 14"/>
                  <a:gd name="T83" fmla="*/ 1 h 4"/>
                  <a:gd name="T84" fmla="*/ 12 w 14"/>
                  <a:gd name="T85" fmla="*/ 1 h 4"/>
                  <a:gd name="T86" fmla="*/ 12 w 14"/>
                  <a:gd name="T87" fmla="*/ 0 h 4"/>
                  <a:gd name="T88" fmla="*/ 13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4 w 14"/>
                  <a:gd name="T97" fmla="*/ 0 h 4"/>
                  <a:gd name="T98" fmla="*/ 14 w 14"/>
                  <a:gd name="T9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3" name="Freeform 235"/>
              <p:cNvSpPr>
                <a:spLocks/>
              </p:cNvSpPr>
              <p:nvPr/>
            </p:nvSpPr>
            <p:spPr bwMode="auto">
              <a:xfrm>
                <a:off x="3902" y="2308"/>
                <a:ext cx="14" cy="5"/>
              </a:xfrm>
              <a:custGeom>
                <a:avLst/>
                <a:gdLst>
                  <a:gd name="T0" fmla="*/ 0 w 14"/>
                  <a:gd name="T1" fmla="*/ 5 h 5"/>
                  <a:gd name="T2" fmla="*/ 0 w 14"/>
                  <a:gd name="T3" fmla="*/ 5 h 5"/>
                  <a:gd name="T4" fmla="*/ 1 w 14"/>
                  <a:gd name="T5" fmla="*/ 4 h 5"/>
                  <a:gd name="T6" fmla="*/ 1 w 14"/>
                  <a:gd name="T7" fmla="*/ 4 h 5"/>
                  <a:gd name="T8" fmla="*/ 1 w 14"/>
                  <a:gd name="T9" fmla="*/ 4 h 5"/>
                  <a:gd name="T10" fmla="*/ 1 w 14"/>
                  <a:gd name="T11" fmla="*/ 4 h 5"/>
                  <a:gd name="T12" fmla="*/ 2 w 14"/>
                  <a:gd name="T13" fmla="*/ 4 h 5"/>
                  <a:gd name="T14" fmla="*/ 2 w 14"/>
                  <a:gd name="T15" fmla="*/ 4 h 5"/>
                  <a:gd name="T16" fmla="*/ 2 w 14"/>
                  <a:gd name="T17" fmla="*/ 4 h 5"/>
                  <a:gd name="T18" fmla="*/ 2 w 14"/>
                  <a:gd name="T19" fmla="*/ 4 h 5"/>
                  <a:gd name="T20" fmla="*/ 3 w 14"/>
                  <a:gd name="T21" fmla="*/ 4 h 5"/>
                  <a:gd name="T22" fmla="*/ 3 w 14"/>
                  <a:gd name="T23" fmla="*/ 4 h 5"/>
                  <a:gd name="T24" fmla="*/ 3 w 14"/>
                  <a:gd name="T25" fmla="*/ 3 h 5"/>
                  <a:gd name="T26" fmla="*/ 4 w 14"/>
                  <a:gd name="T27" fmla="*/ 3 h 5"/>
                  <a:gd name="T28" fmla="*/ 4 w 14"/>
                  <a:gd name="T29" fmla="*/ 3 h 5"/>
                  <a:gd name="T30" fmla="*/ 4 w 14"/>
                  <a:gd name="T31" fmla="*/ 3 h 5"/>
                  <a:gd name="T32" fmla="*/ 5 w 14"/>
                  <a:gd name="T33" fmla="*/ 2 h 5"/>
                  <a:gd name="T34" fmla="*/ 5 w 14"/>
                  <a:gd name="T35" fmla="*/ 2 h 5"/>
                  <a:gd name="T36" fmla="*/ 5 w 14"/>
                  <a:gd name="T37" fmla="*/ 2 h 5"/>
                  <a:gd name="T38" fmla="*/ 5 w 14"/>
                  <a:gd name="T39" fmla="*/ 2 h 5"/>
                  <a:gd name="T40" fmla="*/ 6 w 14"/>
                  <a:gd name="T41" fmla="*/ 2 h 5"/>
                  <a:gd name="T42" fmla="*/ 6 w 14"/>
                  <a:gd name="T43" fmla="*/ 2 h 5"/>
                  <a:gd name="T44" fmla="*/ 6 w 14"/>
                  <a:gd name="T45" fmla="*/ 1 h 5"/>
                  <a:gd name="T46" fmla="*/ 7 w 14"/>
                  <a:gd name="T47" fmla="*/ 1 h 5"/>
                  <a:gd name="T48" fmla="*/ 7 w 14"/>
                  <a:gd name="T49" fmla="*/ 1 h 5"/>
                  <a:gd name="T50" fmla="*/ 7 w 14"/>
                  <a:gd name="T51" fmla="*/ 1 h 5"/>
                  <a:gd name="T52" fmla="*/ 7 w 14"/>
                  <a:gd name="T53" fmla="*/ 1 h 5"/>
                  <a:gd name="T54" fmla="*/ 8 w 14"/>
                  <a:gd name="T55" fmla="*/ 1 h 5"/>
                  <a:gd name="T56" fmla="*/ 8 w 14"/>
                  <a:gd name="T57" fmla="*/ 1 h 5"/>
                  <a:gd name="T58" fmla="*/ 8 w 14"/>
                  <a:gd name="T59" fmla="*/ 1 h 5"/>
                  <a:gd name="T60" fmla="*/ 8 w 14"/>
                  <a:gd name="T61" fmla="*/ 1 h 5"/>
                  <a:gd name="T62" fmla="*/ 9 w 14"/>
                  <a:gd name="T63" fmla="*/ 1 h 5"/>
                  <a:gd name="T64" fmla="*/ 9 w 14"/>
                  <a:gd name="T65" fmla="*/ 1 h 5"/>
                  <a:gd name="T66" fmla="*/ 9 w 14"/>
                  <a:gd name="T67" fmla="*/ 1 h 5"/>
                  <a:gd name="T68" fmla="*/ 10 w 14"/>
                  <a:gd name="T69" fmla="*/ 0 h 5"/>
                  <a:gd name="T70" fmla="*/ 10 w 14"/>
                  <a:gd name="T71" fmla="*/ 0 h 5"/>
                  <a:gd name="T72" fmla="*/ 10 w 14"/>
                  <a:gd name="T73" fmla="*/ 0 h 5"/>
                  <a:gd name="T74" fmla="*/ 10 w 14"/>
                  <a:gd name="T75" fmla="*/ 0 h 5"/>
                  <a:gd name="T76" fmla="*/ 11 w 14"/>
                  <a:gd name="T77" fmla="*/ 0 h 5"/>
                  <a:gd name="T78" fmla="*/ 11 w 14"/>
                  <a:gd name="T79" fmla="*/ 1 h 5"/>
                  <a:gd name="T80" fmla="*/ 11 w 14"/>
                  <a:gd name="T81" fmla="*/ 1 h 5"/>
                  <a:gd name="T82" fmla="*/ 12 w 14"/>
                  <a:gd name="T83" fmla="*/ 1 h 5"/>
                  <a:gd name="T84" fmla="*/ 12 w 14"/>
                  <a:gd name="T85" fmla="*/ 1 h 5"/>
                  <a:gd name="T86" fmla="*/ 12 w 14"/>
                  <a:gd name="T87" fmla="*/ 1 h 5"/>
                  <a:gd name="T88" fmla="*/ 12 w 14"/>
                  <a:gd name="T89" fmla="*/ 1 h 5"/>
                  <a:gd name="T90" fmla="*/ 13 w 14"/>
                  <a:gd name="T91" fmla="*/ 1 h 5"/>
                  <a:gd name="T92" fmla="*/ 13 w 14"/>
                  <a:gd name="T93" fmla="*/ 1 h 5"/>
                  <a:gd name="T94" fmla="*/ 13 w 14"/>
                  <a:gd name="T95" fmla="*/ 0 h 5"/>
                  <a:gd name="T96" fmla="*/ 13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4" name="Freeform 236"/>
              <p:cNvSpPr>
                <a:spLocks/>
              </p:cNvSpPr>
              <p:nvPr/>
            </p:nvSpPr>
            <p:spPr bwMode="auto">
              <a:xfrm>
                <a:off x="3916" y="2304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1 w 14"/>
                  <a:gd name="T7" fmla="*/ 4 h 4"/>
                  <a:gd name="T8" fmla="*/ 1 w 14"/>
                  <a:gd name="T9" fmla="*/ 3 h 4"/>
                  <a:gd name="T10" fmla="*/ 1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3 h 4"/>
                  <a:gd name="T18" fmla="*/ 3 w 14"/>
                  <a:gd name="T19" fmla="*/ 2 h 4"/>
                  <a:gd name="T20" fmla="*/ 3 w 14"/>
                  <a:gd name="T21" fmla="*/ 2 h 4"/>
                  <a:gd name="T22" fmla="*/ 3 w 14"/>
                  <a:gd name="T23" fmla="*/ 2 h 4"/>
                  <a:gd name="T24" fmla="*/ 3 w 14"/>
                  <a:gd name="T25" fmla="*/ 2 h 4"/>
                  <a:gd name="T26" fmla="*/ 4 w 14"/>
                  <a:gd name="T27" fmla="*/ 2 h 4"/>
                  <a:gd name="T28" fmla="*/ 4 w 14"/>
                  <a:gd name="T29" fmla="*/ 2 h 4"/>
                  <a:gd name="T30" fmla="*/ 4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5 w 14"/>
                  <a:gd name="T37" fmla="*/ 2 h 4"/>
                  <a:gd name="T38" fmla="*/ 5 w 14"/>
                  <a:gd name="T39" fmla="*/ 2 h 4"/>
                  <a:gd name="T40" fmla="*/ 5 w 14"/>
                  <a:gd name="T41" fmla="*/ 1 h 4"/>
                  <a:gd name="T42" fmla="*/ 6 w 14"/>
                  <a:gd name="T43" fmla="*/ 1 h 4"/>
                  <a:gd name="T44" fmla="*/ 6 w 14"/>
                  <a:gd name="T45" fmla="*/ 1 h 4"/>
                  <a:gd name="T46" fmla="*/ 6 w 14"/>
                  <a:gd name="T47" fmla="*/ 1 h 4"/>
                  <a:gd name="T48" fmla="*/ 7 w 14"/>
                  <a:gd name="T49" fmla="*/ 1 h 4"/>
                  <a:gd name="T50" fmla="*/ 7 w 14"/>
                  <a:gd name="T51" fmla="*/ 1 h 4"/>
                  <a:gd name="T52" fmla="*/ 7 w 14"/>
                  <a:gd name="T53" fmla="*/ 1 h 4"/>
                  <a:gd name="T54" fmla="*/ 7 w 14"/>
                  <a:gd name="T55" fmla="*/ 1 h 4"/>
                  <a:gd name="T56" fmla="*/ 8 w 14"/>
                  <a:gd name="T57" fmla="*/ 1 h 4"/>
                  <a:gd name="T58" fmla="*/ 8 w 14"/>
                  <a:gd name="T59" fmla="*/ 1 h 4"/>
                  <a:gd name="T60" fmla="*/ 8 w 14"/>
                  <a:gd name="T61" fmla="*/ 1 h 4"/>
                  <a:gd name="T62" fmla="*/ 9 w 14"/>
                  <a:gd name="T63" fmla="*/ 1 h 4"/>
                  <a:gd name="T64" fmla="*/ 9 w 14"/>
                  <a:gd name="T65" fmla="*/ 1 h 4"/>
                  <a:gd name="T66" fmla="*/ 9 w 14"/>
                  <a:gd name="T67" fmla="*/ 1 h 4"/>
                  <a:gd name="T68" fmla="*/ 9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0 h 4"/>
                  <a:gd name="T76" fmla="*/ 11 w 14"/>
                  <a:gd name="T77" fmla="*/ 0 h 4"/>
                  <a:gd name="T78" fmla="*/ 11 w 14"/>
                  <a:gd name="T79" fmla="*/ 0 h 4"/>
                  <a:gd name="T80" fmla="*/ 11 w 14"/>
                  <a:gd name="T81" fmla="*/ 0 h 4"/>
                  <a:gd name="T82" fmla="*/ 11 w 14"/>
                  <a:gd name="T83" fmla="*/ 0 h 4"/>
                  <a:gd name="T84" fmla="*/ 12 w 14"/>
                  <a:gd name="T85" fmla="*/ 0 h 4"/>
                  <a:gd name="T86" fmla="*/ 12 w 14"/>
                  <a:gd name="T87" fmla="*/ 0 h 4"/>
                  <a:gd name="T88" fmla="*/ 12 w 14"/>
                  <a:gd name="T89" fmla="*/ 0 h 4"/>
                  <a:gd name="T90" fmla="*/ 12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5" name="Freeform 237"/>
              <p:cNvSpPr>
                <a:spLocks/>
              </p:cNvSpPr>
              <p:nvPr/>
            </p:nvSpPr>
            <p:spPr bwMode="auto">
              <a:xfrm>
                <a:off x="3930" y="2301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0 w 14"/>
                  <a:gd name="T5" fmla="*/ 3 h 3"/>
                  <a:gd name="T6" fmla="*/ 1 w 14"/>
                  <a:gd name="T7" fmla="*/ 3 h 3"/>
                  <a:gd name="T8" fmla="*/ 1 w 14"/>
                  <a:gd name="T9" fmla="*/ 3 h 3"/>
                  <a:gd name="T10" fmla="*/ 1 w 14"/>
                  <a:gd name="T11" fmla="*/ 3 h 3"/>
                  <a:gd name="T12" fmla="*/ 2 w 14"/>
                  <a:gd name="T13" fmla="*/ 3 h 3"/>
                  <a:gd name="T14" fmla="*/ 2 w 14"/>
                  <a:gd name="T15" fmla="*/ 2 h 3"/>
                  <a:gd name="T16" fmla="*/ 2 w 14"/>
                  <a:gd name="T17" fmla="*/ 2 h 3"/>
                  <a:gd name="T18" fmla="*/ 2 w 14"/>
                  <a:gd name="T19" fmla="*/ 2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3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1 h 3"/>
                  <a:gd name="T34" fmla="*/ 4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5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1 h 3"/>
                  <a:gd name="T48" fmla="*/ 6 w 14"/>
                  <a:gd name="T49" fmla="*/ 1 h 3"/>
                  <a:gd name="T50" fmla="*/ 7 w 14"/>
                  <a:gd name="T51" fmla="*/ 1 h 3"/>
                  <a:gd name="T52" fmla="*/ 7 w 14"/>
                  <a:gd name="T53" fmla="*/ 1 h 3"/>
                  <a:gd name="T54" fmla="*/ 7 w 14"/>
                  <a:gd name="T55" fmla="*/ 1 h 3"/>
                  <a:gd name="T56" fmla="*/ 8 w 14"/>
                  <a:gd name="T57" fmla="*/ 2 h 3"/>
                  <a:gd name="T58" fmla="*/ 8 w 14"/>
                  <a:gd name="T59" fmla="*/ 2 h 3"/>
                  <a:gd name="T60" fmla="*/ 8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9 w 14"/>
                  <a:gd name="T67" fmla="*/ 2 h 3"/>
                  <a:gd name="T68" fmla="*/ 9 w 14"/>
                  <a:gd name="T69" fmla="*/ 2 h 3"/>
                  <a:gd name="T70" fmla="*/ 9 w 14"/>
                  <a:gd name="T71" fmla="*/ 2 h 3"/>
                  <a:gd name="T72" fmla="*/ 10 w 14"/>
                  <a:gd name="T73" fmla="*/ 2 h 3"/>
                  <a:gd name="T74" fmla="*/ 10 w 14"/>
                  <a:gd name="T75" fmla="*/ 2 h 3"/>
                  <a:gd name="T76" fmla="*/ 10 w 14"/>
                  <a:gd name="T77" fmla="*/ 2 h 3"/>
                  <a:gd name="T78" fmla="*/ 11 w 14"/>
                  <a:gd name="T79" fmla="*/ 2 h 3"/>
                  <a:gd name="T80" fmla="*/ 11 w 14"/>
                  <a:gd name="T81" fmla="*/ 1 h 3"/>
                  <a:gd name="T82" fmla="*/ 11 w 14"/>
                  <a:gd name="T83" fmla="*/ 1 h 3"/>
                  <a:gd name="T84" fmla="*/ 12 w 14"/>
                  <a:gd name="T85" fmla="*/ 1 h 3"/>
                  <a:gd name="T86" fmla="*/ 12 w 14"/>
                  <a:gd name="T87" fmla="*/ 1 h 3"/>
                  <a:gd name="T88" fmla="*/ 12 w 14"/>
                  <a:gd name="T89" fmla="*/ 1 h 3"/>
                  <a:gd name="T90" fmla="*/ 12 w 14"/>
                  <a:gd name="T91" fmla="*/ 0 h 3"/>
                  <a:gd name="T92" fmla="*/ 13 w 14"/>
                  <a:gd name="T93" fmla="*/ 0 h 3"/>
                  <a:gd name="T94" fmla="*/ 13 w 14"/>
                  <a:gd name="T95" fmla="*/ 0 h 3"/>
                  <a:gd name="T96" fmla="*/ 13 w 14"/>
                  <a:gd name="T97" fmla="*/ 0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6" name="Freeform 238"/>
              <p:cNvSpPr>
                <a:spLocks/>
              </p:cNvSpPr>
              <p:nvPr/>
            </p:nvSpPr>
            <p:spPr bwMode="auto">
              <a:xfrm>
                <a:off x="3944" y="2295"/>
                <a:ext cx="13" cy="6"/>
              </a:xfrm>
              <a:custGeom>
                <a:avLst/>
                <a:gdLst>
                  <a:gd name="T0" fmla="*/ 0 w 13"/>
                  <a:gd name="T1" fmla="*/ 6 h 6"/>
                  <a:gd name="T2" fmla="*/ 0 w 13"/>
                  <a:gd name="T3" fmla="*/ 6 h 6"/>
                  <a:gd name="T4" fmla="*/ 0 w 13"/>
                  <a:gd name="T5" fmla="*/ 6 h 6"/>
                  <a:gd name="T6" fmla="*/ 1 w 13"/>
                  <a:gd name="T7" fmla="*/ 6 h 6"/>
                  <a:gd name="T8" fmla="*/ 1 w 13"/>
                  <a:gd name="T9" fmla="*/ 6 h 6"/>
                  <a:gd name="T10" fmla="*/ 1 w 13"/>
                  <a:gd name="T11" fmla="*/ 6 h 6"/>
                  <a:gd name="T12" fmla="*/ 1 w 13"/>
                  <a:gd name="T13" fmla="*/ 6 h 6"/>
                  <a:gd name="T14" fmla="*/ 1 w 13"/>
                  <a:gd name="T15" fmla="*/ 6 h 6"/>
                  <a:gd name="T16" fmla="*/ 2 w 13"/>
                  <a:gd name="T17" fmla="*/ 5 h 6"/>
                  <a:gd name="T18" fmla="*/ 2 w 13"/>
                  <a:gd name="T19" fmla="*/ 5 h 6"/>
                  <a:gd name="T20" fmla="*/ 2 w 13"/>
                  <a:gd name="T21" fmla="*/ 5 h 6"/>
                  <a:gd name="T22" fmla="*/ 3 w 13"/>
                  <a:gd name="T23" fmla="*/ 5 h 6"/>
                  <a:gd name="T24" fmla="*/ 3 w 13"/>
                  <a:gd name="T25" fmla="*/ 5 h 6"/>
                  <a:gd name="T26" fmla="*/ 3 w 13"/>
                  <a:gd name="T27" fmla="*/ 5 h 6"/>
                  <a:gd name="T28" fmla="*/ 4 w 13"/>
                  <a:gd name="T29" fmla="*/ 4 h 6"/>
                  <a:gd name="T30" fmla="*/ 4 w 13"/>
                  <a:gd name="T31" fmla="*/ 4 h 6"/>
                  <a:gd name="T32" fmla="*/ 4 w 13"/>
                  <a:gd name="T33" fmla="*/ 3 h 6"/>
                  <a:gd name="T34" fmla="*/ 4 w 13"/>
                  <a:gd name="T35" fmla="*/ 3 h 6"/>
                  <a:gd name="T36" fmla="*/ 5 w 13"/>
                  <a:gd name="T37" fmla="*/ 3 h 6"/>
                  <a:gd name="T38" fmla="*/ 5 w 13"/>
                  <a:gd name="T39" fmla="*/ 3 h 6"/>
                  <a:gd name="T40" fmla="*/ 5 w 13"/>
                  <a:gd name="T41" fmla="*/ 3 h 6"/>
                  <a:gd name="T42" fmla="*/ 6 w 13"/>
                  <a:gd name="T43" fmla="*/ 3 h 6"/>
                  <a:gd name="T44" fmla="*/ 6 w 13"/>
                  <a:gd name="T45" fmla="*/ 3 h 6"/>
                  <a:gd name="T46" fmla="*/ 6 w 13"/>
                  <a:gd name="T47" fmla="*/ 3 h 6"/>
                  <a:gd name="T48" fmla="*/ 6 w 13"/>
                  <a:gd name="T49" fmla="*/ 3 h 6"/>
                  <a:gd name="T50" fmla="*/ 7 w 13"/>
                  <a:gd name="T51" fmla="*/ 3 h 6"/>
                  <a:gd name="T52" fmla="*/ 7 w 13"/>
                  <a:gd name="T53" fmla="*/ 2 h 6"/>
                  <a:gd name="T54" fmla="*/ 7 w 13"/>
                  <a:gd name="T55" fmla="*/ 2 h 6"/>
                  <a:gd name="T56" fmla="*/ 7 w 13"/>
                  <a:gd name="T57" fmla="*/ 2 h 6"/>
                  <a:gd name="T58" fmla="*/ 8 w 13"/>
                  <a:gd name="T59" fmla="*/ 2 h 6"/>
                  <a:gd name="T60" fmla="*/ 8 w 13"/>
                  <a:gd name="T61" fmla="*/ 1 h 6"/>
                  <a:gd name="T62" fmla="*/ 8 w 13"/>
                  <a:gd name="T63" fmla="*/ 1 h 6"/>
                  <a:gd name="T64" fmla="*/ 9 w 13"/>
                  <a:gd name="T65" fmla="*/ 1 h 6"/>
                  <a:gd name="T66" fmla="*/ 9 w 13"/>
                  <a:gd name="T67" fmla="*/ 1 h 6"/>
                  <a:gd name="T68" fmla="*/ 9 w 13"/>
                  <a:gd name="T69" fmla="*/ 1 h 6"/>
                  <a:gd name="T70" fmla="*/ 10 w 13"/>
                  <a:gd name="T71" fmla="*/ 1 h 6"/>
                  <a:gd name="T72" fmla="*/ 10 w 13"/>
                  <a:gd name="T73" fmla="*/ 1 h 6"/>
                  <a:gd name="T74" fmla="*/ 10 w 13"/>
                  <a:gd name="T75" fmla="*/ 1 h 6"/>
                  <a:gd name="T76" fmla="*/ 10 w 13"/>
                  <a:gd name="T77" fmla="*/ 1 h 6"/>
                  <a:gd name="T78" fmla="*/ 11 w 13"/>
                  <a:gd name="T79" fmla="*/ 1 h 6"/>
                  <a:gd name="T80" fmla="*/ 11 w 13"/>
                  <a:gd name="T81" fmla="*/ 1 h 6"/>
                  <a:gd name="T82" fmla="*/ 11 w 13"/>
                  <a:gd name="T83" fmla="*/ 1 h 6"/>
                  <a:gd name="T84" fmla="*/ 12 w 13"/>
                  <a:gd name="T85" fmla="*/ 1 h 6"/>
                  <a:gd name="T86" fmla="*/ 12 w 13"/>
                  <a:gd name="T87" fmla="*/ 1 h 6"/>
                  <a:gd name="T88" fmla="*/ 12 w 13"/>
                  <a:gd name="T89" fmla="*/ 1 h 6"/>
                  <a:gd name="T90" fmla="*/ 12 w 13"/>
                  <a:gd name="T91" fmla="*/ 1 h 6"/>
                  <a:gd name="T92" fmla="*/ 12 w 13"/>
                  <a:gd name="T93" fmla="*/ 1 h 6"/>
                  <a:gd name="T94" fmla="*/ 13 w 13"/>
                  <a:gd name="T95" fmla="*/ 1 h 6"/>
                  <a:gd name="T96" fmla="*/ 13 w 13"/>
                  <a:gd name="T97" fmla="*/ 1 h 6"/>
                  <a:gd name="T98" fmla="*/ 13 w 13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7" name="Freeform 239"/>
              <p:cNvSpPr>
                <a:spLocks/>
              </p:cNvSpPr>
              <p:nvPr/>
            </p:nvSpPr>
            <p:spPr bwMode="auto">
              <a:xfrm>
                <a:off x="3957" y="2289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1 w 14"/>
                  <a:gd name="T3" fmla="*/ 6 h 6"/>
                  <a:gd name="T4" fmla="*/ 1 w 14"/>
                  <a:gd name="T5" fmla="*/ 6 h 6"/>
                  <a:gd name="T6" fmla="*/ 1 w 14"/>
                  <a:gd name="T7" fmla="*/ 6 h 6"/>
                  <a:gd name="T8" fmla="*/ 2 w 14"/>
                  <a:gd name="T9" fmla="*/ 5 h 6"/>
                  <a:gd name="T10" fmla="*/ 2 w 14"/>
                  <a:gd name="T11" fmla="*/ 5 h 6"/>
                  <a:gd name="T12" fmla="*/ 2 w 14"/>
                  <a:gd name="T13" fmla="*/ 5 h 6"/>
                  <a:gd name="T14" fmla="*/ 3 w 14"/>
                  <a:gd name="T15" fmla="*/ 4 h 6"/>
                  <a:gd name="T16" fmla="*/ 3 w 14"/>
                  <a:gd name="T17" fmla="*/ 4 h 6"/>
                  <a:gd name="T18" fmla="*/ 3 w 14"/>
                  <a:gd name="T19" fmla="*/ 4 h 6"/>
                  <a:gd name="T20" fmla="*/ 3 w 14"/>
                  <a:gd name="T21" fmla="*/ 3 h 6"/>
                  <a:gd name="T22" fmla="*/ 4 w 14"/>
                  <a:gd name="T23" fmla="*/ 3 h 6"/>
                  <a:gd name="T24" fmla="*/ 4 w 14"/>
                  <a:gd name="T25" fmla="*/ 3 h 6"/>
                  <a:gd name="T26" fmla="*/ 4 w 14"/>
                  <a:gd name="T27" fmla="*/ 2 h 6"/>
                  <a:gd name="T28" fmla="*/ 5 w 14"/>
                  <a:gd name="T29" fmla="*/ 2 h 6"/>
                  <a:gd name="T30" fmla="*/ 5 w 14"/>
                  <a:gd name="T31" fmla="*/ 2 h 6"/>
                  <a:gd name="T32" fmla="*/ 5 w 14"/>
                  <a:gd name="T33" fmla="*/ 2 h 6"/>
                  <a:gd name="T34" fmla="*/ 5 w 14"/>
                  <a:gd name="T35" fmla="*/ 2 h 6"/>
                  <a:gd name="T36" fmla="*/ 6 w 14"/>
                  <a:gd name="T37" fmla="*/ 2 h 6"/>
                  <a:gd name="T38" fmla="*/ 6 w 14"/>
                  <a:gd name="T39" fmla="*/ 2 h 6"/>
                  <a:gd name="T40" fmla="*/ 6 w 14"/>
                  <a:gd name="T41" fmla="*/ 2 h 6"/>
                  <a:gd name="T42" fmla="*/ 6 w 14"/>
                  <a:gd name="T43" fmla="*/ 2 h 6"/>
                  <a:gd name="T44" fmla="*/ 7 w 14"/>
                  <a:gd name="T45" fmla="*/ 2 h 6"/>
                  <a:gd name="T46" fmla="*/ 7 w 14"/>
                  <a:gd name="T47" fmla="*/ 2 h 6"/>
                  <a:gd name="T48" fmla="*/ 7 w 14"/>
                  <a:gd name="T49" fmla="*/ 2 h 6"/>
                  <a:gd name="T50" fmla="*/ 8 w 14"/>
                  <a:gd name="T51" fmla="*/ 2 h 6"/>
                  <a:gd name="T52" fmla="*/ 8 w 14"/>
                  <a:gd name="T53" fmla="*/ 2 h 6"/>
                  <a:gd name="T54" fmla="*/ 8 w 14"/>
                  <a:gd name="T55" fmla="*/ 2 h 6"/>
                  <a:gd name="T56" fmla="*/ 9 w 14"/>
                  <a:gd name="T57" fmla="*/ 2 h 6"/>
                  <a:gd name="T58" fmla="*/ 9 w 14"/>
                  <a:gd name="T59" fmla="*/ 2 h 6"/>
                  <a:gd name="T60" fmla="*/ 9 w 14"/>
                  <a:gd name="T61" fmla="*/ 2 h 6"/>
                  <a:gd name="T62" fmla="*/ 9 w 14"/>
                  <a:gd name="T63" fmla="*/ 2 h 6"/>
                  <a:gd name="T64" fmla="*/ 10 w 14"/>
                  <a:gd name="T65" fmla="*/ 2 h 6"/>
                  <a:gd name="T66" fmla="*/ 10 w 14"/>
                  <a:gd name="T67" fmla="*/ 2 h 6"/>
                  <a:gd name="T68" fmla="*/ 10 w 14"/>
                  <a:gd name="T69" fmla="*/ 2 h 6"/>
                  <a:gd name="T70" fmla="*/ 11 w 14"/>
                  <a:gd name="T71" fmla="*/ 2 h 6"/>
                  <a:gd name="T72" fmla="*/ 11 w 14"/>
                  <a:gd name="T73" fmla="*/ 1 h 6"/>
                  <a:gd name="T74" fmla="*/ 11 w 14"/>
                  <a:gd name="T75" fmla="*/ 1 h 6"/>
                  <a:gd name="T76" fmla="*/ 11 w 14"/>
                  <a:gd name="T77" fmla="*/ 1 h 6"/>
                  <a:gd name="T78" fmla="*/ 11 w 14"/>
                  <a:gd name="T79" fmla="*/ 1 h 6"/>
                  <a:gd name="T80" fmla="*/ 12 w 14"/>
                  <a:gd name="T81" fmla="*/ 0 h 6"/>
                  <a:gd name="T82" fmla="*/ 12 w 14"/>
                  <a:gd name="T83" fmla="*/ 0 h 6"/>
                  <a:gd name="T84" fmla="*/ 12 w 14"/>
                  <a:gd name="T85" fmla="*/ 0 h 6"/>
                  <a:gd name="T86" fmla="*/ 13 w 14"/>
                  <a:gd name="T87" fmla="*/ 0 h 6"/>
                  <a:gd name="T88" fmla="*/ 13 w 14"/>
                  <a:gd name="T89" fmla="*/ 0 h 6"/>
                  <a:gd name="T90" fmla="*/ 13 w 14"/>
                  <a:gd name="T91" fmla="*/ 0 h 6"/>
                  <a:gd name="T92" fmla="*/ 13 w 14"/>
                  <a:gd name="T93" fmla="*/ 0 h 6"/>
                  <a:gd name="T94" fmla="*/ 14 w 14"/>
                  <a:gd name="T95" fmla="*/ 0 h 6"/>
                  <a:gd name="T96" fmla="*/ 14 w 14"/>
                  <a:gd name="T97" fmla="*/ 0 h 6"/>
                  <a:gd name="T98" fmla="*/ 14 w 14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8" name="Freeform 240"/>
              <p:cNvSpPr>
                <a:spLocks/>
              </p:cNvSpPr>
              <p:nvPr/>
            </p:nvSpPr>
            <p:spPr bwMode="auto">
              <a:xfrm>
                <a:off x="3971" y="2286"/>
                <a:ext cx="14" cy="3"/>
              </a:xfrm>
              <a:custGeom>
                <a:avLst/>
                <a:gdLst>
                  <a:gd name="T0" fmla="*/ 1 w 14"/>
                  <a:gd name="T1" fmla="*/ 3 h 3"/>
                  <a:gd name="T2" fmla="*/ 1 w 14"/>
                  <a:gd name="T3" fmla="*/ 3 h 3"/>
                  <a:gd name="T4" fmla="*/ 1 w 14"/>
                  <a:gd name="T5" fmla="*/ 3 h 3"/>
                  <a:gd name="T6" fmla="*/ 1 w 14"/>
                  <a:gd name="T7" fmla="*/ 2 h 3"/>
                  <a:gd name="T8" fmla="*/ 2 w 14"/>
                  <a:gd name="T9" fmla="*/ 2 h 3"/>
                  <a:gd name="T10" fmla="*/ 2 w 14"/>
                  <a:gd name="T11" fmla="*/ 2 h 3"/>
                  <a:gd name="T12" fmla="*/ 2 w 14"/>
                  <a:gd name="T13" fmla="*/ 2 h 3"/>
                  <a:gd name="T14" fmla="*/ 3 w 14"/>
                  <a:gd name="T15" fmla="*/ 2 h 3"/>
                  <a:gd name="T16" fmla="*/ 3 w 14"/>
                  <a:gd name="T17" fmla="*/ 2 h 3"/>
                  <a:gd name="T18" fmla="*/ 3 w 14"/>
                  <a:gd name="T19" fmla="*/ 2 h 3"/>
                  <a:gd name="T20" fmla="*/ 3 w 14"/>
                  <a:gd name="T21" fmla="*/ 2 h 3"/>
                  <a:gd name="T22" fmla="*/ 4 w 14"/>
                  <a:gd name="T23" fmla="*/ 2 h 3"/>
                  <a:gd name="T24" fmla="*/ 4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5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0 h 3"/>
                  <a:gd name="T38" fmla="*/ 6 w 14"/>
                  <a:gd name="T39" fmla="*/ 0 h 3"/>
                  <a:gd name="T40" fmla="*/ 6 w 14"/>
                  <a:gd name="T41" fmla="*/ 0 h 3"/>
                  <a:gd name="T42" fmla="*/ 6 w 14"/>
                  <a:gd name="T43" fmla="*/ 0 h 3"/>
                  <a:gd name="T44" fmla="*/ 7 w 14"/>
                  <a:gd name="T45" fmla="*/ 0 h 3"/>
                  <a:gd name="T46" fmla="*/ 7 w 14"/>
                  <a:gd name="T47" fmla="*/ 0 h 3"/>
                  <a:gd name="T48" fmla="*/ 7 w 14"/>
                  <a:gd name="T49" fmla="*/ 0 h 3"/>
                  <a:gd name="T50" fmla="*/ 8 w 14"/>
                  <a:gd name="T51" fmla="*/ 0 h 3"/>
                  <a:gd name="T52" fmla="*/ 8 w 14"/>
                  <a:gd name="T53" fmla="*/ 0 h 3"/>
                  <a:gd name="T54" fmla="*/ 8 w 14"/>
                  <a:gd name="T55" fmla="*/ 0 h 3"/>
                  <a:gd name="T56" fmla="*/ 8 w 14"/>
                  <a:gd name="T57" fmla="*/ 0 h 3"/>
                  <a:gd name="T58" fmla="*/ 9 w 14"/>
                  <a:gd name="T59" fmla="*/ 0 h 3"/>
                  <a:gd name="T60" fmla="*/ 9 w 14"/>
                  <a:gd name="T61" fmla="*/ 0 h 3"/>
                  <a:gd name="T62" fmla="*/ 9 w 14"/>
                  <a:gd name="T63" fmla="*/ 0 h 3"/>
                  <a:gd name="T64" fmla="*/ 9 w 14"/>
                  <a:gd name="T65" fmla="*/ 0 h 3"/>
                  <a:gd name="T66" fmla="*/ 10 w 14"/>
                  <a:gd name="T67" fmla="*/ 0 h 3"/>
                  <a:gd name="T68" fmla="*/ 10 w 14"/>
                  <a:gd name="T69" fmla="*/ 1 h 3"/>
                  <a:gd name="T70" fmla="*/ 10 w 14"/>
                  <a:gd name="T71" fmla="*/ 1 h 3"/>
                  <a:gd name="T72" fmla="*/ 10 w 14"/>
                  <a:gd name="T73" fmla="*/ 1 h 3"/>
                  <a:gd name="T74" fmla="*/ 11 w 14"/>
                  <a:gd name="T75" fmla="*/ 1 h 3"/>
                  <a:gd name="T76" fmla="*/ 11 w 14"/>
                  <a:gd name="T77" fmla="*/ 1 h 3"/>
                  <a:gd name="T78" fmla="*/ 11 w 14"/>
                  <a:gd name="T79" fmla="*/ 1 h 3"/>
                  <a:gd name="T80" fmla="*/ 12 w 14"/>
                  <a:gd name="T81" fmla="*/ 1 h 3"/>
                  <a:gd name="T82" fmla="*/ 12 w 14"/>
                  <a:gd name="T83" fmla="*/ 1 h 3"/>
                  <a:gd name="T84" fmla="*/ 12 w 14"/>
                  <a:gd name="T85" fmla="*/ 0 h 3"/>
                  <a:gd name="T86" fmla="*/ 13 w 14"/>
                  <a:gd name="T87" fmla="*/ 0 h 3"/>
                  <a:gd name="T88" fmla="*/ 13 w 14"/>
                  <a:gd name="T89" fmla="*/ 0 h 3"/>
                  <a:gd name="T90" fmla="*/ 13 w 14"/>
                  <a:gd name="T91" fmla="*/ 0 h 3"/>
                  <a:gd name="T92" fmla="*/ 13 w 14"/>
                  <a:gd name="T93" fmla="*/ 0 h 3"/>
                  <a:gd name="T94" fmla="*/ 14 w 14"/>
                  <a:gd name="T95" fmla="*/ 0 h 3"/>
                  <a:gd name="T96" fmla="*/ 14 w 14"/>
                  <a:gd name="T97" fmla="*/ 0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9" name="Freeform 241"/>
              <p:cNvSpPr>
                <a:spLocks/>
              </p:cNvSpPr>
              <p:nvPr/>
            </p:nvSpPr>
            <p:spPr bwMode="auto">
              <a:xfrm>
                <a:off x="3985" y="2283"/>
                <a:ext cx="14" cy="3"/>
              </a:xfrm>
              <a:custGeom>
                <a:avLst/>
                <a:gdLst>
                  <a:gd name="T0" fmla="*/ 1 w 14"/>
                  <a:gd name="T1" fmla="*/ 3 h 3"/>
                  <a:gd name="T2" fmla="*/ 1 w 14"/>
                  <a:gd name="T3" fmla="*/ 2 h 3"/>
                  <a:gd name="T4" fmla="*/ 1 w 14"/>
                  <a:gd name="T5" fmla="*/ 2 h 3"/>
                  <a:gd name="T6" fmla="*/ 1 w 14"/>
                  <a:gd name="T7" fmla="*/ 2 h 3"/>
                  <a:gd name="T8" fmla="*/ 1 w 14"/>
                  <a:gd name="T9" fmla="*/ 2 h 3"/>
                  <a:gd name="T10" fmla="*/ 2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3 w 14"/>
                  <a:gd name="T17" fmla="*/ 2 h 3"/>
                  <a:gd name="T18" fmla="*/ 3 w 14"/>
                  <a:gd name="T19" fmla="*/ 2 h 3"/>
                  <a:gd name="T20" fmla="*/ 3 w 14"/>
                  <a:gd name="T21" fmla="*/ 2 h 3"/>
                  <a:gd name="T22" fmla="*/ 3 w 14"/>
                  <a:gd name="T23" fmla="*/ 2 h 3"/>
                  <a:gd name="T24" fmla="*/ 4 w 14"/>
                  <a:gd name="T25" fmla="*/ 2 h 3"/>
                  <a:gd name="T26" fmla="*/ 4 w 14"/>
                  <a:gd name="T27" fmla="*/ 2 h 3"/>
                  <a:gd name="T28" fmla="*/ 4 w 14"/>
                  <a:gd name="T29" fmla="*/ 2 h 3"/>
                  <a:gd name="T30" fmla="*/ 5 w 14"/>
                  <a:gd name="T31" fmla="*/ 2 h 3"/>
                  <a:gd name="T32" fmla="*/ 5 w 14"/>
                  <a:gd name="T33" fmla="*/ 2 h 3"/>
                  <a:gd name="T34" fmla="*/ 5 w 14"/>
                  <a:gd name="T35" fmla="*/ 2 h 3"/>
                  <a:gd name="T36" fmla="*/ 6 w 14"/>
                  <a:gd name="T37" fmla="*/ 2 h 3"/>
                  <a:gd name="T38" fmla="*/ 6 w 14"/>
                  <a:gd name="T39" fmla="*/ 2 h 3"/>
                  <a:gd name="T40" fmla="*/ 6 w 14"/>
                  <a:gd name="T41" fmla="*/ 2 h 3"/>
                  <a:gd name="T42" fmla="*/ 6 w 14"/>
                  <a:gd name="T43" fmla="*/ 2 h 3"/>
                  <a:gd name="T44" fmla="*/ 7 w 14"/>
                  <a:gd name="T45" fmla="*/ 2 h 3"/>
                  <a:gd name="T46" fmla="*/ 7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8 w 14"/>
                  <a:gd name="T53" fmla="*/ 2 h 3"/>
                  <a:gd name="T54" fmla="*/ 8 w 14"/>
                  <a:gd name="T55" fmla="*/ 3 h 3"/>
                  <a:gd name="T56" fmla="*/ 8 w 14"/>
                  <a:gd name="T57" fmla="*/ 3 h 3"/>
                  <a:gd name="T58" fmla="*/ 8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10 w 14"/>
                  <a:gd name="T67" fmla="*/ 2 h 3"/>
                  <a:gd name="T68" fmla="*/ 10 w 14"/>
                  <a:gd name="T69" fmla="*/ 3 h 3"/>
                  <a:gd name="T70" fmla="*/ 10 w 14"/>
                  <a:gd name="T71" fmla="*/ 3 h 3"/>
                  <a:gd name="T72" fmla="*/ 10 w 14"/>
                  <a:gd name="T73" fmla="*/ 3 h 3"/>
                  <a:gd name="T74" fmla="*/ 11 w 14"/>
                  <a:gd name="T75" fmla="*/ 3 h 3"/>
                  <a:gd name="T76" fmla="*/ 11 w 14"/>
                  <a:gd name="T77" fmla="*/ 3 h 3"/>
                  <a:gd name="T78" fmla="*/ 11 w 14"/>
                  <a:gd name="T79" fmla="*/ 2 h 3"/>
                  <a:gd name="T80" fmla="*/ 12 w 14"/>
                  <a:gd name="T81" fmla="*/ 2 h 3"/>
                  <a:gd name="T82" fmla="*/ 12 w 14"/>
                  <a:gd name="T83" fmla="*/ 2 h 3"/>
                  <a:gd name="T84" fmla="*/ 12 w 14"/>
                  <a:gd name="T85" fmla="*/ 2 h 3"/>
                  <a:gd name="T86" fmla="*/ 13 w 14"/>
                  <a:gd name="T87" fmla="*/ 2 h 3"/>
                  <a:gd name="T88" fmla="*/ 13 w 14"/>
                  <a:gd name="T89" fmla="*/ 2 h 3"/>
                  <a:gd name="T90" fmla="*/ 13 w 14"/>
                  <a:gd name="T91" fmla="*/ 2 h 3"/>
                  <a:gd name="T92" fmla="*/ 13 w 14"/>
                  <a:gd name="T93" fmla="*/ 1 h 3"/>
                  <a:gd name="T94" fmla="*/ 13 w 14"/>
                  <a:gd name="T95" fmla="*/ 1 h 3"/>
                  <a:gd name="T96" fmla="*/ 14 w 14"/>
                  <a:gd name="T97" fmla="*/ 1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0" name="Freeform 242"/>
              <p:cNvSpPr>
                <a:spLocks/>
              </p:cNvSpPr>
              <p:nvPr/>
            </p:nvSpPr>
            <p:spPr bwMode="auto">
              <a:xfrm>
                <a:off x="3999" y="2277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1 w 14"/>
                  <a:gd name="T3" fmla="*/ 6 h 6"/>
                  <a:gd name="T4" fmla="*/ 1 w 14"/>
                  <a:gd name="T5" fmla="*/ 6 h 6"/>
                  <a:gd name="T6" fmla="*/ 1 w 14"/>
                  <a:gd name="T7" fmla="*/ 6 h 6"/>
                  <a:gd name="T8" fmla="*/ 1 w 14"/>
                  <a:gd name="T9" fmla="*/ 6 h 6"/>
                  <a:gd name="T10" fmla="*/ 2 w 14"/>
                  <a:gd name="T11" fmla="*/ 6 h 6"/>
                  <a:gd name="T12" fmla="*/ 2 w 14"/>
                  <a:gd name="T13" fmla="*/ 6 h 6"/>
                  <a:gd name="T14" fmla="*/ 2 w 14"/>
                  <a:gd name="T15" fmla="*/ 5 h 6"/>
                  <a:gd name="T16" fmla="*/ 3 w 14"/>
                  <a:gd name="T17" fmla="*/ 5 h 6"/>
                  <a:gd name="T18" fmla="*/ 3 w 14"/>
                  <a:gd name="T19" fmla="*/ 5 h 6"/>
                  <a:gd name="T20" fmla="*/ 3 w 14"/>
                  <a:gd name="T21" fmla="*/ 5 h 6"/>
                  <a:gd name="T22" fmla="*/ 3 w 14"/>
                  <a:gd name="T23" fmla="*/ 5 h 6"/>
                  <a:gd name="T24" fmla="*/ 4 w 14"/>
                  <a:gd name="T25" fmla="*/ 5 h 6"/>
                  <a:gd name="T26" fmla="*/ 4 w 14"/>
                  <a:gd name="T27" fmla="*/ 4 h 6"/>
                  <a:gd name="T28" fmla="*/ 4 w 14"/>
                  <a:gd name="T29" fmla="*/ 4 h 6"/>
                  <a:gd name="T30" fmla="*/ 4 w 14"/>
                  <a:gd name="T31" fmla="*/ 4 h 6"/>
                  <a:gd name="T32" fmla="*/ 5 w 14"/>
                  <a:gd name="T33" fmla="*/ 4 h 6"/>
                  <a:gd name="T34" fmla="*/ 5 w 14"/>
                  <a:gd name="T35" fmla="*/ 4 h 6"/>
                  <a:gd name="T36" fmla="*/ 5 w 14"/>
                  <a:gd name="T37" fmla="*/ 4 h 6"/>
                  <a:gd name="T38" fmla="*/ 5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6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8 w 14"/>
                  <a:gd name="T53" fmla="*/ 3 h 6"/>
                  <a:gd name="T54" fmla="*/ 8 w 14"/>
                  <a:gd name="T55" fmla="*/ 3 h 6"/>
                  <a:gd name="T56" fmla="*/ 8 w 14"/>
                  <a:gd name="T57" fmla="*/ 2 h 6"/>
                  <a:gd name="T58" fmla="*/ 8 w 14"/>
                  <a:gd name="T59" fmla="*/ 2 h 6"/>
                  <a:gd name="T60" fmla="*/ 9 w 14"/>
                  <a:gd name="T61" fmla="*/ 2 h 6"/>
                  <a:gd name="T62" fmla="*/ 9 w 14"/>
                  <a:gd name="T63" fmla="*/ 1 h 6"/>
                  <a:gd name="T64" fmla="*/ 9 w 14"/>
                  <a:gd name="T65" fmla="*/ 1 h 6"/>
                  <a:gd name="T66" fmla="*/ 10 w 14"/>
                  <a:gd name="T67" fmla="*/ 1 h 6"/>
                  <a:gd name="T68" fmla="*/ 10 w 14"/>
                  <a:gd name="T69" fmla="*/ 1 h 6"/>
                  <a:gd name="T70" fmla="*/ 10 w 14"/>
                  <a:gd name="T71" fmla="*/ 1 h 6"/>
                  <a:gd name="T72" fmla="*/ 10 w 14"/>
                  <a:gd name="T73" fmla="*/ 1 h 6"/>
                  <a:gd name="T74" fmla="*/ 11 w 14"/>
                  <a:gd name="T75" fmla="*/ 1 h 6"/>
                  <a:gd name="T76" fmla="*/ 11 w 14"/>
                  <a:gd name="T77" fmla="*/ 1 h 6"/>
                  <a:gd name="T78" fmla="*/ 11 w 14"/>
                  <a:gd name="T79" fmla="*/ 1 h 6"/>
                  <a:gd name="T80" fmla="*/ 11 w 14"/>
                  <a:gd name="T81" fmla="*/ 1 h 6"/>
                  <a:gd name="T82" fmla="*/ 12 w 14"/>
                  <a:gd name="T83" fmla="*/ 1 h 6"/>
                  <a:gd name="T84" fmla="*/ 12 w 14"/>
                  <a:gd name="T85" fmla="*/ 1 h 6"/>
                  <a:gd name="T86" fmla="*/ 12 w 14"/>
                  <a:gd name="T87" fmla="*/ 1 h 6"/>
                  <a:gd name="T88" fmla="*/ 13 w 14"/>
                  <a:gd name="T89" fmla="*/ 1 h 6"/>
                  <a:gd name="T90" fmla="*/ 13 w 14"/>
                  <a:gd name="T91" fmla="*/ 1 h 6"/>
                  <a:gd name="T92" fmla="*/ 13 w 14"/>
                  <a:gd name="T93" fmla="*/ 1 h 6"/>
                  <a:gd name="T94" fmla="*/ 14 w 14"/>
                  <a:gd name="T95" fmla="*/ 1 h 6"/>
                  <a:gd name="T96" fmla="*/ 14 w 14"/>
                  <a:gd name="T97" fmla="*/ 1 h 6"/>
                  <a:gd name="T98" fmla="*/ 14 w 14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1" name="Freeform 243"/>
              <p:cNvSpPr>
                <a:spLocks/>
              </p:cNvSpPr>
              <p:nvPr/>
            </p:nvSpPr>
            <p:spPr bwMode="auto">
              <a:xfrm>
                <a:off x="4013" y="2274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1 w 14"/>
                  <a:gd name="T5" fmla="*/ 3 h 3"/>
                  <a:gd name="T6" fmla="*/ 1 w 14"/>
                  <a:gd name="T7" fmla="*/ 2 h 3"/>
                  <a:gd name="T8" fmla="*/ 1 w 14"/>
                  <a:gd name="T9" fmla="*/ 2 h 3"/>
                  <a:gd name="T10" fmla="*/ 2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2 w 14"/>
                  <a:gd name="T17" fmla="*/ 1 h 3"/>
                  <a:gd name="T18" fmla="*/ 3 w 14"/>
                  <a:gd name="T19" fmla="*/ 1 h 3"/>
                  <a:gd name="T20" fmla="*/ 3 w 14"/>
                  <a:gd name="T21" fmla="*/ 2 h 3"/>
                  <a:gd name="T22" fmla="*/ 3 w 14"/>
                  <a:gd name="T23" fmla="*/ 2 h 3"/>
                  <a:gd name="T24" fmla="*/ 3 w 14"/>
                  <a:gd name="T25" fmla="*/ 2 h 3"/>
                  <a:gd name="T26" fmla="*/ 4 w 14"/>
                  <a:gd name="T27" fmla="*/ 2 h 3"/>
                  <a:gd name="T28" fmla="*/ 4 w 14"/>
                  <a:gd name="T29" fmla="*/ 2 h 3"/>
                  <a:gd name="T30" fmla="*/ 4 w 14"/>
                  <a:gd name="T31" fmla="*/ 2 h 3"/>
                  <a:gd name="T32" fmla="*/ 5 w 14"/>
                  <a:gd name="T33" fmla="*/ 2 h 3"/>
                  <a:gd name="T34" fmla="*/ 5 w 14"/>
                  <a:gd name="T35" fmla="*/ 2 h 3"/>
                  <a:gd name="T36" fmla="*/ 5 w 14"/>
                  <a:gd name="T37" fmla="*/ 2 h 3"/>
                  <a:gd name="T38" fmla="*/ 6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7 w 14"/>
                  <a:gd name="T47" fmla="*/ 1 h 3"/>
                  <a:gd name="T48" fmla="*/ 7 w 14"/>
                  <a:gd name="T49" fmla="*/ 1 h 3"/>
                  <a:gd name="T50" fmla="*/ 7 w 14"/>
                  <a:gd name="T51" fmla="*/ 1 h 3"/>
                  <a:gd name="T52" fmla="*/ 8 w 14"/>
                  <a:gd name="T53" fmla="*/ 0 h 3"/>
                  <a:gd name="T54" fmla="*/ 8 w 14"/>
                  <a:gd name="T55" fmla="*/ 0 h 3"/>
                  <a:gd name="T56" fmla="*/ 8 w 14"/>
                  <a:gd name="T57" fmla="*/ 0 h 3"/>
                  <a:gd name="T58" fmla="*/ 8 w 14"/>
                  <a:gd name="T59" fmla="*/ 0 h 3"/>
                  <a:gd name="T60" fmla="*/ 9 w 14"/>
                  <a:gd name="T61" fmla="*/ 0 h 3"/>
                  <a:gd name="T62" fmla="*/ 9 w 14"/>
                  <a:gd name="T63" fmla="*/ 0 h 3"/>
                  <a:gd name="T64" fmla="*/ 9 w 14"/>
                  <a:gd name="T65" fmla="*/ 0 h 3"/>
                  <a:gd name="T66" fmla="*/ 9 w 14"/>
                  <a:gd name="T67" fmla="*/ 0 h 3"/>
                  <a:gd name="T68" fmla="*/ 10 w 14"/>
                  <a:gd name="T69" fmla="*/ 0 h 3"/>
                  <a:gd name="T70" fmla="*/ 10 w 14"/>
                  <a:gd name="T71" fmla="*/ 0 h 3"/>
                  <a:gd name="T72" fmla="*/ 10 w 14"/>
                  <a:gd name="T73" fmla="*/ 0 h 3"/>
                  <a:gd name="T74" fmla="*/ 11 w 14"/>
                  <a:gd name="T75" fmla="*/ 0 h 3"/>
                  <a:gd name="T76" fmla="*/ 11 w 14"/>
                  <a:gd name="T77" fmla="*/ 0 h 3"/>
                  <a:gd name="T78" fmla="*/ 11 w 14"/>
                  <a:gd name="T79" fmla="*/ 0 h 3"/>
                  <a:gd name="T80" fmla="*/ 12 w 14"/>
                  <a:gd name="T81" fmla="*/ 0 h 3"/>
                  <a:gd name="T82" fmla="*/ 12 w 14"/>
                  <a:gd name="T83" fmla="*/ 0 h 3"/>
                  <a:gd name="T84" fmla="*/ 12 w 14"/>
                  <a:gd name="T85" fmla="*/ 0 h 3"/>
                  <a:gd name="T86" fmla="*/ 12 w 14"/>
                  <a:gd name="T87" fmla="*/ 0 h 3"/>
                  <a:gd name="T88" fmla="*/ 13 w 14"/>
                  <a:gd name="T89" fmla="*/ 0 h 3"/>
                  <a:gd name="T90" fmla="*/ 13 w 14"/>
                  <a:gd name="T91" fmla="*/ 0 h 3"/>
                  <a:gd name="T92" fmla="*/ 13 w 14"/>
                  <a:gd name="T93" fmla="*/ 0 h 3"/>
                  <a:gd name="T94" fmla="*/ 14 w 14"/>
                  <a:gd name="T95" fmla="*/ 0 h 3"/>
                  <a:gd name="T96" fmla="*/ 14 w 14"/>
                  <a:gd name="T97" fmla="*/ 0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2" name="Freeform 244"/>
              <p:cNvSpPr>
                <a:spLocks/>
              </p:cNvSpPr>
              <p:nvPr/>
            </p:nvSpPr>
            <p:spPr bwMode="auto">
              <a:xfrm>
                <a:off x="4027" y="2274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0 w 14"/>
                  <a:gd name="T3" fmla="*/ 0 h 2"/>
                  <a:gd name="T4" fmla="*/ 1 w 14"/>
                  <a:gd name="T5" fmla="*/ 1 h 2"/>
                  <a:gd name="T6" fmla="*/ 1 w 14"/>
                  <a:gd name="T7" fmla="*/ 1 h 2"/>
                  <a:gd name="T8" fmla="*/ 1 w 14"/>
                  <a:gd name="T9" fmla="*/ 1 h 2"/>
                  <a:gd name="T10" fmla="*/ 1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2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3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6 w 14"/>
                  <a:gd name="T39" fmla="*/ 1 h 2"/>
                  <a:gd name="T40" fmla="*/ 6 w 14"/>
                  <a:gd name="T41" fmla="*/ 2 h 2"/>
                  <a:gd name="T42" fmla="*/ 6 w 14"/>
                  <a:gd name="T43" fmla="*/ 2 h 2"/>
                  <a:gd name="T44" fmla="*/ 6 w 14"/>
                  <a:gd name="T45" fmla="*/ 2 h 2"/>
                  <a:gd name="T46" fmla="*/ 7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7 w 14"/>
                  <a:gd name="T53" fmla="*/ 2 h 2"/>
                  <a:gd name="T54" fmla="*/ 8 w 14"/>
                  <a:gd name="T55" fmla="*/ 2 h 2"/>
                  <a:gd name="T56" fmla="*/ 8 w 14"/>
                  <a:gd name="T57" fmla="*/ 2 h 2"/>
                  <a:gd name="T58" fmla="*/ 8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9 w 14"/>
                  <a:gd name="T65" fmla="*/ 2 h 2"/>
                  <a:gd name="T66" fmla="*/ 9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0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1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2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3" name="Freeform 245"/>
              <p:cNvSpPr>
                <a:spLocks/>
              </p:cNvSpPr>
              <p:nvPr/>
            </p:nvSpPr>
            <p:spPr bwMode="auto">
              <a:xfrm>
                <a:off x="4041" y="2270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0 w 14"/>
                  <a:gd name="T3" fmla="*/ 6 h 6"/>
                  <a:gd name="T4" fmla="*/ 1 w 14"/>
                  <a:gd name="T5" fmla="*/ 6 h 6"/>
                  <a:gd name="T6" fmla="*/ 1 w 14"/>
                  <a:gd name="T7" fmla="*/ 6 h 6"/>
                  <a:gd name="T8" fmla="*/ 1 w 14"/>
                  <a:gd name="T9" fmla="*/ 6 h 6"/>
                  <a:gd name="T10" fmla="*/ 2 w 14"/>
                  <a:gd name="T11" fmla="*/ 6 h 6"/>
                  <a:gd name="T12" fmla="*/ 2 w 14"/>
                  <a:gd name="T13" fmla="*/ 6 h 6"/>
                  <a:gd name="T14" fmla="*/ 2 w 14"/>
                  <a:gd name="T15" fmla="*/ 6 h 6"/>
                  <a:gd name="T16" fmla="*/ 2 w 14"/>
                  <a:gd name="T17" fmla="*/ 6 h 6"/>
                  <a:gd name="T18" fmla="*/ 3 w 14"/>
                  <a:gd name="T19" fmla="*/ 5 h 6"/>
                  <a:gd name="T20" fmla="*/ 3 w 14"/>
                  <a:gd name="T21" fmla="*/ 5 h 6"/>
                  <a:gd name="T22" fmla="*/ 3 w 14"/>
                  <a:gd name="T23" fmla="*/ 5 h 6"/>
                  <a:gd name="T24" fmla="*/ 4 w 14"/>
                  <a:gd name="T25" fmla="*/ 4 h 6"/>
                  <a:gd name="T26" fmla="*/ 4 w 14"/>
                  <a:gd name="T27" fmla="*/ 4 h 6"/>
                  <a:gd name="T28" fmla="*/ 4 w 14"/>
                  <a:gd name="T29" fmla="*/ 4 h 6"/>
                  <a:gd name="T30" fmla="*/ 4 w 14"/>
                  <a:gd name="T31" fmla="*/ 4 h 6"/>
                  <a:gd name="T32" fmla="*/ 4 w 14"/>
                  <a:gd name="T33" fmla="*/ 4 h 6"/>
                  <a:gd name="T34" fmla="*/ 5 w 14"/>
                  <a:gd name="T35" fmla="*/ 4 h 6"/>
                  <a:gd name="T36" fmla="*/ 5 w 14"/>
                  <a:gd name="T37" fmla="*/ 3 h 6"/>
                  <a:gd name="T38" fmla="*/ 5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6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7 w 14"/>
                  <a:gd name="T53" fmla="*/ 3 h 6"/>
                  <a:gd name="T54" fmla="*/ 8 w 14"/>
                  <a:gd name="T55" fmla="*/ 3 h 6"/>
                  <a:gd name="T56" fmla="*/ 8 w 14"/>
                  <a:gd name="T57" fmla="*/ 3 h 6"/>
                  <a:gd name="T58" fmla="*/ 8 w 14"/>
                  <a:gd name="T59" fmla="*/ 3 h 6"/>
                  <a:gd name="T60" fmla="*/ 9 w 14"/>
                  <a:gd name="T61" fmla="*/ 3 h 6"/>
                  <a:gd name="T62" fmla="*/ 9 w 14"/>
                  <a:gd name="T63" fmla="*/ 3 h 6"/>
                  <a:gd name="T64" fmla="*/ 9 w 14"/>
                  <a:gd name="T65" fmla="*/ 3 h 6"/>
                  <a:gd name="T66" fmla="*/ 9 w 14"/>
                  <a:gd name="T67" fmla="*/ 3 h 6"/>
                  <a:gd name="T68" fmla="*/ 10 w 14"/>
                  <a:gd name="T69" fmla="*/ 3 h 6"/>
                  <a:gd name="T70" fmla="*/ 10 w 14"/>
                  <a:gd name="T71" fmla="*/ 3 h 6"/>
                  <a:gd name="T72" fmla="*/ 10 w 14"/>
                  <a:gd name="T73" fmla="*/ 3 h 6"/>
                  <a:gd name="T74" fmla="*/ 10 w 14"/>
                  <a:gd name="T75" fmla="*/ 3 h 6"/>
                  <a:gd name="T76" fmla="*/ 11 w 14"/>
                  <a:gd name="T77" fmla="*/ 3 h 6"/>
                  <a:gd name="T78" fmla="*/ 11 w 14"/>
                  <a:gd name="T79" fmla="*/ 2 h 6"/>
                  <a:gd name="T80" fmla="*/ 11 w 14"/>
                  <a:gd name="T81" fmla="*/ 2 h 6"/>
                  <a:gd name="T82" fmla="*/ 11 w 14"/>
                  <a:gd name="T83" fmla="*/ 2 h 6"/>
                  <a:gd name="T84" fmla="*/ 12 w 14"/>
                  <a:gd name="T85" fmla="*/ 2 h 6"/>
                  <a:gd name="T86" fmla="*/ 12 w 14"/>
                  <a:gd name="T87" fmla="*/ 1 h 6"/>
                  <a:gd name="T88" fmla="*/ 12 w 14"/>
                  <a:gd name="T89" fmla="*/ 1 h 6"/>
                  <a:gd name="T90" fmla="*/ 13 w 14"/>
                  <a:gd name="T91" fmla="*/ 1 h 6"/>
                  <a:gd name="T92" fmla="*/ 13 w 14"/>
                  <a:gd name="T93" fmla="*/ 1 h 6"/>
                  <a:gd name="T94" fmla="*/ 13 w 14"/>
                  <a:gd name="T95" fmla="*/ 0 h 6"/>
                  <a:gd name="T96" fmla="*/ 14 w 14"/>
                  <a:gd name="T97" fmla="*/ 0 h 6"/>
                  <a:gd name="T98" fmla="*/ 14 w 14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4" name="Freeform 246"/>
              <p:cNvSpPr>
                <a:spLocks/>
              </p:cNvSpPr>
              <p:nvPr/>
            </p:nvSpPr>
            <p:spPr bwMode="auto">
              <a:xfrm>
                <a:off x="4055" y="2265"/>
                <a:ext cx="14" cy="5"/>
              </a:xfrm>
              <a:custGeom>
                <a:avLst/>
                <a:gdLst>
                  <a:gd name="T0" fmla="*/ 0 w 14"/>
                  <a:gd name="T1" fmla="*/ 5 h 5"/>
                  <a:gd name="T2" fmla="*/ 0 w 14"/>
                  <a:gd name="T3" fmla="*/ 5 h 5"/>
                  <a:gd name="T4" fmla="*/ 1 w 14"/>
                  <a:gd name="T5" fmla="*/ 5 h 5"/>
                  <a:gd name="T6" fmla="*/ 1 w 14"/>
                  <a:gd name="T7" fmla="*/ 4 h 5"/>
                  <a:gd name="T8" fmla="*/ 1 w 14"/>
                  <a:gd name="T9" fmla="*/ 4 h 5"/>
                  <a:gd name="T10" fmla="*/ 2 w 14"/>
                  <a:gd name="T11" fmla="*/ 4 h 5"/>
                  <a:gd name="T12" fmla="*/ 2 w 14"/>
                  <a:gd name="T13" fmla="*/ 4 h 5"/>
                  <a:gd name="T14" fmla="*/ 2 w 14"/>
                  <a:gd name="T15" fmla="*/ 4 h 5"/>
                  <a:gd name="T16" fmla="*/ 2 w 14"/>
                  <a:gd name="T17" fmla="*/ 4 h 5"/>
                  <a:gd name="T18" fmla="*/ 2 w 14"/>
                  <a:gd name="T19" fmla="*/ 4 h 5"/>
                  <a:gd name="T20" fmla="*/ 3 w 14"/>
                  <a:gd name="T21" fmla="*/ 4 h 5"/>
                  <a:gd name="T22" fmla="*/ 3 w 14"/>
                  <a:gd name="T23" fmla="*/ 3 h 5"/>
                  <a:gd name="T24" fmla="*/ 3 w 14"/>
                  <a:gd name="T25" fmla="*/ 3 h 5"/>
                  <a:gd name="T26" fmla="*/ 4 w 14"/>
                  <a:gd name="T27" fmla="*/ 3 h 5"/>
                  <a:gd name="T28" fmla="*/ 4 w 14"/>
                  <a:gd name="T29" fmla="*/ 3 h 5"/>
                  <a:gd name="T30" fmla="*/ 4 w 14"/>
                  <a:gd name="T31" fmla="*/ 3 h 5"/>
                  <a:gd name="T32" fmla="*/ 4 w 14"/>
                  <a:gd name="T33" fmla="*/ 3 h 5"/>
                  <a:gd name="T34" fmla="*/ 5 w 14"/>
                  <a:gd name="T35" fmla="*/ 3 h 5"/>
                  <a:gd name="T36" fmla="*/ 5 w 14"/>
                  <a:gd name="T37" fmla="*/ 3 h 5"/>
                  <a:gd name="T38" fmla="*/ 5 w 14"/>
                  <a:gd name="T39" fmla="*/ 3 h 5"/>
                  <a:gd name="T40" fmla="*/ 6 w 14"/>
                  <a:gd name="T41" fmla="*/ 3 h 5"/>
                  <a:gd name="T42" fmla="*/ 6 w 14"/>
                  <a:gd name="T43" fmla="*/ 2 h 5"/>
                  <a:gd name="T44" fmla="*/ 6 w 14"/>
                  <a:gd name="T45" fmla="*/ 2 h 5"/>
                  <a:gd name="T46" fmla="*/ 6 w 14"/>
                  <a:gd name="T47" fmla="*/ 2 h 5"/>
                  <a:gd name="T48" fmla="*/ 7 w 14"/>
                  <a:gd name="T49" fmla="*/ 1 h 5"/>
                  <a:gd name="T50" fmla="*/ 7 w 14"/>
                  <a:gd name="T51" fmla="*/ 1 h 5"/>
                  <a:gd name="T52" fmla="*/ 7 w 14"/>
                  <a:gd name="T53" fmla="*/ 2 h 5"/>
                  <a:gd name="T54" fmla="*/ 8 w 14"/>
                  <a:gd name="T55" fmla="*/ 2 h 5"/>
                  <a:gd name="T56" fmla="*/ 8 w 14"/>
                  <a:gd name="T57" fmla="*/ 2 h 5"/>
                  <a:gd name="T58" fmla="*/ 8 w 14"/>
                  <a:gd name="T59" fmla="*/ 2 h 5"/>
                  <a:gd name="T60" fmla="*/ 8 w 14"/>
                  <a:gd name="T61" fmla="*/ 2 h 5"/>
                  <a:gd name="T62" fmla="*/ 8 w 14"/>
                  <a:gd name="T63" fmla="*/ 3 h 5"/>
                  <a:gd name="T64" fmla="*/ 9 w 14"/>
                  <a:gd name="T65" fmla="*/ 2 h 5"/>
                  <a:gd name="T66" fmla="*/ 9 w 14"/>
                  <a:gd name="T67" fmla="*/ 2 h 5"/>
                  <a:gd name="T68" fmla="*/ 9 w 14"/>
                  <a:gd name="T69" fmla="*/ 2 h 5"/>
                  <a:gd name="T70" fmla="*/ 10 w 14"/>
                  <a:gd name="T71" fmla="*/ 1 h 5"/>
                  <a:gd name="T72" fmla="*/ 10 w 14"/>
                  <a:gd name="T73" fmla="*/ 1 h 5"/>
                  <a:gd name="T74" fmla="*/ 10 w 14"/>
                  <a:gd name="T75" fmla="*/ 1 h 5"/>
                  <a:gd name="T76" fmla="*/ 11 w 14"/>
                  <a:gd name="T77" fmla="*/ 1 h 5"/>
                  <a:gd name="T78" fmla="*/ 11 w 14"/>
                  <a:gd name="T79" fmla="*/ 1 h 5"/>
                  <a:gd name="T80" fmla="*/ 11 w 14"/>
                  <a:gd name="T81" fmla="*/ 1 h 5"/>
                  <a:gd name="T82" fmla="*/ 11 w 14"/>
                  <a:gd name="T83" fmla="*/ 1 h 5"/>
                  <a:gd name="T84" fmla="*/ 12 w 14"/>
                  <a:gd name="T85" fmla="*/ 0 h 5"/>
                  <a:gd name="T86" fmla="*/ 12 w 14"/>
                  <a:gd name="T87" fmla="*/ 0 h 5"/>
                  <a:gd name="T88" fmla="*/ 12 w 14"/>
                  <a:gd name="T89" fmla="*/ 0 h 5"/>
                  <a:gd name="T90" fmla="*/ 13 w 14"/>
                  <a:gd name="T91" fmla="*/ 0 h 5"/>
                  <a:gd name="T92" fmla="*/ 13 w 14"/>
                  <a:gd name="T93" fmla="*/ 0 h 5"/>
                  <a:gd name="T94" fmla="*/ 13 w 14"/>
                  <a:gd name="T95" fmla="*/ 0 h 5"/>
                  <a:gd name="T96" fmla="*/ 13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5" name="Freeform 247"/>
              <p:cNvSpPr>
                <a:spLocks/>
              </p:cNvSpPr>
              <p:nvPr/>
            </p:nvSpPr>
            <p:spPr bwMode="auto">
              <a:xfrm>
                <a:off x="4069" y="2260"/>
                <a:ext cx="14" cy="5"/>
              </a:xfrm>
              <a:custGeom>
                <a:avLst/>
                <a:gdLst>
                  <a:gd name="T0" fmla="*/ 0 w 14"/>
                  <a:gd name="T1" fmla="*/ 5 h 5"/>
                  <a:gd name="T2" fmla="*/ 0 w 14"/>
                  <a:gd name="T3" fmla="*/ 5 h 5"/>
                  <a:gd name="T4" fmla="*/ 0 w 14"/>
                  <a:gd name="T5" fmla="*/ 5 h 5"/>
                  <a:gd name="T6" fmla="*/ 1 w 14"/>
                  <a:gd name="T7" fmla="*/ 4 h 5"/>
                  <a:gd name="T8" fmla="*/ 1 w 14"/>
                  <a:gd name="T9" fmla="*/ 4 h 5"/>
                  <a:gd name="T10" fmla="*/ 1 w 14"/>
                  <a:gd name="T11" fmla="*/ 4 h 5"/>
                  <a:gd name="T12" fmla="*/ 1 w 14"/>
                  <a:gd name="T13" fmla="*/ 4 h 5"/>
                  <a:gd name="T14" fmla="*/ 2 w 14"/>
                  <a:gd name="T15" fmla="*/ 3 h 5"/>
                  <a:gd name="T16" fmla="*/ 2 w 14"/>
                  <a:gd name="T17" fmla="*/ 3 h 5"/>
                  <a:gd name="T18" fmla="*/ 2 w 14"/>
                  <a:gd name="T19" fmla="*/ 3 h 5"/>
                  <a:gd name="T20" fmla="*/ 3 w 14"/>
                  <a:gd name="T21" fmla="*/ 3 h 5"/>
                  <a:gd name="T22" fmla="*/ 3 w 14"/>
                  <a:gd name="T23" fmla="*/ 3 h 5"/>
                  <a:gd name="T24" fmla="*/ 3 w 14"/>
                  <a:gd name="T25" fmla="*/ 3 h 5"/>
                  <a:gd name="T26" fmla="*/ 4 w 14"/>
                  <a:gd name="T27" fmla="*/ 3 h 5"/>
                  <a:gd name="T28" fmla="*/ 4 w 14"/>
                  <a:gd name="T29" fmla="*/ 3 h 5"/>
                  <a:gd name="T30" fmla="*/ 4 w 14"/>
                  <a:gd name="T31" fmla="*/ 2 h 5"/>
                  <a:gd name="T32" fmla="*/ 4 w 14"/>
                  <a:gd name="T33" fmla="*/ 2 h 5"/>
                  <a:gd name="T34" fmla="*/ 5 w 14"/>
                  <a:gd name="T35" fmla="*/ 2 h 5"/>
                  <a:gd name="T36" fmla="*/ 5 w 14"/>
                  <a:gd name="T37" fmla="*/ 2 h 5"/>
                  <a:gd name="T38" fmla="*/ 5 w 14"/>
                  <a:gd name="T39" fmla="*/ 2 h 5"/>
                  <a:gd name="T40" fmla="*/ 5 w 14"/>
                  <a:gd name="T41" fmla="*/ 2 h 5"/>
                  <a:gd name="T42" fmla="*/ 6 w 14"/>
                  <a:gd name="T43" fmla="*/ 2 h 5"/>
                  <a:gd name="T44" fmla="*/ 6 w 14"/>
                  <a:gd name="T45" fmla="*/ 2 h 5"/>
                  <a:gd name="T46" fmla="*/ 6 w 14"/>
                  <a:gd name="T47" fmla="*/ 2 h 5"/>
                  <a:gd name="T48" fmla="*/ 6 w 14"/>
                  <a:gd name="T49" fmla="*/ 2 h 5"/>
                  <a:gd name="T50" fmla="*/ 7 w 14"/>
                  <a:gd name="T51" fmla="*/ 2 h 5"/>
                  <a:gd name="T52" fmla="*/ 7 w 14"/>
                  <a:gd name="T53" fmla="*/ 1 h 5"/>
                  <a:gd name="T54" fmla="*/ 7 w 14"/>
                  <a:gd name="T55" fmla="*/ 1 h 5"/>
                  <a:gd name="T56" fmla="*/ 8 w 14"/>
                  <a:gd name="T57" fmla="*/ 1 h 5"/>
                  <a:gd name="T58" fmla="*/ 8 w 14"/>
                  <a:gd name="T59" fmla="*/ 1 h 5"/>
                  <a:gd name="T60" fmla="*/ 8 w 14"/>
                  <a:gd name="T61" fmla="*/ 1 h 5"/>
                  <a:gd name="T62" fmla="*/ 9 w 14"/>
                  <a:gd name="T63" fmla="*/ 1 h 5"/>
                  <a:gd name="T64" fmla="*/ 9 w 14"/>
                  <a:gd name="T65" fmla="*/ 1 h 5"/>
                  <a:gd name="T66" fmla="*/ 9 w 14"/>
                  <a:gd name="T67" fmla="*/ 1 h 5"/>
                  <a:gd name="T68" fmla="*/ 9 w 14"/>
                  <a:gd name="T69" fmla="*/ 1 h 5"/>
                  <a:gd name="T70" fmla="*/ 10 w 14"/>
                  <a:gd name="T71" fmla="*/ 1 h 5"/>
                  <a:gd name="T72" fmla="*/ 10 w 14"/>
                  <a:gd name="T73" fmla="*/ 1 h 5"/>
                  <a:gd name="T74" fmla="*/ 10 w 14"/>
                  <a:gd name="T75" fmla="*/ 0 h 5"/>
                  <a:gd name="T76" fmla="*/ 11 w 14"/>
                  <a:gd name="T77" fmla="*/ 0 h 5"/>
                  <a:gd name="T78" fmla="*/ 11 w 14"/>
                  <a:gd name="T79" fmla="*/ 0 h 5"/>
                  <a:gd name="T80" fmla="*/ 11 w 14"/>
                  <a:gd name="T81" fmla="*/ 0 h 5"/>
                  <a:gd name="T82" fmla="*/ 11 w 14"/>
                  <a:gd name="T83" fmla="*/ 0 h 5"/>
                  <a:gd name="T84" fmla="*/ 12 w 14"/>
                  <a:gd name="T85" fmla="*/ 0 h 5"/>
                  <a:gd name="T86" fmla="*/ 12 w 14"/>
                  <a:gd name="T87" fmla="*/ 0 h 5"/>
                  <a:gd name="T88" fmla="*/ 12 w 14"/>
                  <a:gd name="T89" fmla="*/ 0 h 5"/>
                  <a:gd name="T90" fmla="*/ 12 w 14"/>
                  <a:gd name="T91" fmla="*/ 0 h 5"/>
                  <a:gd name="T92" fmla="*/ 13 w 14"/>
                  <a:gd name="T93" fmla="*/ 0 h 5"/>
                  <a:gd name="T94" fmla="*/ 13 w 14"/>
                  <a:gd name="T95" fmla="*/ 0 h 5"/>
                  <a:gd name="T96" fmla="*/ 13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6" name="Freeform 248"/>
              <p:cNvSpPr>
                <a:spLocks/>
              </p:cNvSpPr>
              <p:nvPr/>
            </p:nvSpPr>
            <p:spPr bwMode="auto">
              <a:xfrm>
                <a:off x="4083" y="2260"/>
                <a:ext cx="14" cy="5"/>
              </a:xfrm>
              <a:custGeom>
                <a:avLst/>
                <a:gdLst>
                  <a:gd name="T0" fmla="*/ 0 w 14"/>
                  <a:gd name="T1" fmla="*/ 0 h 5"/>
                  <a:gd name="T2" fmla="*/ 0 w 14"/>
                  <a:gd name="T3" fmla="*/ 0 h 5"/>
                  <a:gd name="T4" fmla="*/ 0 w 14"/>
                  <a:gd name="T5" fmla="*/ 0 h 5"/>
                  <a:gd name="T6" fmla="*/ 1 w 14"/>
                  <a:gd name="T7" fmla="*/ 0 h 5"/>
                  <a:gd name="T8" fmla="*/ 1 w 14"/>
                  <a:gd name="T9" fmla="*/ 0 h 5"/>
                  <a:gd name="T10" fmla="*/ 1 w 14"/>
                  <a:gd name="T11" fmla="*/ 0 h 5"/>
                  <a:gd name="T12" fmla="*/ 1 w 14"/>
                  <a:gd name="T13" fmla="*/ 0 h 5"/>
                  <a:gd name="T14" fmla="*/ 2 w 14"/>
                  <a:gd name="T15" fmla="*/ 0 h 5"/>
                  <a:gd name="T16" fmla="*/ 2 w 14"/>
                  <a:gd name="T17" fmla="*/ 0 h 5"/>
                  <a:gd name="T18" fmla="*/ 2 w 14"/>
                  <a:gd name="T19" fmla="*/ 0 h 5"/>
                  <a:gd name="T20" fmla="*/ 3 w 14"/>
                  <a:gd name="T21" fmla="*/ 0 h 5"/>
                  <a:gd name="T22" fmla="*/ 3 w 14"/>
                  <a:gd name="T23" fmla="*/ 1 h 5"/>
                  <a:gd name="T24" fmla="*/ 3 w 14"/>
                  <a:gd name="T25" fmla="*/ 1 h 5"/>
                  <a:gd name="T26" fmla="*/ 3 w 14"/>
                  <a:gd name="T27" fmla="*/ 1 h 5"/>
                  <a:gd name="T28" fmla="*/ 4 w 14"/>
                  <a:gd name="T29" fmla="*/ 1 h 5"/>
                  <a:gd name="T30" fmla="*/ 4 w 14"/>
                  <a:gd name="T31" fmla="*/ 1 h 5"/>
                  <a:gd name="T32" fmla="*/ 4 w 14"/>
                  <a:gd name="T33" fmla="*/ 1 h 5"/>
                  <a:gd name="T34" fmla="*/ 4 w 14"/>
                  <a:gd name="T35" fmla="*/ 2 h 5"/>
                  <a:gd name="T36" fmla="*/ 5 w 14"/>
                  <a:gd name="T37" fmla="*/ 2 h 5"/>
                  <a:gd name="T38" fmla="*/ 5 w 14"/>
                  <a:gd name="T39" fmla="*/ 2 h 5"/>
                  <a:gd name="T40" fmla="*/ 5 w 14"/>
                  <a:gd name="T41" fmla="*/ 2 h 5"/>
                  <a:gd name="T42" fmla="*/ 6 w 14"/>
                  <a:gd name="T43" fmla="*/ 2 h 5"/>
                  <a:gd name="T44" fmla="*/ 6 w 14"/>
                  <a:gd name="T45" fmla="*/ 2 h 5"/>
                  <a:gd name="T46" fmla="*/ 6 w 14"/>
                  <a:gd name="T47" fmla="*/ 2 h 5"/>
                  <a:gd name="T48" fmla="*/ 7 w 14"/>
                  <a:gd name="T49" fmla="*/ 2 h 5"/>
                  <a:gd name="T50" fmla="*/ 7 w 14"/>
                  <a:gd name="T51" fmla="*/ 3 h 5"/>
                  <a:gd name="T52" fmla="*/ 7 w 14"/>
                  <a:gd name="T53" fmla="*/ 3 h 5"/>
                  <a:gd name="T54" fmla="*/ 7 w 14"/>
                  <a:gd name="T55" fmla="*/ 3 h 5"/>
                  <a:gd name="T56" fmla="*/ 8 w 14"/>
                  <a:gd name="T57" fmla="*/ 3 h 5"/>
                  <a:gd name="T58" fmla="*/ 8 w 14"/>
                  <a:gd name="T59" fmla="*/ 3 h 5"/>
                  <a:gd name="T60" fmla="*/ 8 w 14"/>
                  <a:gd name="T61" fmla="*/ 3 h 5"/>
                  <a:gd name="T62" fmla="*/ 9 w 14"/>
                  <a:gd name="T63" fmla="*/ 4 h 5"/>
                  <a:gd name="T64" fmla="*/ 9 w 14"/>
                  <a:gd name="T65" fmla="*/ 4 h 5"/>
                  <a:gd name="T66" fmla="*/ 9 w 14"/>
                  <a:gd name="T67" fmla="*/ 4 h 5"/>
                  <a:gd name="T68" fmla="*/ 9 w 14"/>
                  <a:gd name="T69" fmla="*/ 4 h 5"/>
                  <a:gd name="T70" fmla="*/ 10 w 14"/>
                  <a:gd name="T71" fmla="*/ 4 h 5"/>
                  <a:gd name="T72" fmla="*/ 10 w 14"/>
                  <a:gd name="T73" fmla="*/ 4 h 5"/>
                  <a:gd name="T74" fmla="*/ 10 w 14"/>
                  <a:gd name="T75" fmla="*/ 4 h 5"/>
                  <a:gd name="T76" fmla="*/ 10 w 14"/>
                  <a:gd name="T77" fmla="*/ 4 h 5"/>
                  <a:gd name="T78" fmla="*/ 11 w 14"/>
                  <a:gd name="T79" fmla="*/ 4 h 5"/>
                  <a:gd name="T80" fmla="*/ 11 w 14"/>
                  <a:gd name="T81" fmla="*/ 4 h 5"/>
                  <a:gd name="T82" fmla="*/ 11 w 14"/>
                  <a:gd name="T83" fmla="*/ 4 h 5"/>
                  <a:gd name="T84" fmla="*/ 12 w 14"/>
                  <a:gd name="T85" fmla="*/ 4 h 5"/>
                  <a:gd name="T86" fmla="*/ 12 w 14"/>
                  <a:gd name="T87" fmla="*/ 5 h 5"/>
                  <a:gd name="T88" fmla="*/ 12 w 14"/>
                  <a:gd name="T89" fmla="*/ 5 h 5"/>
                  <a:gd name="T90" fmla="*/ 12 w 14"/>
                  <a:gd name="T91" fmla="*/ 5 h 5"/>
                  <a:gd name="T92" fmla="*/ 13 w 14"/>
                  <a:gd name="T93" fmla="*/ 4 h 5"/>
                  <a:gd name="T94" fmla="*/ 13 w 14"/>
                  <a:gd name="T95" fmla="*/ 4 h 5"/>
                  <a:gd name="T96" fmla="*/ 13 w 14"/>
                  <a:gd name="T97" fmla="*/ 4 h 5"/>
                  <a:gd name="T98" fmla="*/ 14 w 14"/>
                  <a:gd name="T9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7" name="Freeform 249"/>
              <p:cNvSpPr>
                <a:spLocks/>
              </p:cNvSpPr>
              <p:nvPr/>
            </p:nvSpPr>
            <p:spPr bwMode="auto">
              <a:xfrm>
                <a:off x="4097" y="2259"/>
                <a:ext cx="13" cy="5"/>
              </a:xfrm>
              <a:custGeom>
                <a:avLst/>
                <a:gdLst>
                  <a:gd name="T0" fmla="*/ 0 w 13"/>
                  <a:gd name="T1" fmla="*/ 5 h 5"/>
                  <a:gd name="T2" fmla="*/ 0 w 13"/>
                  <a:gd name="T3" fmla="*/ 5 h 5"/>
                  <a:gd name="T4" fmla="*/ 0 w 13"/>
                  <a:gd name="T5" fmla="*/ 5 h 5"/>
                  <a:gd name="T6" fmla="*/ 1 w 13"/>
                  <a:gd name="T7" fmla="*/ 5 h 5"/>
                  <a:gd name="T8" fmla="*/ 1 w 13"/>
                  <a:gd name="T9" fmla="*/ 5 h 5"/>
                  <a:gd name="T10" fmla="*/ 1 w 13"/>
                  <a:gd name="T11" fmla="*/ 5 h 5"/>
                  <a:gd name="T12" fmla="*/ 1 w 13"/>
                  <a:gd name="T13" fmla="*/ 5 h 5"/>
                  <a:gd name="T14" fmla="*/ 2 w 13"/>
                  <a:gd name="T15" fmla="*/ 5 h 5"/>
                  <a:gd name="T16" fmla="*/ 2 w 13"/>
                  <a:gd name="T17" fmla="*/ 5 h 5"/>
                  <a:gd name="T18" fmla="*/ 2 w 13"/>
                  <a:gd name="T19" fmla="*/ 5 h 5"/>
                  <a:gd name="T20" fmla="*/ 2 w 13"/>
                  <a:gd name="T21" fmla="*/ 5 h 5"/>
                  <a:gd name="T22" fmla="*/ 3 w 13"/>
                  <a:gd name="T23" fmla="*/ 5 h 5"/>
                  <a:gd name="T24" fmla="*/ 3 w 13"/>
                  <a:gd name="T25" fmla="*/ 5 h 5"/>
                  <a:gd name="T26" fmla="*/ 3 w 13"/>
                  <a:gd name="T27" fmla="*/ 5 h 5"/>
                  <a:gd name="T28" fmla="*/ 4 w 13"/>
                  <a:gd name="T29" fmla="*/ 5 h 5"/>
                  <a:gd name="T30" fmla="*/ 4 w 13"/>
                  <a:gd name="T31" fmla="*/ 5 h 5"/>
                  <a:gd name="T32" fmla="*/ 4 w 13"/>
                  <a:gd name="T33" fmla="*/ 4 h 5"/>
                  <a:gd name="T34" fmla="*/ 4 w 13"/>
                  <a:gd name="T35" fmla="*/ 4 h 5"/>
                  <a:gd name="T36" fmla="*/ 5 w 13"/>
                  <a:gd name="T37" fmla="*/ 3 h 5"/>
                  <a:gd name="T38" fmla="*/ 5 w 13"/>
                  <a:gd name="T39" fmla="*/ 3 h 5"/>
                  <a:gd name="T40" fmla="*/ 5 w 13"/>
                  <a:gd name="T41" fmla="*/ 3 h 5"/>
                  <a:gd name="T42" fmla="*/ 6 w 13"/>
                  <a:gd name="T43" fmla="*/ 2 h 5"/>
                  <a:gd name="T44" fmla="*/ 6 w 13"/>
                  <a:gd name="T45" fmla="*/ 2 h 5"/>
                  <a:gd name="T46" fmla="*/ 6 w 13"/>
                  <a:gd name="T47" fmla="*/ 2 h 5"/>
                  <a:gd name="T48" fmla="*/ 6 w 13"/>
                  <a:gd name="T49" fmla="*/ 1 h 5"/>
                  <a:gd name="T50" fmla="*/ 7 w 13"/>
                  <a:gd name="T51" fmla="*/ 1 h 5"/>
                  <a:gd name="T52" fmla="*/ 7 w 13"/>
                  <a:gd name="T53" fmla="*/ 1 h 5"/>
                  <a:gd name="T54" fmla="*/ 7 w 13"/>
                  <a:gd name="T55" fmla="*/ 1 h 5"/>
                  <a:gd name="T56" fmla="*/ 7 w 13"/>
                  <a:gd name="T57" fmla="*/ 1 h 5"/>
                  <a:gd name="T58" fmla="*/ 8 w 13"/>
                  <a:gd name="T59" fmla="*/ 1 h 5"/>
                  <a:gd name="T60" fmla="*/ 8 w 13"/>
                  <a:gd name="T61" fmla="*/ 1 h 5"/>
                  <a:gd name="T62" fmla="*/ 8 w 13"/>
                  <a:gd name="T63" fmla="*/ 0 h 5"/>
                  <a:gd name="T64" fmla="*/ 9 w 13"/>
                  <a:gd name="T65" fmla="*/ 0 h 5"/>
                  <a:gd name="T66" fmla="*/ 9 w 13"/>
                  <a:gd name="T67" fmla="*/ 1 h 5"/>
                  <a:gd name="T68" fmla="*/ 9 w 13"/>
                  <a:gd name="T69" fmla="*/ 1 h 5"/>
                  <a:gd name="T70" fmla="*/ 9 w 13"/>
                  <a:gd name="T71" fmla="*/ 1 h 5"/>
                  <a:gd name="T72" fmla="*/ 10 w 13"/>
                  <a:gd name="T73" fmla="*/ 1 h 5"/>
                  <a:gd name="T74" fmla="*/ 10 w 13"/>
                  <a:gd name="T75" fmla="*/ 1 h 5"/>
                  <a:gd name="T76" fmla="*/ 10 w 13"/>
                  <a:gd name="T77" fmla="*/ 1 h 5"/>
                  <a:gd name="T78" fmla="*/ 11 w 13"/>
                  <a:gd name="T79" fmla="*/ 2 h 5"/>
                  <a:gd name="T80" fmla="*/ 11 w 13"/>
                  <a:gd name="T81" fmla="*/ 2 h 5"/>
                  <a:gd name="T82" fmla="*/ 11 w 13"/>
                  <a:gd name="T83" fmla="*/ 2 h 5"/>
                  <a:gd name="T84" fmla="*/ 11 w 13"/>
                  <a:gd name="T85" fmla="*/ 3 h 5"/>
                  <a:gd name="T86" fmla="*/ 12 w 13"/>
                  <a:gd name="T87" fmla="*/ 3 h 5"/>
                  <a:gd name="T88" fmla="*/ 12 w 13"/>
                  <a:gd name="T89" fmla="*/ 3 h 5"/>
                  <a:gd name="T90" fmla="*/ 12 w 13"/>
                  <a:gd name="T91" fmla="*/ 4 h 5"/>
                  <a:gd name="T92" fmla="*/ 13 w 13"/>
                  <a:gd name="T93" fmla="*/ 4 h 5"/>
                  <a:gd name="T94" fmla="*/ 13 w 13"/>
                  <a:gd name="T95" fmla="*/ 4 h 5"/>
                  <a:gd name="T96" fmla="*/ 13 w 13"/>
                  <a:gd name="T97" fmla="*/ 5 h 5"/>
                  <a:gd name="T98" fmla="*/ 13 w 13"/>
                  <a:gd name="T9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8" name="Freeform 250"/>
              <p:cNvSpPr>
                <a:spLocks/>
              </p:cNvSpPr>
              <p:nvPr/>
            </p:nvSpPr>
            <p:spPr bwMode="auto">
              <a:xfrm>
                <a:off x="4110" y="2264"/>
                <a:ext cx="14" cy="14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 h 14"/>
                  <a:gd name="T4" fmla="*/ 1 w 14"/>
                  <a:gd name="T5" fmla="*/ 1 h 14"/>
                  <a:gd name="T6" fmla="*/ 1 w 14"/>
                  <a:gd name="T7" fmla="*/ 2 h 14"/>
                  <a:gd name="T8" fmla="*/ 2 w 14"/>
                  <a:gd name="T9" fmla="*/ 2 h 14"/>
                  <a:gd name="T10" fmla="*/ 2 w 14"/>
                  <a:gd name="T11" fmla="*/ 3 h 14"/>
                  <a:gd name="T12" fmla="*/ 2 w 14"/>
                  <a:gd name="T13" fmla="*/ 3 h 14"/>
                  <a:gd name="T14" fmla="*/ 3 w 14"/>
                  <a:gd name="T15" fmla="*/ 4 h 14"/>
                  <a:gd name="T16" fmla="*/ 3 w 14"/>
                  <a:gd name="T17" fmla="*/ 5 h 14"/>
                  <a:gd name="T18" fmla="*/ 3 w 14"/>
                  <a:gd name="T19" fmla="*/ 5 h 14"/>
                  <a:gd name="T20" fmla="*/ 3 w 14"/>
                  <a:gd name="T21" fmla="*/ 6 h 14"/>
                  <a:gd name="T22" fmla="*/ 4 w 14"/>
                  <a:gd name="T23" fmla="*/ 6 h 14"/>
                  <a:gd name="T24" fmla="*/ 4 w 14"/>
                  <a:gd name="T25" fmla="*/ 7 h 14"/>
                  <a:gd name="T26" fmla="*/ 4 w 14"/>
                  <a:gd name="T27" fmla="*/ 7 h 14"/>
                  <a:gd name="T28" fmla="*/ 5 w 14"/>
                  <a:gd name="T29" fmla="*/ 7 h 14"/>
                  <a:gd name="T30" fmla="*/ 5 w 14"/>
                  <a:gd name="T31" fmla="*/ 7 h 14"/>
                  <a:gd name="T32" fmla="*/ 5 w 14"/>
                  <a:gd name="T33" fmla="*/ 7 h 14"/>
                  <a:gd name="T34" fmla="*/ 5 w 14"/>
                  <a:gd name="T35" fmla="*/ 8 h 14"/>
                  <a:gd name="T36" fmla="*/ 6 w 14"/>
                  <a:gd name="T37" fmla="*/ 8 h 14"/>
                  <a:gd name="T38" fmla="*/ 6 w 14"/>
                  <a:gd name="T39" fmla="*/ 8 h 14"/>
                  <a:gd name="T40" fmla="*/ 6 w 14"/>
                  <a:gd name="T41" fmla="*/ 8 h 14"/>
                  <a:gd name="T42" fmla="*/ 6 w 14"/>
                  <a:gd name="T43" fmla="*/ 8 h 14"/>
                  <a:gd name="T44" fmla="*/ 7 w 14"/>
                  <a:gd name="T45" fmla="*/ 9 h 14"/>
                  <a:gd name="T46" fmla="*/ 7 w 14"/>
                  <a:gd name="T47" fmla="*/ 9 h 14"/>
                  <a:gd name="T48" fmla="*/ 7 w 14"/>
                  <a:gd name="T49" fmla="*/ 9 h 14"/>
                  <a:gd name="T50" fmla="*/ 7 w 14"/>
                  <a:gd name="T51" fmla="*/ 10 h 14"/>
                  <a:gd name="T52" fmla="*/ 8 w 14"/>
                  <a:gd name="T53" fmla="*/ 10 h 14"/>
                  <a:gd name="T54" fmla="*/ 8 w 14"/>
                  <a:gd name="T55" fmla="*/ 10 h 14"/>
                  <a:gd name="T56" fmla="*/ 8 w 14"/>
                  <a:gd name="T57" fmla="*/ 11 h 14"/>
                  <a:gd name="T58" fmla="*/ 9 w 14"/>
                  <a:gd name="T59" fmla="*/ 11 h 14"/>
                  <a:gd name="T60" fmla="*/ 9 w 14"/>
                  <a:gd name="T61" fmla="*/ 11 h 14"/>
                  <a:gd name="T62" fmla="*/ 9 w 14"/>
                  <a:gd name="T63" fmla="*/ 12 h 14"/>
                  <a:gd name="T64" fmla="*/ 10 w 14"/>
                  <a:gd name="T65" fmla="*/ 12 h 14"/>
                  <a:gd name="T66" fmla="*/ 10 w 14"/>
                  <a:gd name="T67" fmla="*/ 13 h 14"/>
                  <a:gd name="T68" fmla="*/ 10 w 14"/>
                  <a:gd name="T69" fmla="*/ 14 h 14"/>
                  <a:gd name="T70" fmla="*/ 10 w 14"/>
                  <a:gd name="T71" fmla="*/ 14 h 14"/>
                  <a:gd name="T72" fmla="*/ 11 w 14"/>
                  <a:gd name="T73" fmla="*/ 14 h 14"/>
                  <a:gd name="T74" fmla="*/ 11 w 14"/>
                  <a:gd name="T75" fmla="*/ 14 h 14"/>
                  <a:gd name="T76" fmla="*/ 11 w 14"/>
                  <a:gd name="T77" fmla="*/ 14 h 14"/>
                  <a:gd name="T78" fmla="*/ 11 w 14"/>
                  <a:gd name="T79" fmla="*/ 14 h 14"/>
                  <a:gd name="T80" fmla="*/ 12 w 14"/>
                  <a:gd name="T81" fmla="*/ 14 h 14"/>
                  <a:gd name="T82" fmla="*/ 12 w 14"/>
                  <a:gd name="T83" fmla="*/ 14 h 14"/>
                  <a:gd name="T84" fmla="*/ 12 w 14"/>
                  <a:gd name="T85" fmla="*/ 14 h 14"/>
                  <a:gd name="T86" fmla="*/ 13 w 14"/>
                  <a:gd name="T87" fmla="*/ 14 h 14"/>
                  <a:gd name="T88" fmla="*/ 13 w 14"/>
                  <a:gd name="T89" fmla="*/ 14 h 14"/>
                  <a:gd name="T90" fmla="*/ 13 w 14"/>
                  <a:gd name="T91" fmla="*/ 14 h 14"/>
                  <a:gd name="T92" fmla="*/ 13 w 14"/>
                  <a:gd name="T93" fmla="*/ 14 h 14"/>
                  <a:gd name="T94" fmla="*/ 14 w 14"/>
                  <a:gd name="T95" fmla="*/ 14 h 14"/>
                  <a:gd name="T96" fmla="*/ 14 w 14"/>
                  <a:gd name="T97" fmla="*/ 14 h 14"/>
                  <a:gd name="T98" fmla="*/ 14 w 14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9" name="Freeform 251"/>
              <p:cNvSpPr>
                <a:spLocks/>
              </p:cNvSpPr>
              <p:nvPr/>
            </p:nvSpPr>
            <p:spPr bwMode="auto">
              <a:xfrm>
                <a:off x="4124" y="2278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0" name="Freeform 252"/>
              <p:cNvSpPr>
                <a:spLocks/>
              </p:cNvSpPr>
              <p:nvPr/>
            </p:nvSpPr>
            <p:spPr bwMode="auto">
              <a:xfrm>
                <a:off x="4138" y="227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1" name="Freeform 253"/>
              <p:cNvSpPr>
                <a:spLocks/>
              </p:cNvSpPr>
              <p:nvPr/>
            </p:nvSpPr>
            <p:spPr bwMode="auto">
              <a:xfrm>
                <a:off x="4152" y="227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2" name="Freeform 254"/>
              <p:cNvSpPr>
                <a:spLocks/>
              </p:cNvSpPr>
              <p:nvPr/>
            </p:nvSpPr>
            <p:spPr bwMode="auto">
              <a:xfrm>
                <a:off x="4166" y="227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0 w 14"/>
                  <a:gd name="T3" fmla="*/ 7 h 7"/>
                  <a:gd name="T4" fmla="*/ 1 w 14"/>
                  <a:gd name="T5" fmla="*/ 7 h 7"/>
                  <a:gd name="T6" fmla="*/ 1 w 14"/>
                  <a:gd name="T7" fmla="*/ 7 h 7"/>
                  <a:gd name="T8" fmla="*/ 1 w 14"/>
                  <a:gd name="T9" fmla="*/ 7 h 7"/>
                  <a:gd name="T10" fmla="*/ 2 w 14"/>
                  <a:gd name="T11" fmla="*/ 7 h 7"/>
                  <a:gd name="T12" fmla="*/ 2 w 14"/>
                  <a:gd name="T13" fmla="*/ 7 h 7"/>
                  <a:gd name="T14" fmla="*/ 2 w 14"/>
                  <a:gd name="T15" fmla="*/ 7 h 7"/>
                  <a:gd name="T16" fmla="*/ 2 w 14"/>
                  <a:gd name="T17" fmla="*/ 7 h 7"/>
                  <a:gd name="T18" fmla="*/ 3 w 14"/>
                  <a:gd name="T19" fmla="*/ 7 h 7"/>
                  <a:gd name="T20" fmla="*/ 3 w 14"/>
                  <a:gd name="T21" fmla="*/ 7 h 7"/>
                  <a:gd name="T22" fmla="*/ 3 w 14"/>
                  <a:gd name="T23" fmla="*/ 7 h 7"/>
                  <a:gd name="T24" fmla="*/ 3 w 14"/>
                  <a:gd name="T25" fmla="*/ 7 h 7"/>
                  <a:gd name="T26" fmla="*/ 4 w 14"/>
                  <a:gd name="T27" fmla="*/ 7 h 7"/>
                  <a:gd name="T28" fmla="*/ 4 w 14"/>
                  <a:gd name="T29" fmla="*/ 7 h 7"/>
                  <a:gd name="T30" fmla="*/ 4 w 14"/>
                  <a:gd name="T31" fmla="*/ 7 h 7"/>
                  <a:gd name="T32" fmla="*/ 5 w 14"/>
                  <a:gd name="T33" fmla="*/ 7 h 7"/>
                  <a:gd name="T34" fmla="*/ 5 w 14"/>
                  <a:gd name="T35" fmla="*/ 7 h 7"/>
                  <a:gd name="T36" fmla="*/ 5 w 14"/>
                  <a:gd name="T37" fmla="*/ 7 h 7"/>
                  <a:gd name="T38" fmla="*/ 5 w 14"/>
                  <a:gd name="T39" fmla="*/ 7 h 7"/>
                  <a:gd name="T40" fmla="*/ 6 w 14"/>
                  <a:gd name="T41" fmla="*/ 7 h 7"/>
                  <a:gd name="T42" fmla="*/ 6 w 14"/>
                  <a:gd name="T43" fmla="*/ 7 h 7"/>
                  <a:gd name="T44" fmla="*/ 6 w 14"/>
                  <a:gd name="T45" fmla="*/ 7 h 7"/>
                  <a:gd name="T46" fmla="*/ 7 w 14"/>
                  <a:gd name="T47" fmla="*/ 7 h 7"/>
                  <a:gd name="T48" fmla="*/ 7 w 14"/>
                  <a:gd name="T49" fmla="*/ 6 h 7"/>
                  <a:gd name="T50" fmla="*/ 7 w 14"/>
                  <a:gd name="T51" fmla="*/ 6 h 7"/>
                  <a:gd name="T52" fmla="*/ 7 w 14"/>
                  <a:gd name="T53" fmla="*/ 6 h 7"/>
                  <a:gd name="T54" fmla="*/ 8 w 14"/>
                  <a:gd name="T55" fmla="*/ 5 h 7"/>
                  <a:gd name="T56" fmla="*/ 8 w 14"/>
                  <a:gd name="T57" fmla="*/ 5 h 7"/>
                  <a:gd name="T58" fmla="*/ 8 w 14"/>
                  <a:gd name="T59" fmla="*/ 4 h 7"/>
                  <a:gd name="T60" fmla="*/ 9 w 14"/>
                  <a:gd name="T61" fmla="*/ 4 h 7"/>
                  <a:gd name="T62" fmla="*/ 9 w 14"/>
                  <a:gd name="T63" fmla="*/ 4 h 7"/>
                  <a:gd name="T64" fmla="*/ 9 w 14"/>
                  <a:gd name="T65" fmla="*/ 4 h 7"/>
                  <a:gd name="T66" fmla="*/ 9 w 14"/>
                  <a:gd name="T67" fmla="*/ 3 h 7"/>
                  <a:gd name="T68" fmla="*/ 10 w 14"/>
                  <a:gd name="T69" fmla="*/ 3 h 7"/>
                  <a:gd name="T70" fmla="*/ 10 w 14"/>
                  <a:gd name="T71" fmla="*/ 3 h 7"/>
                  <a:gd name="T72" fmla="*/ 10 w 14"/>
                  <a:gd name="T73" fmla="*/ 3 h 7"/>
                  <a:gd name="T74" fmla="*/ 10 w 14"/>
                  <a:gd name="T75" fmla="*/ 3 h 7"/>
                  <a:gd name="T76" fmla="*/ 11 w 14"/>
                  <a:gd name="T77" fmla="*/ 2 h 7"/>
                  <a:gd name="T78" fmla="*/ 11 w 14"/>
                  <a:gd name="T79" fmla="*/ 2 h 7"/>
                  <a:gd name="T80" fmla="*/ 11 w 14"/>
                  <a:gd name="T81" fmla="*/ 2 h 7"/>
                  <a:gd name="T82" fmla="*/ 12 w 14"/>
                  <a:gd name="T83" fmla="*/ 2 h 7"/>
                  <a:gd name="T84" fmla="*/ 12 w 14"/>
                  <a:gd name="T85" fmla="*/ 1 h 7"/>
                  <a:gd name="T86" fmla="*/ 12 w 14"/>
                  <a:gd name="T87" fmla="*/ 1 h 7"/>
                  <a:gd name="T88" fmla="*/ 13 w 14"/>
                  <a:gd name="T89" fmla="*/ 1 h 7"/>
                  <a:gd name="T90" fmla="*/ 13 w 14"/>
                  <a:gd name="T91" fmla="*/ 1 h 7"/>
                  <a:gd name="T92" fmla="*/ 13 w 14"/>
                  <a:gd name="T93" fmla="*/ 1 h 7"/>
                  <a:gd name="T94" fmla="*/ 13 w 14"/>
                  <a:gd name="T95" fmla="*/ 0 h 7"/>
                  <a:gd name="T96" fmla="*/ 14 w 14"/>
                  <a:gd name="T97" fmla="*/ 0 h 7"/>
                  <a:gd name="T98" fmla="*/ 14 w 14"/>
                  <a:gd name="T9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3" name="Freeform 255"/>
              <p:cNvSpPr>
                <a:spLocks/>
              </p:cNvSpPr>
              <p:nvPr/>
            </p:nvSpPr>
            <p:spPr bwMode="auto">
              <a:xfrm>
                <a:off x="4180" y="2268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1 w 14"/>
                  <a:gd name="T7" fmla="*/ 3 h 4"/>
                  <a:gd name="T8" fmla="*/ 1 w 14"/>
                  <a:gd name="T9" fmla="*/ 3 h 4"/>
                  <a:gd name="T10" fmla="*/ 1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3 h 4"/>
                  <a:gd name="T18" fmla="*/ 2 w 14"/>
                  <a:gd name="T19" fmla="*/ 3 h 4"/>
                  <a:gd name="T20" fmla="*/ 3 w 14"/>
                  <a:gd name="T21" fmla="*/ 2 h 4"/>
                  <a:gd name="T22" fmla="*/ 3 w 14"/>
                  <a:gd name="T23" fmla="*/ 2 h 4"/>
                  <a:gd name="T24" fmla="*/ 3 w 14"/>
                  <a:gd name="T25" fmla="*/ 2 h 4"/>
                  <a:gd name="T26" fmla="*/ 4 w 14"/>
                  <a:gd name="T27" fmla="*/ 2 h 4"/>
                  <a:gd name="T28" fmla="*/ 4 w 14"/>
                  <a:gd name="T29" fmla="*/ 2 h 4"/>
                  <a:gd name="T30" fmla="*/ 4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5 w 14"/>
                  <a:gd name="T37" fmla="*/ 1 h 4"/>
                  <a:gd name="T38" fmla="*/ 5 w 14"/>
                  <a:gd name="T39" fmla="*/ 1 h 4"/>
                  <a:gd name="T40" fmla="*/ 6 w 14"/>
                  <a:gd name="T41" fmla="*/ 1 h 4"/>
                  <a:gd name="T42" fmla="*/ 6 w 14"/>
                  <a:gd name="T43" fmla="*/ 1 h 4"/>
                  <a:gd name="T44" fmla="*/ 6 w 14"/>
                  <a:gd name="T45" fmla="*/ 1 h 4"/>
                  <a:gd name="T46" fmla="*/ 6 w 14"/>
                  <a:gd name="T47" fmla="*/ 1 h 4"/>
                  <a:gd name="T48" fmla="*/ 7 w 14"/>
                  <a:gd name="T49" fmla="*/ 1 h 4"/>
                  <a:gd name="T50" fmla="*/ 7 w 14"/>
                  <a:gd name="T51" fmla="*/ 1 h 4"/>
                  <a:gd name="T52" fmla="*/ 7 w 14"/>
                  <a:gd name="T53" fmla="*/ 1 h 4"/>
                  <a:gd name="T54" fmla="*/ 8 w 14"/>
                  <a:gd name="T55" fmla="*/ 1 h 4"/>
                  <a:gd name="T56" fmla="*/ 8 w 14"/>
                  <a:gd name="T57" fmla="*/ 1 h 4"/>
                  <a:gd name="T58" fmla="*/ 8 w 14"/>
                  <a:gd name="T59" fmla="*/ 1 h 4"/>
                  <a:gd name="T60" fmla="*/ 8 w 14"/>
                  <a:gd name="T61" fmla="*/ 1 h 4"/>
                  <a:gd name="T62" fmla="*/ 9 w 14"/>
                  <a:gd name="T63" fmla="*/ 1 h 4"/>
                  <a:gd name="T64" fmla="*/ 9 w 14"/>
                  <a:gd name="T65" fmla="*/ 1 h 4"/>
                  <a:gd name="T66" fmla="*/ 9 w 14"/>
                  <a:gd name="T67" fmla="*/ 0 h 4"/>
                  <a:gd name="T68" fmla="*/ 10 w 14"/>
                  <a:gd name="T69" fmla="*/ 0 h 4"/>
                  <a:gd name="T70" fmla="*/ 10 w 14"/>
                  <a:gd name="T71" fmla="*/ 0 h 4"/>
                  <a:gd name="T72" fmla="*/ 10 w 14"/>
                  <a:gd name="T73" fmla="*/ 0 h 4"/>
                  <a:gd name="T74" fmla="*/ 11 w 14"/>
                  <a:gd name="T75" fmla="*/ 0 h 4"/>
                  <a:gd name="T76" fmla="*/ 11 w 14"/>
                  <a:gd name="T77" fmla="*/ 0 h 4"/>
                  <a:gd name="T78" fmla="*/ 11 w 14"/>
                  <a:gd name="T79" fmla="*/ 0 h 4"/>
                  <a:gd name="T80" fmla="*/ 11 w 14"/>
                  <a:gd name="T81" fmla="*/ 0 h 4"/>
                  <a:gd name="T82" fmla="*/ 12 w 14"/>
                  <a:gd name="T83" fmla="*/ 0 h 4"/>
                  <a:gd name="T84" fmla="*/ 12 w 14"/>
                  <a:gd name="T85" fmla="*/ 0 h 4"/>
                  <a:gd name="T86" fmla="*/ 12 w 14"/>
                  <a:gd name="T87" fmla="*/ 0 h 4"/>
                  <a:gd name="T88" fmla="*/ 12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4" name="Freeform 256"/>
              <p:cNvSpPr>
                <a:spLocks/>
              </p:cNvSpPr>
              <p:nvPr/>
            </p:nvSpPr>
            <p:spPr bwMode="auto">
              <a:xfrm>
                <a:off x="4194" y="2267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5" name="Freeform 257"/>
              <p:cNvSpPr>
                <a:spLocks/>
              </p:cNvSpPr>
              <p:nvPr/>
            </p:nvSpPr>
            <p:spPr bwMode="auto">
              <a:xfrm>
                <a:off x="4208" y="226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9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6" name="Freeform 258"/>
              <p:cNvSpPr>
                <a:spLocks/>
              </p:cNvSpPr>
              <p:nvPr/>
            </p:nvSpPr>
            <p:spPr bwMode="auto">
              <a:xfrm>
                <a:off x="4222" y="226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2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2 w 13"/>
                  <a:gd name="T21" fmla="*/ 0 h 1"/>
                  <a:gd name="T22" fmla="*/ 3 w 13"/>
                  <a:gd name="T23" fmla="*/ 1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4 w 13"/>
                  <a:gd name="T35" fmla="*/ 0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6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7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0 h 1"/>
                  <a:gd name="T66" fmla="*/ 9 w 13"/>
                  <a:gd name="T67" fmla="*/ 0 h 1"/>
                  <a:gd name="T68" fmla="*/ 9 w 13"/>
                  <a:gd name="T69" fmla="*/ 0 h 1"/>
                  <a:gd name="T70" fmla="*/ 10 w 13"/>
                  <a:gd name="T71" fmla="*/ 0 h 1"/>
                  <a:gd name="T72" fmla="*/ 10 w 13"/>
                  <a:gd name="T73" fmla="*/ 0 h 1"/>
                  <a:gd name="T74" fmla="*/ 10 w 13"/>
                  <a:gd name="T75" fmla="*/ 0 h 1"/>
                  <a:gd name="T76" fmla="*/ 10 w 13"/>
                  <a:gd name="T77" fmla="*/ 0 h 1"/>
                  <a:gd name="T78" fmla="*/ 11 w 13"/>
                  <a:gd name="T79" fmla="*/ 0 h 1"/>
                  <a:gd name="T80" fmla="*/ 11 w 13"/>
                  <a:gd name="T81" fmla="*/ 0 h 1"/>
                  <a:gd name="T82" fmla="*/ 11 w 13"/>
                  <a:gd name="T83" fmla="*/ 0 h 1"/>
                  <a:gd name="T84" fmla="*/ 11 w 13"/>
                  <a:gd name="T85" fmla="*/ 0 h 1"/>
                  <a:gd name="T86" fmla="*/ 12 w 13"/>
                  <a:gd name="T87" fmla="*/ 0 h 1"/>
                  <a:gd name="T88" fmla="*/ 12 w 13"/>
                  <a:gd name="T89" fmla="*/ 0 h 1"/>
                  <a:gd name="T90" fmla="*/ 12 w 13"/>
                  <a:gd name="T91" fmla="*/ 0 h 1"/>
                  <a:gd name="T92" fmla="*/ 13 w 13"/>
                  <a:gd name="T93" fmla="*/ 0 h 1"/>
                  <a:gd name="T94" fmla="*/ 13 w 13"/>
                  <a:gd name="T95" fmla="*/ 0 h 1"/>
                  <a:gd name="T96" fmla="*/ 13 w 13"/>
                  <a:gd name="T97" fmla="*/ 0 h 1"/>
                  <a:gd name="T98" fmla="*/ 13 w 13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7" name="Freeform 259"/>
              <p:cNvSpPr>
                <a:spLocks/>
              </p:cNvSpPr>
              <p:nvPr/>
            </p:nvSpPr>
            <p:spPr bwMode="auto">
              <a:xfrm>
                <a:off x="4235" y="2267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8" name="Freeform 260"/>
              <p:cNvSpPr>
                <a:spLocks/>
              </p:cNvSpPr>
              <p:nvPr/>
            </p:nvSpPr>
            <p:spPr bwMode="auto">
              <a:xfrm>
                <a:off x="4249" y="2267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9" name="Freeform 261"/>
              <p:cNvSpPr>
                <a:spLocks/>
              </p:cNvSpPr>
              <p:nvPr/>
            </p:nvSpPr>
            <p:spPr bwMode="auto">
              <a:xfrm>
                <a:off x="4263" y="2266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0" name="Freeform 262"/>
              <p:cNvSpPr>
                <a:spLocks/>
              </p:cNvSpPr>
              <p:nvPr/>
            </p:nvSpPr>
            <p:spPr bwMode="auto">
              <a:xfrm>
                <a:off x="4277" y="2265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1" name="Freeform 263"/>
              <p:cNvSpPr>
                <a:spLocks/>
              </p:cNvSpPr>
              <p:nvPr/>
            </p:nvSpPr>
            <p:spPr bwMode="auto">
              <a:xfrm>
                <a:off x="4291" y="2265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2" name="Freeform 264"/>
              <p:cNvSpPr>
                <a:spLocks/>
              </p:cNvSpPr>
              <p:nvPr/>
            </p:nvSpPr>
            <p:spPr bwMode="auto">
              <a:xfrm>
                <a:off x="4305" y="2265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3" name="Freeform 265"/>
              <p:cNvSpPr>
                <a:spLocks/>
              </p:cNvSpPr>
              <p:nvPr/>
            </p:nvSpPr>
            <p:spPr bwMode="auto">
              <a:xfrm>
                <a:off x="4319" y="2264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4" name="Freeform 266"/>
              <p:cNvSpPr>
                <a:spLocks/>
              </p:cNvSpPr>
              <p:nvPr/>
            </p:nvSpPr>
            <p:spPr bwMode="auto">
              <a:xfrm>
                <a:off x="4333" y="2264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5" name="Freeform 267"/>
              <p:cNvSpPr>
                <a:spLocks/>
              </p:cNvSpPr>
              <p:nvPr/>
            </p:nvSpPr>
            <p:spPr bwMode="auto">
              <a:xfrm>
                <a:off x="4347" y="2262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0 w 14"/>
                  <a:gd name="T5" fmla="*/ 2 h 2"/>
                  <a:gd name="T6" fmla="*/ 1 w 14"/>
                  <a:gd name="T7" fmla="*/ 2 h 2"/>
                  <a:gd name="T8" fmla="*/ 1 w 14"/>
                  <a:gd name="T9" fmla="*/ 2 h 2"/>
                  <a:gd name="T10" fmla="*/ 1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2 w 14"/>
                  <a:gd name="T17" fmla="*/ 2 h 2"/>
                  <a:gd name="T18" fmla="*/ 3 w 14"/>
                  <a:gd name="T19" fmla="*/ 2 h 2"/>
                  <a:gd name="T20" fmla="*/ 3 w 14"/>
                  <a:gd name="T21" fmla="*/ 2 h 2"/>
                  <a:gd name="T22" fmla="*/ 3 w 14"/>
                  <a:gd name="T23" fmla="*/ 2 h 2"/>
                  <a:gd name="T24" fmla="*/ 3 w 14"/>
                  <a:gd name="T25" fmla="*/ 2 h 2"/>
                  <a:gd name="T26" fmla="*/ 4 w 14"/>
                  <a:gd name="T27" fmla="*/ 2 h 2"/>
                  <a:gd name="T28" fmla="*/ 4 w 14"/>
                  <a:gd name="T29" fmla="*/ 2 h 2"/>
                  <a:gd name="T30" fmla="*/ 4 w 14"/>
                  <a:gd name="T31" fmla="*/ 2 h 2"/>
                  <a:gd name="T32" fmla="*/ 4 w 14"/>
                  <a:gd name="T33" fmla="*/ 2 h 2"/>
                  <a:gd name="T34" fmla="*/ 5 w 14"/>
                  <a:gd name="T35" fmla="*/ 2 h 2"/>
                  <a:gd name="T36" fmla="*/ 5 w 14"/>
                  <a:gd name="T37" fmla="*/ 2 h 2"/>
                  <a:gd name="T38" fmla="*/ 5 w 14"/>
                  <a:gd name="T39" fmla="*/ 2 h 2"/>
                  <a:gd name="T40" fmla="*/ 6 w 14"/>
                  <a:gd name="T41" fmla="*/ 2 h 2"/>
                  <a:gd name="T42" fmla="*/ 6 w 14"/>
                  <a:gd name="T43" fmla="*/ 2 h 2"/>
                  <a:gd name="T44" fmla="*/ 6 w 14"/>
                  <a:gd name="T45" fmla="*/ 2 h 2"/>
                  <a:gd name="T46" fmla="*/ 6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7 w 14"/>
                  <a:gd name="T53" fmla="*/ 2 h 2"/>
                  <a:gd name="T54" fmla="*/ 8 w 14"/>
                  <a:gd name="T55" fmla="*/ 2 h 2"/>
                  <a:gd name="T56" fmla="*/ 8 w 14"/>
                  <a:gd name="T57" fmla="*/ 2 h 2"/>
                  <a:gd name="T58" fmla="*/ 8 w 14"/>
                  <a:gd name="T59" fmla="*/ 2 h 2"/>
                  <a:gd name="T60" fmla="*/ 8 w 14"/>
                  <a:gd name="T61" fmla="*/ 2 h 2"/>
                  <a:gd name="T62" fmla="*/ 9 w 14"/>
                  <a:gd name="T63" fmla="*/ 2 h 2"/>
                  <a:gd name="T64" fmla="*/ 9 w 14"/>
                  <a:gd name="T65" fmla="*/ 2 h 2"/>
                  <a:gd name="T66" fmla="*/ 9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0 w 14"/>
                  <a:gd name="T73" fmla="*/ 2 h 2"/>
                  <a:gd name="T74" fmla="*/ 10 w 14"/>
                  <a:gd name="T75" fmla="*/ 1 h 2"/>
                  <a:gd name="T76" fmla="*/ 10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1 w 14"/>
                  <a:gd name="T83" fmla="*/ 1 h 2"/>
                  <a:gd name="T84" fmla="*/ 12 w 14"/>
                  <a:gd name="T85" fmla="*/ 1 h 2"/>
                  <a:gd name="T86" fmla="*/ 12 w 14"/>
                  <a:gd name="T87" fmla="*/ 1 h 2"/>
                  <a:gd name="T88" fmla="*/ 12 w 14"/>
                  <a:gd name="T89" fmla="*/ 1 h 2"/>
                  <a:gd name="T90" fmla="*/ 12 w 14"/>
                  <a:gd name="T91" fmla="*/ 0 h 2"/>
                  <a:gd name="T92" fmla="*/ 13 w 14"/>
                  <a:gd name="T93" fmla="*/ 0 h 2"/>
                  <a:gd name="T94" fmla="*/ 13 w 14"/>
                  <a:gd name="T95" fmla="*/ 0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6" name="Freeform 268"/>
              <p:cNvSpPr>
                <a:spLocks/>
              </p:cNvSpPr>
              <p:nvPr/>
            </p:nvSpPr>
            <p:spPr bwMode="auto">
              <a:xfrm>
                <a:off x="4361" y="2258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1 w 14"/>
                  <a:gd name="T5" fmla="*/ 4 h 4"/>
                  <a:gd name="T6" fmla="*/ 1 w 14"/>
                  <a:gd name="T7" fmla="*/ 4 h 4"/>
                  <a:gd name="T8" fmla="*/ 1 w 14"/>
                  <a:gd name="T9" fmla="*/ 4 h 4"/>
                  <a:gd name="T10" fmla="*/ 1 w 14"/>
                  <a:gd name="T11" fmla="*/ 4 h 4"/>
                  <a:gd name="T12" fmla="*/ 2 w 14"/>
                  <a:gd name="T13" fmla="*/ 4 h 4"/>
                  <a:gd name="T14" fmla="*/ 2 w 14"/>
                  <a:gd name="T15" fmla="*/ 4 h 4"/>
                  <a:gd name="T16" fmla="*/ 2 w 14"/>
                  <a:gd name="T17" fmla="*/ 4 h 4"/>
                  <a:gd name="T18" fmla="*/ 2 w 14"/>
                  <a:gd name="T19" fmla="*/ 3 h 4"/>
                  <a:gd name="T20" fmla="*/ 3 w 14"/>
                  <a:gd name="T21" fmla="*/ 3 h 4"/>
                  <a:gd name="T22" fmla="*/ 3 w 14"/>
                  <a:gd name="T23" fmla="*/ 3 h 4"/>
                  <a:gd name="T24" fmla="*/ 3 w 14"/>
                  <a:gd name="T25" fmla="*/ 3 h 4"/>
                  <a:gd name="T26" fmla="*/ 3 w 14"/>
                  <a:gd name="T27" fmla="*/ 3 h 4"/>
                  <a:gd name="T28" fmla="*/ 4 w 14"/>
                  <a:gd name="T29" fmla="*/ 3 h 4"/>
                  <a:gd name="T30" fmla="*/ 4 w 14"/>
                  <a:gd name="T31" fmla="*/ 3 h 4"/>
                  <a:gd name="T32" fmla="*/ 4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3 h 4"/>
                  <a:gd name="T40" fmla="*/ 5 w 14"/>
                  <a:gd name="T41" fmla="*/ 3 h 4"/>
                  <a:gd name="T42" fmla="*/ 6 w 14"/>
                  <a:gd name="T43" fmla="*/ 3 h 4"/>
                  <a:gd name="T44" fmla="*/ 6 w 14"/>
                  <a:gd name="T45" fmla="*/ 2 h 4"/>
                  <a:gd name="T46" fmla="*/ 6 w 14"/>
                  <a:gd name="T47" fmla="*/ 3 h 4"/>
                  <a:gd name="T48" fmla="*/ 7 w 14"/>
                  <a:gd name="T49" fmla="*/ 2 h 4"/>
                  <a:gd name="T50" fmla="*/ 7 w 14"/>
                  <a:gd name="T51" fmla="*/ 2 h 4"/>
                  <a:gd name="T52" fmla="*/ 7 w 14"/>
                  <a:gd name="T53" fmla="*/ 2 h 4"/>
                  <a:gd name="T54" fmla="*/ 8 w 14"/>
                  <a:gd name="T55" fmla="*/ 2 h 4"/>
                  <a:gd name="T56" fmla="*/ 8 w 14"/>
                  <a:gd name="T57" fmla="*/ 2 h 4"/>
                  <a:gd name="T58" fmla="*/ 8 w 14"/>
                  <a:gd name="T59" fmla="*/ 2 h 4"/>
                  <a:gd name="T60" fmla="*/ 8 w 14"/>
                  <a:gd name="T61" fmla="*/ 2 h 4"/>
                  <a:gd name="T62" fmla="*/ 8 w 14"/>
                  <a:gd name="T63" fmla="*/ 2 h 4"/>
                  <a:gd name="T64" fmla="*/ 9 w 14"/>
                  <a:gd name="T65" fmla="*/ 2 h 4"/>
                  <a:gd name="T66" fmla="*/ 9 w 14"/>
                  <a:gd name="T67" fmla="*/ 1 h 4"/>
                  <a:gd name="T68" fmla="*/ 9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1 h 4"/>
                  <a:gd name="T76" fmla="*/ 10 w 14"/>
                  <a:gd name="T77" fmla="*/ 1 h 4"/>
                  <a:gd name="T78" fmla="*/ 11 w 14"/>
                  <a:gd name="T79" fmla="*/ 1 h 4"/>
                  <a:gd name="T80" fmla="*/ 11 w 14"/>
                  <a:gd name="T81" fmla="*/ 1 h 4"/>
                  <a:gd name="T82" fmla="*/ 11 w 14"/>
                  <a:gd name="T83" fmla="*/ 1 h 4"/>
                  <a:gd name="T84" fmla="*/ 12 w 14"/>
                  <a:gd name="T85" fmla="*/ 1 h 4"/>
                  <a:gd name="T86" fmla="*/ 12 w 14"/>
                  <a:gd name="T87" fmla="*/ 0 h 4"/>
                  <a:gd name="T88" fmla="*/ 12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7" name="Freeform 269"/>
              <p:cNvSpPr>
                <a:spLocks/>
              </p:cNvSpPr>
              <p:nvPr/>
            </p:nvSpPr>
            <p:spPr bwMode="auto">
              <a:xfrm>
                <a:off x="4375" y="2258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1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1 h 1"/>
                  <a:gd name="T38" fmla="*/ 5 w 14"/>
                  <a:gd name="T39" fmla="*/ 1 h 1"/>
                  <a:gd name="T40" fmla="*/ 5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6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7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8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2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8" name="Freeform 270"/>
              <p:cNvSpPr>
                <a:spLocks/>
              </p:cNvSpPr>
              <p:nvPr/>
            </p:nvSpPr>
            <p:spPr bwMode="auto">
              <a:xfrm>
                <a:off x="4389" y="2255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0 w 14"/>
                  <a:gd name="T7" fmla="*/ 4 h 4"/>
                  <a:gd name="T8" fmla="*/ 1 w 14"/>
                  <a:gd name="T9" fmla="*/ 4 h 4"/>
                  <a:gd name="T10" fmla="*/ 1 w 14"/>
                  <a:gd name="T11" fmla="*/ 4 h 4"/>
                  <a:gd name="T12" fmla="*/ 1 w 14"/>
                  <a:gd name="T13" fmla="*/ 4 h 4"/>
                  <a:gd name="T14" fmla="*/ 2 w 14"/>
                  <a:gd name="T15" fmla="*/ 4 h 4"/>
                  <a:gd name="T16" fmla="*/ 2 w 14"/>
                  <a:gd name="T17" fmla="*/ 4 h 4"/>
                  <a:gd name="T18" fmla="*/ 2 w 14"/>
                  <a:gd name="T19" fmla="*/ 4 h 4"/>
                  <a:gd name="T20" fmla="*/ 3 w 14"/>
                  <a:gd name="T21" fmla="*/ 4 h 4"/>
                  <a:gd name="T22" fmla="*/ 3 w 14"/>
                  <a:gd name="T23" fmla="*/ 4 h 4"/>
                  <a:gd name="T24" fmla="*/ 3 w 14"/>
                  <a:gd name="T25" fmla="*/ 4 h 4"/>
                  <a:gd name="T26" fmla="*/ 3 w 14"/>
                  <a:gd name="T27" fmla="*/ 4 h 4"/>
                  <a:gd name="T28" fmla="*/ 4 w 14"/>
                  <a:gd name="T29" fmla="*/ 4 h 4"/>
                  <a:gd name="T30" fmla="*/ 4 w 14"/>
                  <a:gd name="T31" fmla="*/ 4 h 4"/>
                  <a:gd name="T32" fmla="*/ 4 w 14"/>
                  <a:gd name="T33" fmla="*/ 4 h 4"/>
                  <a:gd name="T34" fmla="*/ 4 w 14"/>
                  <a:gd name="T35" fmla="*/ 4 h 4"/>
                  <a:gd name="T36" fmla="*/ 5 w 14"/>
                  <a:gd name="T37" fmla="*/ 4 h 4"/>
                  <a:gd name="T38" fmla="*/ 5 w 14"/>
                  <a:gd name="T39" fmla="*/ 4 h 4"/>
                  <a:gd name="T40" fmla="*/ 5 w 14"/>
                  <a:gd name="T41" fmla="*/ 4 h 4"/>
                  <a:gd name="T42" fmla="*/ 5 w 14"/>
                  <a:gd name="T43" fmla="*/ 4 h 4"/>
                  <a:gd name="T44" fmla="*/ 6 w 14"/>
                  <a:gd name="T45" fmla="*/ 4 h 4"/>
                  <a:gd name="T46" fmla="*/ 6 w 14"/>
                  <a:gd name="T47" fmla="*/ 4 h 4"/>
                  <a:gd name="T48" fmla="*/ 6 w 14"/>
                  <a:gd name="T49" fmla="*/ 4 h 4"/>
                  <a:gd name="T50" fmla="*/ 7 w 14"/>
                  <a:gd name="T51" fmla="*/ 4 h 4"/>
                  <a:gd name="T52" fmla="*/ 7 w 14"/>
                  <a:gd name="T53" fmla="*/ 4 h 4"/>
                  <a:gd name="T54" fmla="*/ 7 w 14"/>
                  <a:gd name="T55" fmla="*/ 4 h 4"/>
                  <a:gd name="T56" fmla="*/ 8 w 14"/>
                  <a:gd name="T57" fmla="*/ 4 h 4"/>
                  <a:gd name="T58" fmla="*/ 8 w 14"/>
                  <a:gd name="T59" fmla="*/ 4 h 4"/>
                  <a:gd name="T60" fmla="*/ 8 w 14"/>
                  <a:gd name="T61" fmla="*/ 4 h 4"/>
                  <a:gd name="T62" fmla="*/ 8 w 14"/>
                  <a:gd name="T63" fmla="*/ 3 h 4"/>
                  <a:gd name="T64" fmla="*/ 9 w 14"/>
                  <a:gd name="T65" fmla="*/ 3 h 4"/>
                  <a:gd name="T66" fmla="*/ 9 w 14"/>
                  <a:gd name="T67" fmla="*/ 3 h 4"/>
                  <a:gd name="T68" fmla="*/ 9 w 14"/>
                  <a:gd name="T69" fmla="*/ 2 h 4"/>
                  <a:gd name="T70" fmla="*/ 10 w 14"/>
                  <a:gd name="T71" fmla="*/ 2 h 4"/>
                  <a:gd name="T72" fmla="*/ 10 w 14"/>
                  <a:gd name="T73" fmla="*/ 2 h 4"/>
                  <a:gd name="T74" fmla="*/ 10 w 14"/>
                  <a:gd name="T75" fmla="*/ 2 h 4"/>
                  <a:gd name="T76" fmla="*/ 10 w 14"/>
                  <a:gd name="T77" fmla="*/ 2 h 4"/>
                  <a:gd name="T78" fmla="*/ 11 w 14"/>
                  <a:gd name="T79" fmla="*/ 2 h 4"/>
                  <a:gd name="T80" fmla="*/ 11 w 14"/>
                  <a:gd name="T81" fmla="*/ 1 h 4"/>
                  <a:gd name="T82" fmla="*/ 11 w 14"/>
                  <a:gd name="T83" fmla="*/ 1 h 4"/>
                  <a:gd name="T84" fmla="*/ 11 w 14"/>
                  <a:gd name="T85" fmla="*/ 1 h 4"/>
                  <a:gd name="T86" fmla="*/ 12 w 14"/>
                  <a:gd name="T87" fmla="*/ 1 h 4"/>
                  <a:gd name="T88" fmla="*/ 12 w 14"/>
                  <a:gd name="T89" fmla="*/ 1 h 4"/>
                  <a:gd name="T90" fmla="*/ 12 w 14"/>
                  <a:gd name="T91" fmla="*/ 1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9" name="Freeform 271"/>
              <p:cNvSpPr>
                <a:spLocks/>
              </p:cNvSpPr>
              <p:nvPr/>
            </p:nvSpPr>
            <p:spPr bwMode="auto">
              <a:xfrm>
                <a:off x="4403" y="2251"/>
                <a:ext cx="13" cy="4"/>
              </a:xfrm>
              <a:custGeom>
                <a:avLst/>
                <a:gdLst>
                  <a:gd name="T0" fmla="*/ 0 w 13"/>
                  <a:gd name="T1" fmla="*/ 4 h 4"/>
                  <a:gd name="T2" fmla="*/ 0 w 13"/>
                  <a:gd name="T3" fmla="*/ 4 h 4"/>
                  <a:gd name="T4" fmla="*/ 0 w 13"/>
                  <a:gd name="T5" fmla="*/ 4 h 4"/>
                  <a:gd name="T6" fmla="*/ 0 w 13"/>
                  <a:gd name="T7" fmla="*/ 3 h 4"/>
                  <a:gd name="T8" fmla="*/ 1 w 13"/>
                  <a:gd name="T9" fmla="*/ 3 h 4"/>
                  <a:gd name="T10" fmla="*/ 1 w 13"/>
                  <a:gd name="T11" fmla="*/ 3 h 4"/>
                  <a:gd name="T12" fmla="*/ 1 w 13"/>
                  <a:gd name="T13" fmla="*/ 3 h 4"/>
                  <a:gd name="T14" fmla="*/ 2 w 13"/>
                  <a:gd name="T15" fmla="*/ 3 h 4"/>
                  <a:gd name="T16" fmla="*/ 2 w 13"/>
                  <a:gd name="T17" fmla="*/ 3 h 4"/>
                  <a:gd name="T18" fmla="*/ 2 w 13"/>
                  <a:gd name="T19" fmla="*/ 3 h 4"/>
                  <a:gd name="T20" fmla="*/ 2 w 13"/>
                  <a:gd name="T21" fmla="*/ 3 h 4"/>
                  <a:gd name="T22" fmla="*/ 3 w 13"/>
                  <a:gd name="T23" fmla="*/ 3 h 4"/>
                  <a:gd name="T24" fmla="*/ 3 w 13"/>
                  <a:gd name="T25" fmla="*/ 3 h 4"/>
                  <a:gd name="T26" fmla="*/ 3 w 13"/>
                  <a:gd name="T27" fmla="*/ 3 h 4"/>
                  <a:gd name="T28" fmla="*/ 3 w 13"/>
                  <a:gd name="T29" fmla="*/ 2 h 4"/>
                  <a:gd name="T30" fmla="*/ 4 w 13"/>
                  <a:gd name="T31" fmla="*/ 2 h 4"/>
                  <a:gd name="T32" fmla="*/ 4 w 13"/>
                  <a:gd name="T33" fmla="*/ 2 h 4"/>
                  <a:gd name="T34" fmla="*/ 4 w 13"/>
                  <a:gd name="T35" fmla="*/ 2 h 4"/>
                  <a:gd name="T36" fmla="*/ 5 w 13"/>
                  <a:gd name="T37" fmla="*/ 2 h 4"/>
                  <a:gd name="T38" fmla="*/ 5 w 13"/>
                  <a:gd name="T39" fmla="*/ 2 h 4"/>
                  <a:gd name="T40" fmla="*/ 5 w 13"/>
                  <a:gd name="T41" fmla="*/ 2 h 4"/>
                  <a:gd name="T42" fmla="*/ 6 w 13"/>
                  <a:gd name="T43" fmla="*/ 2 h 4"/>
                  <a:gd name="T44" fmla="*/ 6 w 13"/>
                  <a:gd name="T45" fmla="*/ 2 h 4"/>
                  <a:gd name="T46" fmla="*/ 6 w 13"/>
                  <a:gd name="T47" fmla="*/ 1 h 4"/>
                  <a:gd name="T48" fmla="*/ 6 w 13"/>
                  <a:gd name="T49" fmla="*/ 1 h 4"/>
                  <a:gd name="T50" fmla="*/ 7 w 13"/>
                  <a:gd name="T51" fmla="*/ 1 h 4"/>
                  <a:gd name="T52" fmla="*/ 7 w 13"/>
                  <a:gd name="T53" fmla="*/ 1 h 4"/>
                  <a:gd name="T54" fmla="*/ 7 w 13"/>
                  <a:gd name="T55" fmla="*/ 1 h 4"/>
                  <a:gd name="T56" fmla="*/ 7 w 13"/>
                  <a:gd name="T57" fmla="*/ 1 h 4"/>
                  <a:gd name="T58" fmla="*/ 8 w 13"/>
                  <a:gd name="T59" fmla="*/ 1 h 4"/>
                  <a:gd name="T60" fmla="*/ 8 w 13"/>
                  <a:gd name="T61" fmla="*/ 1 h 4"/>
                  <a:gd name="T62" fmla="*/ 8 w 13"/>
                  <a:gd name="T63" fmla="*/ 1 h 4"/>
                  <a:gd name="T64" fmla="*/ 9 w 13"/>
                  <a:gd name="T65" fmla="*/ 1 h 4"/>
                  <a:gd name="T66" fmla="*/ 9 w 13"/>
                  <a:gd name="T67" fmla="*/ 0 h 4"/>
                  <a:gd name="T68" fmla="*/ 9 w 13"/>
                  <a:gd name="T69" fmla="*/ 0 h 4"/>
                  <a:gd name="T70" fmla="*/ 9 w 13"/>
                  <a:gd name="T71" fmla="*/ 0 h 4"/>
                  <a:gd name="T72" fmla="*/ 10 w 13"/>
                  <a:gd name="T73" fmla="*/ 0 h 4"/>
                  <a:gd name="T74" fmla="*/ 10 w 13"/>
                  <a:gd name="T75" fmla="*/ 0 h 4"/>
                  <a:gd name="T76" fmla="*/ 10 w 13"/>
                  <a:gd name="T77" fmla="*/ 0 h 4"/>
                  <a:gd name="T78" fmla="*/ 11 w 13"/>
                  <a:gd name="T79" fmla="*/ 0 h 4"/>
                  <a:gd name="T80" fmla="*/ 11 w 13"/>
                  <a:gd name="T81" fmla="*/ 0 h 4"/>
                  <a:gd name="T82" fmla="*/ 11 w 13"/>
                  <a:gd name="T83" fmla="*/ 1 h 4"/>
                  <a:gd name="T84" fmla="*/ 11 w 13"/>
                  <a:gd name="T85" fmla="*/ 1 h 4"/>
                  <a:gd name="T86" fmla="*/ 12 w 13"/>
                  <a:gd name="T87" fmla="*/ 1 h 4"/>
                  <a:gd name="T88" fmla="*/ 12 w 13"/>
                  <a:gd name="T89" fmla="*/ 1 h 4"/>
                  <a:gd name="T90" fmla="*/ 12 w 13"/>
                  <a:gd name="T91" fmla="*/ 1 h 4"/>
                  <a:gd name="T92" fmla="*/ 13 w 13"/>
                  <a:gd name="T93" fmla="*/ 1 h 4"/>
                  <a:gd name="T94" fmla="*/ 13 w 13"/>
                  <a:gd name="T95" fmla="*/ 1 h 4"/>
                  <a:gd name="T96" fmla="*/ 13 w 13"/>
                  <a:gd name="T97" fmla="*/ 1 h 4"/>
                  <a:gd name="T98" fmla="*/ 13 w 13"/>
                  <a:gd name="T9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0" name="Freeform 272"/>
              <p:cNvSpPr>
                <a:spLocks/>
              </p:cNvSpPr>
              <p:nvPr/>
            </p:nvSpPr>
            <p:spPr bwMode="auto">
              <a:xfrm>
                <a:off x="4416" y="2250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1 w 14"/>
                  <a:gd name="T3" fmla="*/ 2 h 2"/>
                  <a:gd name="T4" fmla="*/ 1 w 14"/>
                  <a:gd name="T5" fmla="*/ 2 h 2"/>
                  <a:gd name="T6" fmla="*/ 1 w 14"/>
                  <a:gd name="T7" fmla="*/ 2 h 2"/>
                  <a:gd name="T8" fmla="*/ 2 w 14"/>
                  <a:gd name="T9" fmla="*/ 2 h 2"/>
                  <a:gd name="T10" fmla="*/ 2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3 w 14"/>
                  <a:gd name="T17" fmla="*/ 2 h 2"/>
                  <a:gd name="T18" fmla="*/ 3 w 14"/>
                  <a:gd name="T19" fmla="*/ 2 h 2"/>
                  <a:gd name="T20" fmla="*/ 3 w 14"/>
                  <a:gd name="T21" fmla="*/ 2 h 2"/>
                  <a:gd name="T22" fmla="*/ 4 w 14"/>
                  <a:gd name="T23" fmla="*/ 2 h 2"/>
                  <a:gd name="T24" fmla="*/ 4 w 14"/>
                  <a:gd name="T25" fmla="*/ 2 h 2"/>
                  <a:gd name="T26" fmla="*/ 4 w 14"/>
                  <a:gd name="T27" fmla="*/ 2 h 2"/>
                  <a:gd name="T28" fmla="*/ 5 w 14"/>
                  <a:gd name="T29" fmla="*/ 2 h 2"/>
                  <a:gd name="T30" fmla="*/ 5 w 14"/>
                  <a:gd name="T31" fmla="*/ 2 h 2"/>
                  <a:gd name="T32" fmla="*/ 5 w 14"/>
                  <a:gd name="T33" fmla="*/ 2 h 2"/>
                  <a:gd name="T34" fmla="*/ 5 w 14"/>
                  <a:gd name="T35" fmla="*/ 2 h 2"/>
                  <a:gd name="T36" fmla="*/ 6 w 14"/>
                  <a:gd name="T37" fmla="*/ 2 h 2"/>
                  <a:gd name="T38" fmla="*/ 6 w 14"/>
                  <a:gd name="T39" fmla="*/ 2 h 2"/>
                  <a:gd name="T40" fmla="*/ 6 w 14"/>
                  <a:gd name="T41" fmla="*/ 2 h 2"/>
                  <a:gd name="T42" fmla="*/ 6 w 14"/>
                  <a:gd name="T43" fmla="*/ 2 h 2"/>
                  <a:gd name="T44" fmla="*/ 7 w 14"/>
                  <a:gd name="T45" fmla="*/ 2 h 2"/>
                  <a:gd name="T46" fmla="*/ 7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8 w 14"/>
                  <a:gd name="T53" fmla="*/ 2 h 2"/>
                  <a:gd name="T54" fmla="*/ 8 w 14"/>
                  <a:gd name="T55" fmla="*/ 2 h 2"/>
                  <a:gd name="T56" fmla="*/ 8 w 14"/>
                  <a:gd name="T57" fmla="*/ 2 h 2"/>
                  <a:gd name="T58" fmla="*/ 9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10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1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2 w 14"/>
                  <a:gd name="T79" fmla="*/ 2 h 2"/>
                  <a:gd name="T80" fmla="*/ 12 w 14"/>
                  <a:gd name="T81" fmla="*/ 1 h 2"/>
                  <a:gd name="T82" fmla="*/ 12 w 14"/>
                  <a:gd name="T83" fmla="*/ 1 h 2"/>
                  <a:gd name="T84" fmla="*/ 12 w 14"/>
                  <a:gd name="T85" fmla="*/ 1 h 2"/>
                  <a:gd name="T86" fmla="*/ 12 w 14"/>
                  <a:gd name="T87" fmla="*/ 1 h 2"/>
                  <a:gd name="T88" fmla="*/ 13 w 14"/>
                  <a:gd name="T89" fmla="*/ 1 h 2"/>
                  <a:gd name="T90" fmla="*/ 13 w 14"/>
                  <a:gd name="T91" fmla="*/ 1 h 2"/>
                  <a:gd name="T92" fmla="*/ 13 w 14"/>
                  <a:gd name="T93" fmla="*/ 1 h 2"/>
                  <a:gd name="T94" fmla="*/ 14 w 14"/>
                  <a:gd name="T95" fmla="*/ 1 h 2"/>
                  <a:gd name="T96" fmla="*/ 14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1" name="Freeform 273"/>
              <p:cNvSpPr>
                <a:spLocks/>
              </p:cNvSpPr>
              <p:nvPr/>
            </p:nvSpPr>
            <p:spPr bwMode="auto">
              <a:xfrm>
                <a:off x="4430" y="2248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1 w 14"/>
                  <a:gd name="T3" fmla="*/ 2 h 2"/>
                  <a:gd name="T4" fmla="*/ 1 w 14"/>
                  <a:gd name="T5" fmla="*/ 2 h 2"/>
                  <a:gd name="T6" fmla="*/ 1 w 14"/>
                  <a:gd name="T7" fmla="*/ 1 h 2"/>
                  <a:gd name="T8" fmla="*/ 2 w 14"/>
                  <a:gd name="T9" fmla="*/ 1 h 2"/>
                  <a:gd name="T10" fmla="*/ 2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3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4 w 14"/>
                  <a:gd name="T23" fmla="*/ 1 h 2"/>
                  <a:gd name="T24" fmla="*/ 4 w 14"/>
                  <a:gd name="T25" fmla="*/ 1 h 2"/>
                  <a:gd name="T26" fmla="*/ 4 w 14"/>
                  <a:gd name="T27" fmla="*/ 0 h 2"/>
                  <a:gd name="T28" fmla="*/ 4 w 14"/>
                  <a:gd name="T29" fmla="*/ 0 h 2"/>
                  <a:gd name="T30" fmla="*/ 5 w 14"/>
                  <a:gd name="T31" fmla="*/ 0 h 2"/>
                  <a:gd name="T32" fmla="*/ 5 w 14"/>
                  <a:gd name="T33" fmla="*/ 0 h 2"/>
                  <a:gd name="T34" fmla="*/ 5 w 14"/>
                  <a:gd name="T35" fmla="*/ 0 h 2"/>
                  <a:gd name="T36" fmla="*/ 5 w 14"/>
                  <a:gd name="T37" fmla="*/ 0 h 2"/>
                  <a:gd name="T38" fmla="*/ 6 w 14"/>
                  <a:gd name="T39" fmla="*/ 0 h 2"/>
                  <a:gd name="T40" fmla="*/ 6 w 14"/>
                  <a:gd name="T41" fmla="*/ 0 h 2"/>
                  <a:gd name="T42" fmla="*/ 6 w 14"/>
                  <a:gd name="T43" fmla="*/ 0 h 2"/>
                  <a:gd name="T44" fmla="*/ 6 w 14"/>
                  <a:gd name="T45" fmla="*/ 0 h 2"/>
                  <a:gd name="T46" fmla="*/ 7 w 14"/>
                  <a:gd name="T47" fmla="*/ 0 h 2"/>
                  <a:gd name="T48" fmla="*/ 7 w 14"/>
                  <a:gd name="T49" fmla="*/ 0 h 2"/>
                  <a:gd name="T50" fmla="*/ 7 w 14"/>
                  <a:gd name="T51" fmla="*/ 0 h 2"/>
                  <a:gd name="T52" fmla="*/ 8 w 14"/>
                  <a:gd name="T53" fmla="*/ 0 h 2"/>
                  <a:gd name="T54" fmla="*/ 8 w 14"/>
                  <a:gd name="T55" fmla="*/ 0 h 2"/>
                  <a:gd name="T56" fmla="*/ 8 w 14"/>
                  <a:gd name="T57" fmla="*/ 0 h 2"/>
                  <a:gd name="T58" fmla="*/ 9 w 14"/>
                  <a:gd name="T59" fmla="*/ 0 h 2"/>
                  <a:gd name="T60" fmla="*/ 9 w 14"/>
                  <a:gd name="T61" fmla="*/ 0 h 2"/>
                  <a:gd name="T62" fmla="*/ 9 w 14"/>
                  <a:gd name="T63" fmla="*/ 0 h 2"/>
                  <a:gd name="T64" fmla="*/ 9 w 14"/>
                  <a:gd name="T65" fmla="*/ 0 h 2"/>
                  <a:gd name="T66" fmla="*/ 10 w 14"/>
                  <a:gd name="T67" fmla="*/ 0 h 2"/>
                  <a:gd name="T68" fmla="*/ 10 w 14"/>
                  <a:gd name="T69" fmla="*/ 0 h 2"/>
                  <a:gd name="T70" fmla="*/ 10 w 14"/>
                  <a:gd name="T71" fmla="*/ 0 h 2"/>
                  <a:gd name="T72" fmla="*/ 10 w 14"/>
                  <a:gd name="T73" fmla="*/ 0 h 2"/>
                  <a:gd name="T74" fmla="*/ 11 w 14"/>
                  <a:gd name="T75" fmla="*/ 0 h 2"/>
                  <a:gd name="T76" fmla="*/ 11 w 14"/>
                  <a:gd name="T77" fmla="*/ 0 h 2"/>
                  <a:gd name="T78" fmla="*/ 11 w 14"/>
                  <a:gd name="T79" fmla="*/ 0 h 2"/>
                  <a:gd name="T80" fmla="*/ 12 w 14"/>
                  <a:gd name="T81" fmla="*/ 0 h 2"/>
                  <a:gd name="T82" fmla="*/ 12 w 14"/>
                  <a:gd name="T83" fmla="*/ 0 h 2"/>
                  <a:gd name="T84" fmla="*/ 12 w 14"/>
                  <a:gd name="T85" fmla="*/ 0 h 2"/>
                  <a:gd name="T86" fmla="*/ 12 w 14"/>
                  <a:gd name="T87" fmla="*/ 0 h 2"/>
                  <a:gd name="T88" fmla="*/ 13 w 14"/>
                  <a:gd name="T89" fmla="*/ 0 h 2"/>
                  <a:gd name="T90" fmla="*/ 13 w 14"/>
                  <a:gd name="T91" fmla="*/ 0 h 2"/>
                  <a:gd name="T92" fmla="*/ 13 w 14"/>
                  <a:gd name="T93" fmla="*/ 0 h 2"/>
                  <a:gd name="T94" fmla="*/ 14 w 14"/>
                  <a:gd name="T95" fmla="*/ 0 h 2"/>
                  <a:gd name="T96" fmla="*/ 14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2" name="Freeform 274"/>
              <p:cNvSpPr>
                <a:spLocks/>
              </p:cNvSpPr>
              <p:nvPr/>
            </p:nvSpPr>
            <p:spPr bwMode="auto">
              <a:xfrm>
                <a:off x="4444" y="2248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3" name="Freeform 275"/>
              <p:cNvSpPr>
                <a:spLocks/>
              </p:cNvSpPr>
              <p:nvPr/>
            </p:nvSpPr>
            <p:spPr bwMode="auto">
              <a:xfrm>
                <a:off x="4458" y="2245"/>
                <a:ext cx="14" cy="5"/>
              </a:xfrm>
              <a:custGeom>
                <a:avLst/>
                <a:gdLst>
                  <a:gd name="T0" fmla="*/ 0 w 14"/>
                  <a:gd name="T1" fmla="*/ 4 h 5"/>
                  <a:gd name="T2" fmla="*/ 0 w 14"/>
                  <a:gd name="T3" fmla="*/ 4 h 5"/>
                  <a:gd name="T4" fmla="*/ 1 w 14"/>
                  <a:gd name="T5" fmla="*/ 4 h 5"/>
                  <a:gd name="T6" fmla="*/ 1 w 14"/>
                  <a:gd name="T7" fmla="*/ 4 h 5"/>
                  <a:gd name="T8" fmla="*/ 1 w 14"/>
                  <a:gd name="T9" fmla="*/ 4 h 5"/>
                  <a:gd name="T10" fmla="*/ 2 w 14"/>
                  <a:gd name="T11" fmla="*/ 4 h 5"/>
                  <a:gd name="T12" fmla="*/ 2 w 14"/>
                  <a:gd name="T13" fmla="*/ 5 h 5"/>
                  <a:gd name="T14" fmla="*/ 2 w 14"/>
                  <a:gd name="T15" fmla="*/ 5 h 5"/>
                  <a:gd name="T16" fmla="*/ 2 w 14"/>
                  <a:gd name="T17" fmla="*/ 5 h 5"/>
                  <a:gd name="T18" fmla="*/ 3 w 14"/>
                  <a:gd name="T19" fmla="*/ 5 h 5"/>
                  <a:gd name="T20" fmla="*/ 3 w 14"/>
                  <a:gd name="T21" fmla="*/ 5 h 5"/>
                  <a:gd name="T22" fmla="*/ 3 w 14"/>
                  <a:gd name="T23" fmla="*/ 4 h 5"/>
                  <a:gd name="T24" fmla="*/ 4 w 14"/>
                  <a:gd name="T25" fmla="*/ 4 h 5"/>
                  <a:gd name="T26" fmla="*/ 4 w 14"/>
                  <a:gd name="T27" fmla="*/ 3 h 5"/>
                  <a:gd name="T28" fmla="*/ 4 w 14"/>
                  <a:gd name="T29" fmla="*/ 3 h 5"/>
                  <a:gd name="T30" fmla="*/ 4 w 14"/>
                  <a:gd name="T31" fmla="*/ 3 h 5"/>
                  <a:gd name="T32" fmla="*/ 5 w 14"/>
                  <a:gd name="T33" fmla="*/ 3 h 5"/>
                  <a:gd name="T34" fmla="*/ 5 w 14"/>
                  <a:gd name="T35" fmla="*/ 2 h 5"/>
                  <a:gd name="T36" fmla="*/ 5 w 14"/>
                  <a:gd name="T37" fmla="*/ 2 h 5"/>
                  <a:gd name="T38" fmla="*/ 6 w 14"/>
                  <a:gd name="T39" fmla="*/ 2 h 5"/>
                  <a:gd name="T40" fmla="*/ 6 w 14"/>
                  <a:gd name="T41" fmla="*/ 2 h 5"/>
                  <a:gd name="T42" fmla="*/ 6 w 14"/>
                  <a:gd name="T43" fmla="*/ 2 h 5"/>
                  <a:gd name="T44" fmla="*/ 6 w 14"/>
                  <a:gd name="T45" fmla="*/ 2 h 5"/>
                  <a:gd name="T46" fmla="*/ 7 w 14"/>
                  <a:gd name="T47" fmla="*/ 2 h 5"/>
                  <a:gd name="T48" fmla="*/ 7 w 14"/>
                  <a:gd name="T49" fmla="*/ 2 h 5"/>
                  <a:gd name="T50" fmla="*/ 7 w 14"/>
                  <a:gd name="T51" fmla="*/ 2 h 5"/>
                  <a:gd name="T52" fmla="*/ 7 w 14"/>
                  <a:gd name="T53" fmla="*/ 1 h 5"/>
                  <a:gd name="T54" fmla="*/ 8 w 14"/>
                  <a:gd name="T55" fmla="*/ 1 h 5"/>
                  <a:gd name="T56" fmla="*/ 8 w 14"/>
                  <a:gd name="T57" fmla="*/ 1 h 5"/>
                  <a:gd name="T58" fmla="*/ 8 w 14"/>
                  <a:gd name="T59" fmla="*/ 1 h 5"/>
                  <a:gd name="T60" fmla="*/ 9 w 14"/>
                  <a:gd name="T61" fmla="*/ 1 h 5"/>
                  <a:gd name="T62" fmla="*/ 9 w 14"/>
                  <a:gd name="T63" fmla="*/ 1 h 5"/>
                  <a:gd name="T64" fmla="*/ 9 w 14"/>
                  <a:gd name="T65" fmla="*/ 1 h 5"/>
                  <a:gd name="T66" fmla="*/ 10 w 14"/>
                  <a:gd name="T67" fmla="*/ 1 h 5"/>
                  <a:gd name="T68" fmla="*/ 10 w 14"/>
                  <a:gd name="T69" fmla="*/ 1 h 5"/>
                  <a:gd name="T70" fmla="*/ 10 w 14"/>
                  <a:gd name="T71" fmla="*/ 1 h 5"/>
                  <a:gd name="T72" fmla="*/ 10 w 14"/>
                  <a:gd name="T73" fmla="*/ 1 h 5"/>
                  <a:gd name="T74" fmla="*/ 11 w 14"/>
                  <a:gd name="T75" fmla="*/ 1 h 5"/>
                  <a:gd name="T76" fmla="*/ 11 w 14"/>
                  <a:gd name="T77" fmla="*/ 1 h 5"/>
                  <a:gd name="T78" fmla="*/ 11 w 14"/>
                  <a:gd name="T79" fmla="*/ 1 h 5"/>
                  <a:gd name="T80" fmla="*/ 11 w 14"/>
                  <a:gd name="T81" fmla="*/ 1 h 5"/>
                  <a:gd name="T82" fmla="*/ 12 w 14"/>
                  <a:gd name="T83" fmla="*/ 1 h 5"/>
                  <a:gd name="T84" fmla="*/ 12 w 14"/>
                  <a:gd name="T85" fmla="*/ 1 h 5"/>
                  <a:gd name="T86" fmla="*/ 12 w 14"/>
                  <a:gd name="T87" fmla="*/ 0 h 5"/>
                  <a:gd name="T88" fmla="*/ 12 w 14"/>
                  <a:gd name="T89" fmla="*/ 0 h 5"/>
                  <a:gd name="T90" fmla="*/ 13 w 14"/>
                  <a:gd name="T91" fmla="*/ 0 h 5"/>
                  <a:gd name="T92" fmla="*/ 13 w 14"/>
                  <a:gd name="T93" fmla="*/ 0 h 5"/>
                  <a:gd name="T94" fmla="*/ 13 w 14"/>
                  <a:gd name="T95" fmla="*/ 0 h 5"/>
                  <a:gd name="T96" fmla="*/ 14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4" name="Freeform 276"/>
              <p:cNvSpPr>
                <a:spLocks/>
              </p:cNvSpPr>
              <p:nvPr/>
            </p:nvSpPr>
            <p:spPr bwMode="auto">
              <a:xfrm>
                <a:off x="4472" y="2241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3 h 4"/>
                  <a:gd name="T4" fmla="*/ 1 w 14"/>
                  <a:gd name="T5" fmla="*/ 3 h 4"/>
                  <a:gd name="T6" fmla="*/ 1 w 14"/>
                  <a:gd name="T7" fmla="*/ 3 h 4"/>
                  <a:gd name="T8" fmla="*/ 1 w 14"/>
                  <a:gd name="T9" fmla="*/ 3 h 4"/>
                  <a:gd name="T10" fmla="*/ 2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2 h 4"/>
                  <a:gd name="T18" fmla="*/ 3 w 14"/>
                  <a:gd name="T19" fmla="*/ 2 h 4"/>
                  <a:gd name="T20" fmla="*/ 3 w 14"/>
                  <a:gd name="T21" fmla="*/ 2 h 4"/>
                  <a:gd name="T22" fmla="*/ 3 w 14"/>
                  <a:gd name="T23" fmla="*/ 2 h 4"/>
                  <a:gd name="T24" fmla="*/ 3 w 14"/>
                  <a:gd name="T25" fmla="*/ 2 h 4"/>
                  <a:gd name="T26" fmla="*/ 4 w 14"/>
                  <a:gd name="T27" fmla="*/ 2 h 4"/>
                  <a:gd name="T28" fmla="*/ 4 w 14"/>
                  <a:gd name="T29" fmla="*/ 2 h 4"/>
                  <a:gd name="T30" fmla="*/ 4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5 w 14"/>
                  <a:gd name="T37" fmla="*/ 2 h 4"/>
                  <a:gd name="T38" fmla="*/ 5 w 14"/>
                  <a:gd name="T39" fmla="*/ 2 h 4"/>
                  <a:gd name="T40" fmla="*/ 6 w 14"/>
                  <a:gd name="T41" fmla="*/ 2 h 4"/>
                  <a:gd name="T42" fmla="*/ 6 w 14"/>
                  <a:gd name="T43" fmla="*/ 2 h 4"/>
                  <a:gd name="T44" fmla="*/ 6 w 14"/>
                  <a:gd name="T45" fmla="*/ 2 h 4"/>
                  <a:gd name="T46" fmla="*/ 7 w 14"/>
                  <a:gd name="T47" fmla="*/ 2 h 4"/>
                  <a:gd name="T48" fmla="*/ 7 w 14"/>
                  <a:gd name="T49" fmla="*/ 2 h 4"/>
                  <a:gd name="T50" fmla="*/ 7 w 14"/>
                  <a:gd name="T51" fmla="*/ 2 h 4"/>
                  <a:gd name="T52" fmla="*/ 8 w 14"/>
                  <a:gd name="T53" fmla="*/ 2 h 4"/>
                  <a:gd name="T54" fmla="*/ 8 w 14"/>
                  <a:gd name="T55" fmla="*/ 2 h 4"/>
                  <a:gd name="T56" fmla="*/ 8 w 14"/>
                  <a:gd name="T57" fmla="*/ 1 h 4"/>
                  <a:gd name="T58" fmla="*/ 8 w 14"/>
                  <a:gd name="T59" fmla="*/ 1 h 4"/>
                  <a:gd name="T60" fmla="*/ 9 w 14"/>
                  <a:gd name="T61" fmla="*/ 1 h 4"/>
                  <a:gd name="T62" fmla="*/ 9 w 14"/>
                  <a:gd name="T63" fmla="*/ 1 h 4"/>
                  <a:gd name="T64" fmla="*/ 9 w 14"/>
                  <a:gd name="T65" fmla="*/ 1 h 4"/>
                  <a:gd name="T66" fmla="*/ 9 w 14"/>
                  <a:gd name="T67" fmla="*/ 1 h 4"/>
                  <a:gd name="T68" fmla="*/ 10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1 h 4"/>
                  <a:gd name="T76" fmla="*/ 11 w 14"/>
                  <a:gd name="T77" fmla="*/ 1 h 4"/>
                  <a:gd name="T78" fmla="*/ 11 w 14"/>
                  <a:gd name="T79" fmla="*/ 1 h 4"/>
                  <a:gd name="T80" fmla="*/ 11 w 14"/>
                  <a:gd name="T81" fmla="*/ 1 h 4"/>
                  <a:gd name="T82" fmla="*/ 12 w 14"/>
                  <a:gd name="T83" fmla="*/ 0 h 4"/>
                  <a:gd name="T84" fmla="*/ 12 w 14"/>
                  <a:gd name="T85" fmla="*/ 0 h 4"/>
                  <a:gd name="T86" fmla="*/ 12 w 14"/>
                  <a:gd name="T87" fmla="*/ 0 h 4"/>
                  <a:gd name="T88" fmla="*/ 12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4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5" name="Freeform 277"/>
              <p:cNvSpPr>
                <a:spLocks/>
              </p:cNvSpPr>
              <p:nvPr/>
            </p:nvSpPr>
            <p:spPr bwMode="auto">
              <a:xfrm>
                <a:off x="4486" y="224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1 h 1"/>
                  <a:gd name="T30" fmla="*/ 4 w 14"/>
                  <a:gd name="T31" fmla="*/ 0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6" name="Freeform 278"/>
              <p:cNvSpPr>
                <a:spLocks/>
              </p:cNvSpPr>
              <p:nvPr/>
            </p:nvSpPr>
            <p:spPr bwMode="auto">
              <a:xfrm>
                <a:off x="4500" y="2240"/>
                <a:ext cx="14" cy="2"/>
              </a:xfrm>
              <a:custGeom>
                <a:avLst/>
                <a:gdLst>
                  <a:gd name="T0" fmla="*/ 0 w 14"/>
                  <a:gd name="T1" fmla="*/ 1 h 2"/>
                  <a:gd name="T2" fmla="*/ 0 w 14"/>
                  <a:gd name="T3" fmla="*/ 1 h 2"/>
                  <a:gd name="T4" fmla="*/ 0 w 14"/>
                  <a:gd name="T5" fmla="*/ 1 h 2"/>
                  <a:gd name="T6" fmla="*/ 1 w 14"/>
                  <a:gd name="T7" fmla="*/ 1 h 2"/>
                  <a:gd name="T8" fmla="*/ 1 w 14"/>
                  <a:gd name="T9" fmla="*/ 1 h 2"/>
                  <a:gd name="T10" fmla="*/ 1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2 w 14"/>
                  <a:gd name="T17" fmla="*/ 1 h 2"/>
                  <a:gd name="T18" fmla="*/ 2 w 14"/>
                  <a:gd name="T19" fmla="*/ 1 h 2"/>
                  <a:gd name="T20" fmla="*/ 3 w 14"/>
                  <a:gd name="T21" fmla="*/ 1 h 2"/>
                  <a:gd name="T22" fmla="*/ 3 w 14"/>
                  <a:gd name="T23" fmla="*/ 2 h 2"/>
                  <a:gd name="T24" fmla="*/ 3 w 14"/>
                  <a:gd name="T25" fmla="*/ 1 h 2"/>
                  <a:gd name="T26" fmla="*/ 4 w 14"/>
                  <a:gd name="T27" fmla="*/ 2 h 2"/>
                  <a:gd name="T28" fmla="*/ 4 w 14"/>
                  <a:gd name="T29" fmla="*/ 2 h 2"/>
                  <a:gd name="T30" fmla="*/ 4 w 14"/>
                  <a:gd name="T31" fmla="*/ 2 h 2"/>
                  <a:gd name="T32" fmla="*/ 4 w 14"/>
                  <a:gd name="T33" fmla="*/ 2 h 2"/>
                  <a:gd name="T34" fmla="*/ 5 w 14"/>
                  <a:gd name="T35" fmla="*/ 2 h 2"/>
                  <a:gd name="T36" fmla="*/ 5 w 14"/>
                  <a:gd name="T37" fmla="*/ 2 h 2"/>
                  <a:gd name="T38" fmla="*/ 5 w 14"/>
                  <a:gd name="T39" fmla="*/ 1 h 2"/>
                  <a:gd name="T40" fmla="*/ 5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6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7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10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1 w 14"/>
                  <a:gd name="T83" fmla="*/ 1 h 2"/>
                  <a:gd name="T84" fmla="*/ 12 w 14"/>
                  <a:gd name="T85" fmla="*/ 1 h 2"/>
                  <a:gd name="T86" fmla="*/ 12 w 14"/>
                  <a:gd name="T87" fmla="*/ 1 h 2"/>
                  <a:gd name="T88" fmla="*/ 12 w 14"/>
                  <a:gd name="T89" fmla="*/ 1 h 2"/>
                  <a:gd name="T90" fmla="*/ 12 w 14"/>
                  <a:gd name="T91" fmla="*/ 1 h 2"/>
                  <a:gd name="T92" fmla="*/ 13 w 14"/>
                  <a:gd name="T93" fmla="*/ 1 h 2"/>
                  <a:gd name="T94" fmla="*/ 13 w 14"/>
                  <a:gd name="T95" fmla="*/ 1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7" name="Freeform 279"/>
              <p:cNvSpPr>
                <a:spLocks/>
              </p:cNvSpPr>
              <p:nvPr/>
            </p:nvSpPr>
            <p:spPr bwMode="auto">
              <a:xfrm>
                <a:off x="4514" y="2234"/>
                <a:ext cx="13" cy="6"/>
              </a:xfrm>
              <a:custGeom>
                <a:avLst/>
                <a:gdLst>
                  <a:gd name="T0" fmla="*/ 0 w 13"/>
                  <a:gd name="T1" fmla="*/ 6 h 6"/>
                  <a:gd name="T2" fmla="*/ 0 w 13"/>
                  <a:gd name="T3" fmla="*/ 5 h 6"/>
                  <a:gd name="T4" fmla="*/ 0 w 13"/>
                  <a:gd name="T5" fmla="*/ 5 h 6"/>
                  <a:gd name="T6" fmla="*/ 1 w 13"/>
                  <a:gd name="T7" fmla="*/ 5 h 6"/>
                  <a:gd name="T8" fmla="*/ 1 w 13"/>
                  <a:gd name="T9" fmla="*/ 4 h 6"/>
                  <a:gd name="T10" fmla="*/ 1 w 13"/>
                  <a:gd name="T11" fmla="*/ 4 h 6"/>
                  <a:gd name="T12" fmla="*/ 2 w 13"/>
                  <a:gd name="T13" fmla="*/ 4 h 6"/>
                  <a:gd name="T14" fmla="*/ 2 w 13"/>
                  <a:gd name="T15" fmla="*/ 4 h 6"/>
                  <a:gd name="T16" fmla="*/ 2 w 13"/>
                  <a:gd name="T17" fmla="*/ 3 h 6"/>
                  <a:gd name="T18" fmla="*/ 2 w 13"/>
                  <a:gd name="T19" fmla="*/ 3 h 6"/>
                  <a:gd name="T20" fmla="*/ 3 w 13"/>
                  <a:gd name="T21" fmla="*/ 2 h 6"/>
                  <a:gd name="T22" fmla="*/ 3 w 13"/>
                  <a:gd name="T23" fmla="*/ 2 h 6"/>
                  <a:gd name="T24" fmla="*/ 3 w 13"/>
                  <a:gd name="T25" fmla="*/ 2 h 6"/>
                  <a:gd name="T26" fmla="*/ 3 w 13"/>
                  <a:gd name="T27" fmla="*/ 2 h 6"/>
                  <a:gd name="T28" fmla="*/ 4 w 13"/>
                  <a:gd name="T29" fmla="*/ 1 h 6"/>
                  <a:gd name="T30" fmla="*/ 4 w 13"/>
                  <a:gd name="T31" fmla="*/ 1 h 6"/>
                  <a:gd name="T32" fmla="*/ 4 w 13"/>
                  <a:gd name="T33" fmla="*/ 1 h 6"/>
                  <a:gd name="T34" fmla="*/ 5 w 13"/>
                  <a:gd name="T35" fmla="*/ 1 h 6"/>
                  <a:gd name="T36" fmla="*/ 5 w 13"/>
                  <a:gd name="T37" fmla="*/ 1 h 6"/>
                  <a:gd name="T38" fmla="*/ 5 w 13"/>
                  <a:gd name="T39" fmla="*/ 0 h 6"/>
                  <a:gd name="T40" fmla="*/ 5 w 13"/>
                  <a:gd name="T41" fmla="*/ 0 h 6"/>
                  <a:gd name="T42" fmla="*/ 6 w 13"/>
                  <a:gd name="T43" fmla="*/ 0 h 6"/>
                  <a:gd name="T44" fmla="*/ 6 w 13"/>
                  <a:gd name="T45" fmla="*/ 0 h 6"/>
                  <a:gd name="T46" fmla="*/ 6 w 13"/>
                  <a:gd name="T47" fmla="*/ 0 h 6"/>
                  <a:gd name="T48" fmla="*/ 7 w 13"/>
                  <a:gd name="T49" fmla="*/ 0 h 6"/>
                  <a:gd name="T50" fmla="*/ 7 w 13"/>
                  <a:gd name="T51" fmla="*/ 0 h 6"/>
                  <a:gd name="T52" fmla="*/ 7 w 13"/>
                  <a:gd name="T53" fmla="*/ 0 h 6"/>
                  <a:gd name="T54" fmla="*/ 7 w 13"/>
                  <a:gd name="T55" fmla="*/ 0 h 6"/>
                  <a:gd name="T56" fmla="*/ 8 w 13"/>
                  <a:gd name="T57" fmla="*/ 0 h 6"/>
                  <a:gd name="T58" fmla="*/ 8 w 13"/>
                  <a:gd name="T59" fmla="*/ 0 h 6"/>
                  <a:gd name="T60" fmla="*/ 8 w 13"/>
                  <a:gd name="T61" fmla="*/ 1 h 6"/>
                  <a:gd name="T62" fmla="*/ 8 w 13"/>
                  <a:gd name="T63" fmla="*/ 1 h 6"/>
                  <a:gd name="T64" fmla="*/ 9 w 13"/>
                  <a:gd name="T65" fmla="*/ 1 h 6"/>
                  <a:gd name="T66" fmla="*/ 9 w 13"/>
                  <a:gd name="T67" fmla="*/ 1 h 6"/>
                  <a:gd name="T68" fmla="*/ 9 w 13"/>
                  <a:gd name="T69" fmla="*/ 1 h 6"/>
                  <a:gd name="T70" fmla="*/ 9 w 13"/>
                  <a:gd name="T71" fmla="*/ 1 h 6"/>
                  <a:gd name="T72" fmla="*/ 10 w 13"/>
                  <a:gd name="T73" fmla="*/ 1 h 6"/>
                  <a:gd name="T74" fmla="*/ 10 w 13"/>
                  <a:gd name="T75" fmla="*/ 1 h 6"/>
                  <a:gd name="T76" fmla="*/ 10 w 13"/>
                  <a:gd name="T77" fmla="*/ 1 h 6"/>
                  <a:gd name="T78" fmla="*/ 11 w 13"/>
                  <a:gd name="T79" fmla="*/ 1 h 6"/>
                  <a:gd name="T80" fmla="*/ 11 w 13"/>
                  <a:gd name="T81" fmla="*/ 1 h 6"/>
                  <a:gd name="T82" fmla="*/ 11 w 13"/>
                  <a:gd name="T83" fmla="*/ 1 h 6"/>
                  <a:gd name="T84" fmla="*/ 11 w 13"/>
                  <a:gd name="T85" fmla="*/ 1 h 6"/>
                  <a:gd name="T86" fmla="*/ 12 w 13"/>
                  <a:gd name="T87" fmla="*/ 1 h 6"/>
                  <a:gd name="T88" fmla="*/ 12 w 13"/>
                  <a:gd name="T89" fmla="*/ 1 h 6"/>
                  <a:gd name="T90" fmla="*/ 12 w 13"/>
                  <a:gd name="T91" fmla="*/ 1 h 6"/>
                  <a:gd name="T92" fmla="*/ 13 w 13"/>
                  <a:gd name="T93" fmla="*/ 1 h 6"/>
                  <a:gd name="T94" fmla="*/ 13 w 13"/>
                  <a:gd name="T95" fmla="*/ 1 h 6"/>
                  <a:gd name="T96" fmla="*/ 13 w 13"/>
                  <a:gd name="T97" fmla="*/ 1 h 6"/>
                  <a:gd name="T98" fmla="*/ 13 w 13"/>
                  <a:gd name="T9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8" name="Freeform 280"/>
              <p:cNvSpPr>
                <a:spLocks/>
              </p:cNvSpPr>
              <p:nvPr/>
            </p:nvSpPr>
            <p:spPr bwMode="auto">
              <a:xfrm>
                <a:off x="4527" y="2232"/>
                <a:ext cx="14" cy="4"/>
              </a:xfrm>
              <a:custGeom>
                <a:avLst/>
                <a:gdLst>
                  <a:gd name="T0" fmla="*/ 1 w 14"/>
                  <a:gd name="T1" fmla="*/ 3 h 4"/>
                  <a:gd name="T2" fmla="*/ 1 w 14"/>
                  <a:gd name="T3" fmla="*/ 3 h 4"/>
                  <a:gd name="T4" fmla="*/ 1 w 14"/>
                  <a:gd name="T5" fmla="*/ 3 h 4"/>
                  <a:gd name="T6" fmla="*/ 1 w 14"/>
                  <a:gd name="T7" fmla="*/ 3 h 4"/>
                  <a:gd name="T8" fmla="*/ 2 w 14"/>
                  <a:gd name="T9" fmla="*/ 3 h 4"/>
                  <a:gd name="T10" fmla="*/ 2 w 14"/>
                  <a:gd name="T11" fmla="*/ 3 h 4"/>
                  <a:gd name="T12" fmla="*/ 2 w 14"/>
                  <a:gd name="T13" fmla="*/ 3 h 4"/>
                  <a:gd name="T14" fmla="*/ 3 w 14"/>
                  <a:gd name="T15" fmla="*/ 3 h 4"/>
                  <a:gd name="T16" fmla="*/ 3 w 14"/>
                  <a:gd name="T17" fmla="*/ 3 h 4"/>
                  <a:gd name="T18" fmla="*/ 3 w 14"/>
                  <a:gd name="T19" fmla="*/ 3 h 4"/>
                  <a:gd name="T20" fmla="*/ 3 w 14"/>
                  <a:gd name="T21" fmla="*/ 3 h 4"/>
                  <a:gd name="T22" fmla="*/ 4 w 14"/>
                  <a:gd name="T23" fmla="*/ 3 h 4"/>
                  <a:gd name="T24" fmla="*/ 4 w 14"/>
                  <a:gd name="T25" fmla="*/ 3 h 4"/>
                  <a:gd name="T26" fmla="*/ 4 w 14"/>
                  <a:gd name="T27" fmla="*/ 3 h 4"/>
                  <a:gd name="T28" fmla="*/ 5 w 14"/>
                  <a:gd name="T29" fmla="*/ 3 h 4"/>
                  <a:gd name="T30" fmla="*/ 5 w 14"/>
                  <a:gd name="T31" fmla="*/ 3 h 4"/>
                  <a:gd name="T32" fmla="*/ 5 w 14"/>
                  <a:gd name="T33" fmla="*/ 4 h 4"/>
                  <a:gd name="T34" fmla="*/ 5 w 14"/>
                  <a:gd name="T35" fmla="*/ 4 h 4"/>
                  <a:gd name="T36" fmla="*/ 6 w 14"/>
                  <a:gd name="T37" fmla="*/ 4 h 4"/>
                  <a:gd name="T38" fmla="*/ 6 w 14"/>
                  <a:gd name="T39" fmla="*/ 4 h 4"/>
                  <a:gd name="T40" fmla="*/ 6 w 14"/>
                  <a:gd name="T41" fmla="*/ 4 h 4"/>
                  <a:gd name="T42" fmla="*/ 7 w 14"/>
                  <a:gd name="T43" fmla="*/ 4 h 4"/>
                  <a:gd name="T44" fmla="*/ 7 w 14"/>
                  <a:gd name="T45" fmla="*/ 4 h 4"/>
                  <a:gd name="T46" fmla="*/ 7 w 14"/>
                  <a:gd name="T47" fmla="*/ 4 h 4"/>
                  <a:gd name="T48" fmla="*/ 7 w 14"/>
                  <a:gd name="T49" fmla="*/ 4 h 4"/>
                  <a:gd name="T50" fmla="*/ 7 w 14"/>
                  <a:gd name="T51" fmla="*/ 4 h 4"/>
                  <a:gd name="T52" fmla="*/ 8 w 14"/>
                  <a:gd name="T53" fmla="*/ 4 h 4"/>
                  <a:gd name="T54" fmla="*/ 8 w 14"/>
                  <a:gd name="T55" fmla="*/ 4 h 4"/>
                  <a:gd name="T56" fmla="*/ 8 w 14"/>
                  <a:gd name="T57" fmla="*/ 4 h 4"/>
                  <a:gd name="T58" fmla="*/ 9 w 14"/>
                  <a:gd name="T59" fmla="*/ 4 h 4"/>
                  <a:gd name="T60" fmla="*/ 9 w 14"/>
                  <a:gd name="T61" fmla="*/ 4 h 4"/>
                  <a:gd name="T62" fmla="*/ 9 w 14"/>
                  <a:gd name="T63" fmla="*/ 4 h 4"/>
                  <a:gd name="T64" fmla="*/ 9 w 14"/>
                  <a:gd name="T65" fmla="*/ 3 h 4"/>
                  <a:gd name="T66" fmla="*/ 10 w 14"/>
                  <a:gd name="T67" fmla="*/ 3 h 4"/>
                  <a:gd name="T68" fmla="*/ 10 w 14"/>
                  <a:gd name="T69" fmla="*/ 3 h 4"/>
                  <a:gd name="T70" fmla="*/ 10 w 14"/>
                  <a:gd name="T71" fmla="*/ 3 h 4"/>
                  <a:gd name="T72" fmla="*/ 11 w 14"/>
                  <a:gd name="T73" fmla="*/ 2 h 4"/>
                  <a:gd name="T74" fmla="*/ 11 w 14"/>
                  <a:gd name="T75" fmla="*/ 2 h 4"/>
                  <a:gd name="T76" fmla="*/ 11 w 14"/>
                  <a:gd name="T77" fmla="*/ 2 h 4"/>
                  <a:gd name="T78" fmla="*/ 12 w 14"/>
                  <a:gd name="T79" fmla="*/ 2 h 4"/>
                  <a:gd name="T80" fmla="*/ 12 w 14"/>
                  <a:gd name="T81" fmla="*/ 1 h 4"/>
                  <a:gd name="T82" fmla="*/ 12 w 14"/>
                  <a:gd name="T83" fmla="*/ 1 h 4"/>
                  <a:gd name="T84" fmla="*/ 12 w 14"/>
                  <a:gd name="T85" fmla="*/ 1 h 4"/>
                  <a:gd name="T86" fmla="*/ 13 w 14"/>
                  <a:gd name="T87" fmla="*/ 1 h 4"/>
                  <a:gd name="T88" fmla="*/ 13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4 w 14"/>
                  <a:gd name="T95" fmla="*/ 0 h 4"/>
                  <a:gd name="T96" fmla="*/ 14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3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9" name="Freeform 281"/>
              <p:cNvSpPr>
                <a:spLocks/>
              </p:cNvSpPr>
              <p:nvPr/>
            </p:nvSpPr>
            <p:spPr bwMode="auto">
              <a:xfrm>
                <a:off x="4541" y="2231"/>
                <a:ext cx="14" cy="2"/>
              </a:xfrm>
              <a:custGeom>
                <a:avLst/>
                <a:gdLst>
                  <a:gd name="T0" fmla="*/ 0 w 14"/>
                  <a:gd name="T1" fmla="*/ 1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1 w 14"/>
                  <a:gd name="T9" fmla="*/ 0 h 2"/>
                  <a:gd name="T10" fmla="*/ 2 w 14"/>
                  <a:gd name="T11" fmla="*/ 0 h 2"/>
                  <a:gd name="T12" fmla="*/ 2 w 14"/>
                  <a:gd name="T13" fmla="*/ 0 h 2"/>
                  <a:gd name="T14" fmla="*/ 2 w 14"/>
                  <a:gd name="T15" fmla="*/ 0 h 2"/>
                  <a:gd name="T16" fmla="*/ 3 w 14"/>
                  <a:gd name="T17" fmla="*/ 0 h 2"/>
                  <a:gd name="T18" fmla="*/ 3 w 14"/>
                  <a:gd name="T19" fmla="*/ 0 h 2"/>
                  <a:gd name="T20" fmla="*/ 3 w 14"/>
                  <a:gd name="T21" fmla="*/ 0 h 2"/>
                  <a:gd name="T22" fmla="*/ 4 w 14"/>
                  <a:gd name="T23" fmla="*/ 0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5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8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9 w 14"/>
                  <a:gd name="T59" fmla="*/ 1 h 2"/>
                  <a:gd name="T60" fmla="*/ 9 w 14"/>
                  <a:gd name="T61" fmla="*/ 2 h 2"/>
                  <a:gd name="T62" fmla="*/ 9 w 14"/>
                  <a:gd name="T63" fmla="*/ 2 h 2"/>
                  <a:gd name="T64" fmla="*/ 10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1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1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0" name="Freeform 282"/>
              <p:cNvSpPr>
                <a:spLocks/>
              </p:cNvSpPr>
              <p:nvPr/>
            </p:nvSpPr>
            <p:spPr bwMode="auto">
              <a:xfrm>
                <a:off x="4555" y="2227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1 w 14"/>
                  <a:gd name="T3" fmla="*/ 6 h 6"/>
                  <a:gd name="T4" fmla="*/ 1 w 14"/>
                  <a:gd name="T5" fmla="*/ 6 h 6"/>
                  <a:gd name="T6" fmla="*/ 1 w 14"/>
                  <a:gd name="T7" fmla="*/ 6 h 6"/>
                  <a:gd name="T8" fmla="*/ 1 w 14"/>
                  <a:gd name="T9" fmla="*/ 6 h 6"/>
                  <a:gd name="T10" fmla="*/ 2 w 14"/>
                  <a:gd name="T11" fmla="*/ 6 h 6"/>
                  <a:gd name="T12" fmla="*/ 2 w 14"/>
                  <a:gd name="T13" fmla="*/ 6 h 6"/>
                  <a:gd name="T14" fmla="*/ 2 w 14"/>
                  <a:gd name="T15" fmla="*/ 6 h 6"/>
                  <a:gd name="T16" fmla="*/ 3 w 14"/>
                  <a:gd name="T17" fmla="*/ 6 h 6"/>
                  <a:gd name="T18" fmla="*/ 3 w 14"/>
                  <a:gd name="T19" fmla="*/ 6 h 6"/>
                  <a:gd name="T20" fmla="*/ 3 w 14"/>
                  <a:gd name="T21" fmla="*/ 6 h 6"/>
                  <a:gd name="T22" fmla="*/ 3 w 14"/>
                  <a:gd name="T23" fmla="*/ 6 h 6"/>
                  <a:gd name="T24" fmla="*/ 3 w 14"/>
                  <a:gd name="T25" fmla="*/ 6 h 6"/>
                  <a:gd name="T26" fmla="*/ 4 w 14"/>
                  <a:gd name="T27" fmla="*/ 6 h 6"/>
                  <a:gd name="T28" fmla="*/ 4 w 14"/>
                  <a:gd name="T29" fmla="*/ 6 h 6"/>
                  <a:gd name="T30" fmla="*/ 4 w 14"/>
                  <a:gd name="T31" fmla="*/ 6 h 6"/>
                  <a:gd name="T32" fmla="*/ 5 w 14"/>
                  <a:gd name="T33" fmla="*/ 6 h 6"/>
                  <a:gd name="T34" fmla="*/ 5 w 14"/>
                  <a:gd name="T35" fmla="*/ 6 h 6"/>
                  <a:gd name="T36" fmla="*/ 5 w 14"/>
                  <a:gd name="T37" fmla="*/ 6 h 6"/>
                  <a:gd name="T38" fmla="*/ 6 w 14"/>
                  <a:gd name="T39" fmla="*/ 6 h 6"/>
                  <a:gd name="T40" fmla="*/ 6 w 14"/>
                  <a:gd name="T41" fmla="*/ 6 h 6"/>
                  <a:gd name="T42" fmla="*/ 6 w 14"/>
                  <a:gd name="T43" fmla="*/ 6 h 6"/>
                  <a:gd name="T44" fmla="*/ 6 w 14"/>
                  <a:gd name="T45" fmla="*/ 6 h 6"/>
                  <a:gd name="T46" fmla="*/ 7 w 14"/>
                  <a:gd name="T47" fmla="*/ 6 h 6"/>
                  <a:gd name="T48" fmla="*/ 7 w 14"/>
                  <a:gd name="T49" fmla="*/ 6 h 6"/>
                  <a:gd name="T50" fmla="*/ 7 w 14"/>
                  <a:gd name="T51" fmla="*/ 6 h 6"/>
                  <a:gd name="T52" fmla="*/ 8 w 14"/>
                  <a:gd name="T53" fmla="*/ 6 h 6"/>
                  <a:gd name="T54" fmla="*/ 8 w 14"/>
                  <a:gd name="T55" fmla="*/ 5 h 6"/>
                  <a:gd name="T56" fmla="*/ 8 w 14"/>
                  <a:gd name="T57" fmla="*/ 4 h 6"/>
                  <a:gd name="T58" fmla="*/ 8 w 14"/>
                  <a:gd name="T59" fmla="*/ 4 h 6"/>
                  <a:gd name="T60" fmla="*/ 9 w 14"/>
                  <a:gd name="T61" fmla="*/ 4 h 6"/>
                  <a:gd name="T62" fmla="*/ 9 w 14"/>
                  <a:gd name="T63" fmla="*/ 3 h 6"/>
                  <a:gd name="T64" fmla="*/ 9 w 14"/>
                  <a:gd name="T65" fmla="*/ 3 h 6"/>
                  <a:gd name="T66" fmla="*/ 9 w 14"/>
                  <a:gd name="T67" fmla="*/ 3 h 6"/>
                  <a:gd name="T68" fmla="*/ 10 w 14"/>
                  <a:gd name="T69" fmla="*/ 2 h 6"/>
                  <a:gd name="T70" fmla="*/ 10 w 14"/>
                  <a:gd name="T71" fmla="*/ 2 h 6"/>
                  <a:gd name="T72" fmla="*/ 10 w 14"/>
                  <a:gd name="T73" fmla="*/ 2 h 6"/>
                  <a:gd name="T74" fmla="*/ 11 w 14"/>
                  <a:gd name="T75" fmla="*/ 2 h 6"/>
                  <a:gd name="T76" fmla="*/ 11 w 14"/>
                  <a:gd name="T77" fmla="*/ 2 h 6"/>
                  <a:gd name="T78" fmla="*/ 11 w 14"/>
                  <a:gd name="T79" fmla="*/ 2 h 6"/>
                  <a:gd name="T80" fmla="*/ 11 w 14"/>
                  <a:gd name="T81" fmla="*/ 2 h 6"/>
                  <a:gd name="T82" fmla="*/ 12 w 14"/>
                  <a:gd name="T83" fmla="*/ 1 h 6"/>
                  <a:gd name="T84" fmla="*/ 12 w 14"/>
                  <a:gd name="T85" fmla="*/ 1 h 6"/>
                  <a:gd name="T86" fmla="*/ 12 w 14"/>
                  <a:gd name="T87" fmla="*/ 1 h 6"/>
                  <a:gd name="T88" fmla="*/ 13 w 14"/>
                  <a:gd name="T89" fmla="*/ 1 h 6"/>
                  <a:gd name="T90" fmla="*/ 13 w 14"/>
                  <a:gd name="T91" fmla="*/ 1 h 6"/>
                  <a:gd name="T92" fmla="*/ 13 w 14"/>
                  <a:gd name="T93" fmla="*/ 1 h 6"/>
                  <a:gd name="T94" fmla="*/ 14 w 14"/>
                  <a:gd name="T95" fmla="*/ 0 h 6"/>
                  <a:gd name="T96" fmla="*/ 14 w 14"/>
                  <a:gd name="T97" fmla="*/ 0 h 6"/>
                  <a:gd name="T98" fmla="*/ 14 w 14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1" name="Freeform 283"/>
              <p:cNvSpPr>
                <a:spLocks/>
              </p:cNvSpPr>
              <p:nvPr/>
            </p:nvSpPr>
            <p:spPr bwMode="auto">
              <a:xfrm>
                <a:off x="4569" y="2224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0 w 14"/>
                  <a:gd name="T5" fmla="*/ 3 h 3"/>
                  <a:gd name="T6" fmla="*/ 1 w 14"/>
                  <a:gd name="T7" fmla="*/ 2 h 3"/>
                  <a:gd name="T8" fmla="*/ 1 w 14"/>
                  <a:gd name="T9" fmla="*/ 2 h 3"/>
                  <a:gd name="T10" fmla="*/ 1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2 w 14"/>
                  <a:gd name="T17" fmla="*/ 3 h 3"/>
                  <a:gd name="T18" fmla="*/ 3 w 14"/>
                  <a:gd name="T19" fmla="*/ 3 h 3"/>
                  <a:gd name="T20" fmla="*/ 3 w 14"/>
                  <a:gd name="T21" fmla="*/ 3 h 3"/>
                  <a:gd name="T22" fmla="*/ 3 w 14"/>
                  <a:gd name="T23" fmla="*/ 3 h 3"/>
                  <a:gd name="T24" fmla="*/ 3 w 14"/>
                  <a:gd name="T25" fmla="*/ 3 h 3"/>
                  <a:gd name="T26" fmla="*/ 4 w 14"/>
                  <a:gd name="T27" fmla="*/ 2 h 3"/>
                  <a:gd name="T28" fmla="*/ 4 w 14"/>
                  <a:gd name="T29" fmla="*/ 2 h 3"/>
                  <a:gd name="T30" fmla="*/ 4 w 14"/>
                  <a:gd name="T31" fmla="*/ 2 h 3"/>
                  <a:gd name="T32" fmla="*/ 5 w 14"/>
                  <a:gd name="T33" fmla="*/ 2 h 3"/>
                  <a:gd name="T34" fmla="*/ 5 w 14"/>
                  <a:gd name="T35" fmla="*/ 2 h 3"/>
                  <a:gd name="T36" fmla="*/ 5 w 14"/>
                  <a:gd name="T37" fmla="*/ 2 h 3"/>
                  <a:gd name="T38" fmla="*/ 6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1 h 3"/>
                  <a:gd name="T48" fmla="*/ 7 w 14"/>
                  <a:gd name="T49" fmla="*/ 1 h 3"/>
                  <a:gd name="T50" fmla="*/ 7 w 14"/>
                  <a:gd name="T51" fmla="*/ 1 h 3"/>
                  <a:gd name="T52" fmla="*/ 7 w 14"/>
                  <a:gd name="T53" fmla="*/ 1 h 3"/>
                  <a:gd name="T54" fmla="*/ 8 w 14"/>
                  <a:gd name="T55" fmla="*/ 1 h 3"/>
                  <a:gd name="T56" fmla="*/ 8 w 14"/>
                  <a:gd name="T57" fmla="*/ 1 h 3"/>
                  <a:gd name="T58" fmla="*/ 8 w 14"/>
                  <a:gd name="T59" fmla="*/ 1 h 3"/>
                  <a:gd name="T60" fmla="*/ 9 w 14"/>
                  <a:gd name="T61" fmla="*/ 0 h 3"/>
                  <a:gd name="T62" fmla="*/ 9 w 14"/>
                  <a:gd name="T63" fmla="*/ 0 h 3"/>
                  <a:gd name="T64" fmla="*/ 9 w 14"/>
                  <a:gd name="T65" fmla="*/ 0 h 3"/>
                  <a:gd name="T66" fmla="*/ 9 w 14"/>
                  <a:gd name="T67" fmla="*/ 0 h 3"/>
                  <a:gd name="T68" fmla="*/ 10 w 14"/>
                  <a:gd name="T69" fmla="*/ 0 h 3"/>
                  <a:gd name="T70" fmla="*/ 10 w 14"/>
                  <a:gd name="T71" fmla="*/ 0 h 3"/>
                  <a:gd name="T72" fmla="*/ 10 w 14"/>
                  <a:gd name="T73" fmla="*/ 0 h 3"/>
                  <a:gd name="T74" fmla="*/ 11 w 14"/>
                  <a:gd name="T75" fmla="*/ 0 h 3"/>
                  <a:gd name="T76" fmla="*/ 11 w 14"/>
                  <a:gd name="T77" fmla="*/ 0 h 3"/>
                  <a:gd name="T78" fmla="*/ 11 w 14"/>
                  <a:gd name="T79" fmla="*/ 0 h 3"/>
                  <a:gd name="T80" fmla="*/ 11 w 14"/>
                  <a:gd name="T81" fmla="*/ 0 h 3"/>
                  <a:gd name="T82" fmla="*/ 12 w 14"/>
                  <a:gd name="T83" fmla="*/ 0 h 3"/>
                  <a:gd name="T84" fmla="*/ 12 w 14"/>
                  <a:gd name="T85" fmla="*/ 0 h 3"/>
                  <a:gd name="T86" fmla="*/ 12 w 14"/>
                  <a:gd name="T87" fmla="*/ 0 h 3"/>
                  <a:gd name="T88" fmla="*/ 12 w 14"/>
                  <a:gd name="T89" fmla="*/ 0 h 3"/>
                  <a:gd name="T90" fmla="*/ 13 w 14"/>
                  <a:gd name="T91" fmla="*/ 0 h 3"/>
                  <a:gd name="T92" fmla="*/ 13 w 14"/>
                  <a:gd name="T93" fmla="*/ 0 h 3"/>
                  <a:gd name="T94" fmla="*/ 13 w 14"/>
                  <a:gd name="T95" fmla="*/ 0 h 3"/>
                  <a:gd name="T96" fmla="*/ 14 w 14"/>
                  <a:gd name="T97" fmla="*/ 0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2" name="Freeform 284"/>
              <p:cNvSpPr>
                <a:spLocks/>
              </p:cNvSpPr>
              <p:nvPr/>
            </p:nvSpPr>
            <p:spPr bwMode="auto">
              <a:xfrm>
                <a:off x="4583" y="2224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3" name="Freeform 285"/>
              <p:cNvSpPr>
                <a:spLocks/>
              </p:cNvSpPr>
              <p:nvPr/>
            </p:nvSpPr>
            <p:spPr bwMode="auto">
              <a:xfrm>
                <a:off x="4597" y="2223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1 w 14"/>
                  <a:gd name="T5" fmla="*/ 2 h 2"/>
                  <a:gd name="T6" fmla="*/ 1 w 14"/>
                  <a:gd name="T7" fmla="*/ 2 h 2"/>
                  <a:gd name="T8" fmla="*/ 1 w 14"/>
                  <a:gd name="T9" fmla="*/ 2 h 2"/>
                  <a:gd name="T10" fmla="*/ 1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2 w 14"/>
                  <a:gd name="T17" fmla="*/ 2 h 2"/>
                  <a:gd name="T18" fmla="*/ 2 w 14"/>
                  <a:gd name="T19" fmla="*/ 2 h 2"/>
                  <a:gd name="T20" fmla="*/ 3 w 14"/>
                  <a:gd name="T21" fmla="*/ 2 h 2"/>
                  <a:gd name="T22" fmla="*/ 3 w 14"/>
                  <a:gd name="T23" fmla="*/ 2 h 2"/>
                  <a:gd name="T24" fmla="*/ 3 w 14"/>
                  <a:gd name="T25" fmla="*/ 2 h 2"/>
                  <a:gd name="T26" fmla="*/ 4 w 14"/>
                  <a:gd name="T27" fmla="*/ 2 h 2"/>
                  <a:gd name="T28" fmla="*/ 4 w 14"/>
                  <a:gd name="T29" fmla="*/ 2 h 2"/>
                  <a:gd name="T30" fmla="*/ 4 w 14"/>
                  <a:gd name="T31" fmla="*/ 2 h 2"/>
                  <a:gd name="T32" fmla="*/ 4 w 14"/>
                  <a:gd name="T33" fmla="*/ 2 h 2"/>
                  <a:gd name="T34" fmla="*/ 5 w 14"/>
                  <a:gd name="T35" fmla="*/ 2 h 2"/>
                  <a:gd name="T36" fmla="*/ 5 w 14"/>
                  <a:gd name="T37" fmla="*/ 2 h 2"/>
                  <a:gd name="T38" fmla="*/ 5 w 14"/>
                  <a:gd name="T39" fmla="*/ 2 h 2"/>
                  <a:gd name="T40" fmla="*/ 6 w 14"/>
                  <a:gd name="T41" fmla="*/ 2 h 2"/>
                  <a:gd name="T42" fmla="*/ 6 w 14"/>
                  <a:gd name="T43" fmla="*/ 2 h 2"/>
                  <a:gd name="T44" fmla="*/ 6 w 14"/>
                  <a:gd name="T45" fmla="*/ 2 h 2"/>
                  <a:gd name="T46" fmla="*/ 7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7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9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1 w 14"/>
                  <a:gd name="T83" fmla="*/ 1 h 2"/>
                  <a:gd name="T84" fmla="*/ 12 w 14"/>
                  <a:gd name="T85" fmla="*/ 0 h 2"/>
                  <a:gd name="T86" fmla="*/ 12 w 14"/>
                  <a:gd name="T87" fmla="*/ 0 h 2"/>
                  <a:gd name="T88" fmla="*/ 12 w 14"/>
                  <a:gd name="T89" fmla="*/ 0 h 2"/>
                  <a:gd name="T90" fmla="*/ 13 w 14"/>
                  <a:gd name="T91" fmla="*/ 0 h 2"/>
                  <a:gd name="T92" fmla="*/ 13 w 14"/>
                  <a:gd name="T93" fmla="*/ 0 h 2"/>
                  <a:gd name="T94" fmla="*/ 13 w 14"/>
                  <a:gd name="T95" fmla="*/ 0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4" name="Freeform 286"/>
              <p:cNvSpPr>
                <a:spLocks/>
              </p:cNvSpPr>
              <p:nvPr/>
            </p:nvSpPr>
            <p:spPr bwMode="auto">
              <a:xfrm>
                <a:off x="4611" y="2222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1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1 h 1"/>
                  <a:gd name="T20" fmla="*/ 3 w 14"/>
                  <a:gd name="T21" fmla="*/ 1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6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8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5" name="Freeform 287"/>
              <p:cNvSpPr>
                <a:spLocks/>
              </p:cNvSpPr>
              <p:nvPr/>
            </p:nvSpPr>
            <p:spPr bwMode="auto">
              <a:xfrm>
                <a:off x="4625" y="2221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4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6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9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6" name="Freeform 288"/>
              <p:cNvSpPr>
                <a:spLocks/>
              </p:cNvSpPr>
              <p:nvPr/>
            </p:nvSpPr>
            <p:spPr bwMode="auto">
              <a:xfrm>
                <a:off x="4639" y="2217"/>
                <a:ext cx="13" cy="4"/>
              </a:xfrm>
              <a:custGeom>
                <a:avLst/>
                <a:gdLst>
                  <a:gd name="T0" fmla="*/ 0 w 13"/>
                  <a:gd name="T1" fmla="*/ 4 h 4"/>
                  <a:gd name="T2" fmla="*/ 0 w 13"/>
                  <a:gd name="T3" fmla="*/ 4 h 4"/>
                  <a:gd name="T4" fmla="*/ 0 w 13"/>
                  <a:gd name="T5" fmla="*/ 4 h 4"/>
                  <a:gd name="T6" fmla="*/ 1 w 13"/>
                  <a:gd name="T7" fmla="*/ 4 h 4"/>
                  <a:gd name="T8" fmla="*/ 1 w 13"/>
                  <a:gd name="T9" fmla="*/ 3 h 4"/>
                  <a:gd name="T10" fmla="*/ 1 w 13"/>
                  <a:gd name="T11" fmla="*/ 3 h 4"/>
                  <a:gd name="T12" fmla="*/ 1 w 13"/>
                  <a:gd name="T13" fmla="*/ 3 h 4"/>
                  <a:gd name="T14" fmla="*/ 1 w 13"/>
                  <a:gd name="T15" fmla="*/ 3 h 4"/>
                  <a:gd name="T16" fmla="*/ 2 w 13"/>
                  <a:gd name="T17" fmla="*/ 3 h 4"/>
                  <a:gd name="T18" fmla="*/ 2 w 13"/>
                  <a:gd name="T19" fmla="*/ 3 h 4"/>
                  <a:gd name="T20" fmla="*/ 2 w 13"/>
                  <a:gd name="T21" fmla="*/ 3 h 4"/>
                  <a:gd name="T22" fmla="*/ 3 w 13"/>
                  <a:gd name="T23" fmla="*/ 3 h 4"/>
                  <a:gd name="T24" fmla="*/ 3 w 13"/>
                  <a:gd name="T25" fmla="*/ 3 h 4"/>
                  <a:gd name="T26" fmla="*/ 3 w 13"/>
                  <a:gd name="T27" fmla="*/ 3 h 4"/>
                  <a:gd name="T28" fmla="*/ 4 w 13"/>
                  <a:gd name="T29" fmla="*/ 3 h 4"/>
                  <a:gd name="T30" fmla="*/ 4 w 13"/>
                  <a:gd name="T31" fmla="*/ 3 h 4"/>
                  <a:gd name="T32" fmla="*/ 4 w 13"/>
                  <a:gd name="T33" fmla="*/ 3 h 4"/>
                  <a:gd name="T34" fmla="*/ 4 w 13"/>
                  <a:gd name="T35" fmla="*/ 3 h 4"/>
                  <a:gd name="T36" fmla="*/ 5 w 13"/>
                  <a:gd name="T37" fmla="*/ 3 h 4"/>
                  <a:gd name="T38" fmla="*/ 5 w 13"/>
                  <a:gd name="T39" fmla="*/ 3 h 4"/>
                  <a:gd name="T40" fmla="*/ 5 w 13"/>
                  <a:gd name="T41" fmla="*/ 3 h 4"/>
                  <a:gd name="T42" fmla="*/ 6 w 13"/>
                  <a:gd name="T43" fmla="*/ 3 h 4"/>
                  <a:gd name="T44" fmla="*/ 6 w 13"/>
                  <a:gd name="T45" fmla="*/ 3 h 4"/>
                  <a:gd name="T46" fmla="*/ 6 w 13"/>
                  <a:gd name="T47" fmla="*/ 3 h 4"/>
                  <a:gd name="T48" fmla="*/ 7 w 13"/>
                  <a:gd name="T49" fmla="*/ 3 h 4"/>
                  <a:gd name="T50" fmla="*/ 7 w 13"/>
                  <a:gd name="T51" fmla="*/ 3 h 4"/>
                  <a:gd name="T52" fmla="*/ 7 w 13"/>
                  <a:gd name="T53" fmla="*/ 3 h 4"/>
                  <a:gd name="T54" fmla="*/ 7 w 13"/>
                  <a:gd name="T55" fmla="*/ 3 h 4"/>
                  <a:gd name="T56" fmla="*/ 7 w 13"/>
                  <a:gd name="T57" fmla="*/ 2 h 4"/>
                  <a:gd name="T58" fmla="*/ 8 w 13"/>
                  <a:gd name="T59" fmla="*/ 2 h 4"/>
                  <a:gd name="T60" fmla="*/ 8 w 13"/>
                  <a:gd name="T61" fmla="*/ 2 h 4"/>
                  <a:gd name="T62" fmla="*/ 8 w 13"/>
                  <a:gd name="T63" fmla="*/ 2 h 4"/>
                  <a:gd name="T64" fmla="*/ 9 w 13"/>
                  <a:gd name="T65" fmla="*/ 2 h 4"/>
                  <a:gd name="T66" fmla="*/ 9 w 13"/>
                  <a:gd name="T67" fmla="*/ 2 h 4"/>
                  <a:gd name="T68" fmla="*/ 9 w 13"/>
                  <a:gd name="T69" fmla="*/ 2 h 4"/>
                  <a:gd name="T70" fmla="*/ 10 w 13"/>
                  <a:gd name="T71" fmla="*/ 2 h 4"/>
                  <a:gd name="T72" fmla="*/ 10 w 13"/>
                  <a:gd name="T73" fmla="*/ 2 h 4"/>
                  <a:gd name="T74" fmla="*/ 10 w 13"/>
                  <a:gd name="T75" fmla="*/ 2 h 4"/>
                  <a:gd name="T76" fmla="*/ 10 w 13"/>
                  <a:gd name="T77" fmla="*/ 2 h 4"/>
                  <a:gd name="T78" fmla="*/ 11 w 13"/>
                  <a:gd name="T79" fmla="*/ 1 h 4"/>
                  <a:gd name="T80" fmla="*/ 11 w 13"/>
                  <a:gd name="T81" fmla="*/ 1 h 4"/>
                  <a:gd name="T82" fmla="*/ 11 w 13"/>
                  <a:gd name="T83" fmla="*/ 1 h 4"/>
                  <a:gd name="T84" fmla="*/ 12 w 13"/>
                  <a:gd name="T85" fmla="*/ 1 h 4"/>
                  <a:gd name="T86" fmla="*/ 12 w 13"/>
                  <a:gd name="T87" fmla="*/ 1 h 4"/>
                  <a:gd name="T88" fmla="*/ 12 w 13"/>
                  <a:gd name="T89" fmla="*/ 1 h 4"/>
                  <a:gd name="T90" fmla="*/ 13 w 13"/>
                  <a:gd name="T91" fmla="*/ 1 h 4"/>
                  <a:gd name="T92" fmla="*/ 13 w 13"/>
                  <a:gd name="T93" fmla="*/ 1 h 4"/>
                  <a:gd name="T94" fmla="*/ 13 w 13"/>
                  <a:gd name="T95" fmla="*/ 0 h 4"/>
                  <a:gd name="T96" fmla="*/ 13 w 13"/>
                  <a:gd name="T97" fmla="*/ 0 h 4"/>
                  <a:gd name="T98" fmla="*/ 13 w 13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7" name="Freeform 289"/>
              <p:cNvSpPr>
                <a:spLocks/>
              </p:cNvSpPr>
              <p:nvPr/>
            </p:nvSpPr>
            <p:spPr bwMode="auto">
              <a:xfrm>
                <a:off x="4652" y="2209"/>
                <a:ext cx="14" cy="8"/>
              </a:xfrm>
              <a:custGeom>
                <a:avLst/>
                <a:gdLst>
                  <a:gd name="T0" fmla="*/ 0 w 14"/>
                  <a:gd name="T1" fmla="*/ 8 h 8"/>
                  <a:gd name="T2" fmla="*/ 1 w 14"/>
                  <a:gd name="T3" fmla="*/ 8 h 8"/>
                  <a:gd name="T4" fmla="*/ 1 w 14"/>
                  <a:gd name="T5" fmla="*/ 8 h 8"/>
                  <a:gd name="T6" fmla="*/ 1 w 14"/>
                  <a:gd name="T7" fmla="*/ 8 h 8"/>
                  <a:gd name="T8" fmla="*/ 2 w 14"/>
                  <a:gd name="T9" fmla="*/ 8 h 8"/>
                  <a:gd name="T10" fmla="*/ 2 w 14"/>
                  <a:gd name="T11" fmla="*/ 7 h 8"/>
                  <a:gd name="T12" fmla="*/ 2 w 14"/>
                  <a:gd name="T13" fmla="*/ 7 h 8"/>
                  <a:gd name="T14" fmla="*/ 3 w 14"/>
                  <a:gd name="T15" fmla="*/ 7 h 8"/>
                  <a:gd name="T16" fmla="*/ 3 w 14"/>
                  <a:gd name="T17" fmla="*/ 7 h 8"/>
                  <a:gd name="T18" fmla="*/ 3 w 14"/>
                  <a:gd name="T19" fmla="*/ 7 h 8"/>
                  <a:gd name="T20" fmla="*/ 3 w 14"/>
                  <a:gd name="T21" fmla="*/ 7 h 8"/>
                  <a:gd name="T22" fmla="*/ 4 w 14"/>
                  <a:gd name="T23" fmla="*/ 7 h 8"/>
                  <a:gd name="T24" fmla="*/ 4 w 14"/>
                  <a:gd name="T25" fmla="*/ 7 h 8"/>
                  <a:gd name="T26" fmla="*/ 4 w 14"/>
                  <a:gd name="T27" fmla="*/ 6 h 8"/>
                  <a:gd name="T28" fmla="*/ 5 w 14"/>
                  <a:gd name="T29" fmla="*/ 6 h 8"/>
                  <a:gd name="T30" fmla="*/ 5 w 14"/>
                  <a:gd name="T31" fmla="*/ 6 h 8"/>
                  <a:gd name="T32" fmla="*/ 5 w 14"/>
                  <a:gd name="T33" fmla="*/ 6 h 8"/>
                  <a:gd name="T34" fmla="*/ 6 w 14"/>
                  <a:gd name="T35" fmla="*/ 5 h 8"/>
                  <a:gd name="T36" fmla="*/ 6 w 14"/>
                  <a:gd name="T37" fmla="*/ 5 h 8"/>
                  <a:gd name="T38" fmla="*/ 6 w 14"/>
                  <a:gd name="T39" fmla="*/ 5 h 8"/>
                  <a:gd name="T40" fmla="*/ 6 w 14"/>
                  <a:gd name="T41" fmla="*/ 5 h 8"/>
                  <a:gd name="T42" fmla="*/ 6 w 14"/>
                  <a:gd name="T43" fmla="*/ 4 h 8"/>
                  <a:gd name="T44" fmla="*/ 7 w 14"/>
                  <a:gd name="T45" fmla="*/ 4 h 8"/>
                  <a:gd name="T46" fmla="*/ 7 w 14"/>
                  <a:gd name="T47" fmla="*/ 4 h 8"/>
                  <a:gd name="T48" fmla="*/ 7 w 14"/>
                  <a:gd name="T49" fmla="*/ 4 h 8"/>
                  <a:gd name="T50" fmla="*/ 8 w 14"/>
                  <a:gd name="T51" fmla="*/ 3 h 8"/>
                  <a:gd name="T52" fmla="*/ 8 w 14"/>
                  <a:gd name="T53" fmla="*/ 3 h 8"/>
                  <a:gd name="T54" fmla="*/ 8 w 14"/>
                  <a:gd name="T55" fmla="*/ 3 h 8"/>
                  <a:gd name="T56" fmla="*/ 9 w 14"/>
                  <a:gd name="T57" fmla="*/ 3 h 8"/>
                  <a:gd name="T58" fmla="*/ 9 w 14"/>
                  <a:gd name="T59" fmla="*/ 3 h 8"/>
                  <a:gd name="T60" fmla="*/ 9 w 14"/>
                  <a:gd name="T61" fmla="*/ 3 h 8"/>
                  <a:gd name="T62" fmla="*/ 9 w 14"/>
                  <a:gd name="T63" fmla="*/ 2 h 8"/>
                  <a:gd name="T64" fmla="*/ 10 w 14"/>
                  <a:gd name="T65" fmla="*/ 2 h 8"/>
                  <a:gd name="T66" fmla="*/ 10 w 14"/>
                  <a:gd name="T67" fmla="*/ 2 h 8"/>
                  <a:gd name="T68" fmla="*/ 10 w 14"/>
                  <a:gd name="T69" fmla="*/ 2 h 8"/>
                  <a:gd name="T70" fmla="*/ 11 w 14"/>
                  <a:gd name="T71" fmla="*/ 2 h 8"/>
                  <a:gd name="T72" fmla="*/ 11 w 14"/>
                  <a:gd name="T73" fmla="*/ 2 h 8"/>
                  <a:gd name="T74" fmla="*/ 11 w 14"/>
                  <a:gd name="T75" fmla="*/ 1 h 8"/>
                  <a:gd name="T76" fmla="*/ 11 w 14"/>
                  <a:gd name="T77" fmla="*/ 1 h 8"/>
                  <a:gd name="T78" fmla="*/ 12 w 14"/>
                  <a:gd name="T79" fmla="*/ 1 h 8"/>
                  <a:gd name="T80" fmla="*/ 12 w 14"/>
                  <a:gd name="T81" fmla="*/ 1 h 8"/>
                  <a:gd name="T82" fmla="*/ 12 w 14"/>
                  <a:gd name="T83" fmla="*/ 1 h 8"/>
                  <a:gd name="T84" fmla="*/ 12 w 14"/>
                  <a:gd name="T85" fmla="*/ 1 h 8"/>
                  <a:gd name="T86" fmla="*/ 13 w 14"/>
                  <a:gd name="T87" fmla="*/ 1 h 8"/>
                  <a:gd name="T88" fmla="*/ 13 w 14"/>
                  <a:gd name="T89" fmla="*/ 1 h 8"/>
                  <a:gd name="T90" fmla="*/ 13 w 14"/>
                  <a:gd name="T91" fmla="*/ 0 h 8"/>
                  <a:gd name="T92" fmla="*/ 14 w 14"/>
                  <a:gd name="T93" fmla="*/ 0 h 8"/>
                  <a:gd name="T94" fmla="*/ 14 w 14"/>
                  <a:gd name="T95" fmla="*/ 0 h 8"/>
                  <a:gd name="T96" fmla="*/ 14 w 14"/>
                  <a:gd name="T97" fmla="*/ 0 h 8"/>
                  <a:gd name="T98" fmla="*/ 14 w 14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8" name="Freeform 290"/>
              <p:cNvSpPr>
                <a:spLocks/>
              </p:cNvSpPr>
              <p:nvPr/>
            </p:nvSpPr>
            <p:spPr bwMode="auto">
              <a:xfrm>
                <a:off x="4666" y="220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1 w 14"/>
                  <a:gd name="T3" fmla="*/ 7 h 7"/>
                  <a:gd name="T4" fmla="*/ 1 w 14"/>
                  <a:gd name="T5" fmla="*/ 6 h 7"/>
                  <a:gd name="T6" fmla="*/ 1 w 14"/>
                  <a:gd name="T7" fmla="*/ 6 h 7"/>
                  <a:gd name="T8" fmla="*/ 2 w 14"/>
                  <a:gd name="T9" fmla="*/ 6 h 7"/>
                  <a:gd name="T10" fmla="*/ 2 w 14"/>
                  <a:gd name="T11" fmla="*/ 6 h 7"/>
                  <a:gd name="T12" fmla="*/ 2 w 14"/>
                  <a:gd name="T13" fmla="*/ 6 h 7"/>
                  <a:gd name="T14" fmla="*/ 3 w 14"/>
                  <a:gd name="T15" fmla="*/ 6 h 7"/>
                  <a:gd name="T16" fmla="*/ 3 w 14"/>
                  <a:gd name="T17" fmla="*/ 6 h 7"/>
                  <a:gd name="T18" fmla="*/ 3 w 14"/>
                  <a:gd name="T19" fmla="*/ 5 h 7"/>
                  <a:gd name="T20" fmla="*/ 3 w 14"/>
                  <a:gd name="T21" fmla="*/ 5 h 7"/>
                  <a:gd name="T22" fmla="*/ 4 w 14"/>
                  <a:gd name="T23" fmla="*/ 5 h 7"/>
                  <a:gd name="T24" fmla="*/ 4 w 14"/>
                  <a:gd name="T25" fmla="*/ 5 h 7"/>
                  <a:gd name="T26" fmla="*/ 4 w 14"/>
                  <a:gd name="T27" fmla="*/ 5 h 7"/>
                  <a:gd name="T28" fmla="*/ 4 w 14"/>
                  <a:gd name="T29" fmla="*/ 5 h 7"/>
                  <a:gd name="T30" fmla="*/ 5 w 14"/>
                  <a:gd name="T31" fmla="*/ 5 h 7"/>
                  <a:gd name="T32" fmla="*/ 5 w 14"/>
                  <a:gd name="T33" fmla="*/ 5 h 7"/>
                  <a:gd name="T34" fmla="*/ 5 w 14"/>
                  <a:gd name="T35" fmla="*/ 5 h 7"/>
                  <a:gd name="T36" fmla="*/ 6 w 14"/>
                  <a:gd name="T37" fmla="*/ 4 h 7"/>
                  <a:gd name="T38" fmla="*/ 6 w 14"/>
                  <a:gd name="T39" fmla="*/ 4 h 7"/>
                  <a:gd name="T40" fmla="*/ 6 w 14"/>
                  <a:gd name="T41" fmla="*/ 4 h 7"/>
                  <a:gd name="T42" fmla="*/ 6 w 14"/>
                  <a:gd name="T43" fmla="*/ 4 h 7"/>
                  <a:gd name="T44" fmla="*/ 7 w 14"/>
                  <a:gd name="T45" fmla="*/ 4 h 7"/>
                  <a:gd name="T46" fmla="*/ 7 w 14"/>
                  <a:gd name="T47" fmla="*/ 4 h 7"/>
                  <a:gd name="T48" fmla="*/ 7 w 14"/>
                  <a:gd name="T49" fmla="*/ 4 h 7"/>
                  <a:gd name="T50" fmla="*/ 8 w 14"/>
                  <a:gd name="T51" fmla="*/ 3 h 7"/>
                  <a:gd name="T52" fmla="*/ 8 w 14"/>
                  <a:gd name="T53" fmla="*/ 3 h 7"/>
                  <a:gd name="T54" fmla="*/ 8 w 14"/>
                  <a:gd name="T55" fmla="*/ 3 h 7"/>
                  <a:gd name="T56" fmla="*/ 8 w 14"/>
                  <a:gd name="T57" fmla="*/ 3 h 7"/>
                  <a:gd name="T58" fmla="*/ 9 w 14"/>
                  <a:gd name="T59" fmla="*/ 3 h 7"/>
                  <a:gd name="T60" fmla="*/ 9 w 14"/>
                  <a:gd name="T61" fmla="*/ 3 h 7"/>
                  <a:gd name="T62" fmla="*/ 9 w 14"/>
                  <a:gd name="T63" fmla="*/ 3 h 7"/>
                  <a:gd name="T64" fmla="*/ 10 w 14"/>
                  <a:gd name="T65" fmla="*/ 2 h 7"/>
                  <a:gd name="T66" fmla="*/ 10 w 14"/>
                  <a:gd name="T67" fmla="*/ 2 h 7"/>
                  <a:gd name="T68" fmla="*/ 10 w 14"/>
                  <a:gd name="T69" fmla="*/ 2 h 7"/>
                  <a:gd name="T70" fmla="*/ 10 w 14"/>
                  <a:gd name="T71" fmla="*/ 2 h 7"/>
                  <a:gd name="T72" fmla="*/ 10 w 14"/>
                  <a:gd name="T73" fmla="*/ 2 h 7"/>
                  <a:gd name="T74" fmla="*/ 11 w 14"/>
                  <a:gd name="T75" fmla="*/ 2 h 7"/>
                  <a:gd name="T76" fmla="*/ 11 w 14"/>
                  <a:gd name="T77" fmla="*/ 2 h 7"/>
                  <a:gd name="T78" fmla="*/ 11 w 14"/>
                  <a:gd name="T79" fmla="*/ 2 h 7"/>
                  <a:gd name="T80" fmla="*/ 12 w 14"/>
                  <a:gd name="T81" fmla="*/ 2 h 7"/>
                  <a:gd name="T82" fmla="*/ 12 w 14"/>
                  <a:gd name="T83" fmla="*/ 1 h 7"/>
                  <a:gd name="T84" fmla="*/ 12 w 14"/>
                  <a:gd name="T85" fmla="*/ 1 h 7"/>
                  <a:gd name="T86" fmla="*/ 12 w 14"/>
                  <a:gd name="T87" fmla="*/ 1 h 7"/>
                  <a:gd name="T88" fmla="*/ 13 w 14"/>
                  <a:gd name="T89" fmla="*/ 1 h 7"/>
                  <a:gd name="T90" fmla="*/ 13 w 14"/>
                  <a:gd name="T91" fmla="*/ 1 h 7"/>
                  <a:gd name="T92" fmla="*/ 13 w 14"/>
                  <a:gd name="T93" fmla="*/ 1 h 7"/>
                  <a:gd name="T94" fmla="*/ 14 w 14"/>
                  <a:gd name="T95" fmla="*/ 1 h 7"/>
                  <a:gd name="T96" fmla="*/ 14 w 14"/>
                  <a:gd name="T97" fmla="*/ 0 h 7"/>
                  <a:gd name="T98" fmla="*/ 14 w 14"/>
                  <a:gd name="T9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9" name="Freeform 291"/>
              <p:cNvSpPr>
                <a:spLocks/>
              </p:cNvSpPr>
              <p:nvPr/>
            </p:nvSpPr>
            <p:spPr bwMode="auto">
              <a:xfrm>
                <a:off x="4680" y="2180"/>
                <a:ext cx="14" cy="22"/>
              </a:xfrm>
              <a:custGeom>
                <a:avLst/>
                <a:gdLst>
                  <a:gd name="T0" fmla="*/ 0 w 14"/>
                  <a:gd name="T1" fmla="*/ 22 h 22"/>
                  <a:gd name="T2" fmla="*/ 1 w 14"/>
                  <a:gd name="T3" fmla="*/ 22 h 22"/>
                  <a:gd name="T4" fmla="*/ 1 w 14"/>
                  <a:gd name="T5" fmla="*/ 22 h 22"/>
                  <a:gd name="T6" fmla="*/ 1 w 14"/>
                  <a:gd name="T7" fmla="*/ 22 h 22"/>
                  <a:gd name="T8" fmla="*/ 1 w 14"/>
                  <a:gd name="T9" fmla="*/ 22 h 22"/>
                  <a:gd name="T10" fmla="*/ 2 w 14"/>
                  <a:gd name="T11" fmla="*/ 21 h 22"/>
                  <a:gd name="T12" fmla="*/ 2 w 14"/>
                  <a:gd name="T13" fmla="*/ 21 h 22"/>
                  <a:gd name="T14" fmla="*/ 2 w 14"/>
                  <a:gd name="T15" fmla="*/ 21 h 22"/>
                  <a:gd name="T16" fmla="*/ 2 w 14"/>
                  <a:gd name="T17" fmla="*/ 21 h 22"/>
                  <a:gd name="T18" fmla="*/ 3 w 14"/>
                  <a:gd name="T19" fmla="*/ 21 h 22"/>
                  <a:gd name="T20" fmla="*/ 3 w 14"/>
                  <a:gd name="T21" fmla="*/ 21 h 22"/>
                  <a:gd name="T22" fmla="*/ 3 w 14"/>
                  <a:gd name="T23" fmla="*/ 21 h 22"/>
                  <a:gd name="T24" fmla="*/ 4 w 14"/>
                  <a:gd name="T25" fmla="*/ 20 h 22"/>
                  <a:gd name="T26" fmla="*/ 4 w 14"/>
                  <a:gd name="T27" fmla="*/ 20 h 22"/>
                  <a:gd name="T28" fmla="*/ 4 w 14"/>
                  <a:gd name="T29" fmla="*/ 20 h 22"/>
                  <a:gd name="T30" fmla="*/ 4 w 14"/>
                  <a:gd name="T31" fmla="*/ 20 h 22"/>
                  <a:gd name="T32" fmla="*/ 5 w 14"/>
                  <a:gd name="T33" fmla="*/ 19 h 22"/>
                  <a:gd name="T34" fmla="*/ 5 w 14"/>
                  <a:gd name="T35" fmla="*/ 19 h 22"/>
                  <a:gd name="T36" fmla="*/ 5 w 14"/>
                  <a:gd name="T37" fmla="*/ 19 h 22"/>
                  <a:gd name="T38" fmla="*/ 6 w 14"/>
                  <a:gd name="T39" fmla="*/ 19 h 22"/>
                  <a:gd name="T40" fmla="*/ 6 w 14"/>
                  <a:gd name="T41" fmla="*/ 18 h 22"/>
                  <a:gd name="T42" fmla="*/ 6 w 14"/>
                  <a:gd name="T43" fmla="*/ 18 h 22"/>
                  <a:gd name="T44" fmla="*/ 7 w 14"/>
                  <a:gd name="T45" fmla="*/ 18 h 22"/>
                  <a:gd name="T46" fmla="*/ 7 w 14"/>
                  <a:gd name="T47" fmla="*/ 17 h 22"/>
                  <a:gd name="T48" fmla="*/ 7 w 14"/>
                  <a:gd name="T49" fmla="*/ 17 h 22"/>
                  <a:gd name="T50" fmla="*/ 7 w 14"/>
                  <a:gd name="T51" fmla="*/ 17 h 22"/>
                  <a:gd name="T52" fmla="*/ 7 w 14"/>
                  <a:gd name="T53" fmla="*/ 16 h 22"/>
                  <a:gd name="T54" fmla="*/ 8 w 14"/>
                  <a:gd name="T55" fmla="*/ 16 h 22"/>
                  <a:gd name="T56" fmla="*/ 8 w 14"/>
                  <a:gd name="T57" fmla="*/ 16 h 22"/>
                  <a:gd name="T58" fmla="*/ 8 w 14"/>
                  <a:gd name="T59" fmla="*/ 15 h 22"/>
                  <a:gd name="T60" fmla="*/ 9 w 14"/>
                  <a:gd name="T61" fmla="*/ 14 h 22"/>
                  <a:gd name="T62" fmla="*/ 9 w 14"/>
                  <a:gd name="T63" fmla="*/ 14 h 22"/>
                  <a:gd name="T64" fmla="*/ 9 w 14"/>
                  <a:gd name="T65" fmla="*/ 13 h 22"/>
                  <a:gd name="T66" fmla="*/ 10 w 14"/>
                  <a:gd name="T67" fmla="*/ 12 h 22"/>
                  <a:gd name="T68" fmla="*/ 10 w 14"/>
                  <a:gd name="T69" fmla="*/ 12 h 22"/>
                  <a:gd name="T70" fmla="*/ 10 w 14"/>
                  <a:gd name="T71" fmla="*/ 11 h 22"/>
                  <a:gd name="T72" fmla="*/ 10 w 14"/>
                  <a:gd name="T73" fmla="*/ 10 h 22"/>
                  <a:gd name="T74" fmla="*/ 11 w 14"/>
                  <a:gd name="T75" fmla="*/ 9 h 22"/>
                  <a:gd name="T76" fmla="*/ 11 w 14"/>
                  <a:gd name="T77" fmla="*/ 8 h 22"/>
                  <a:gd name="T78" fmla="*/ 11 w 14"/>
                  <a:gd name="T79" fmla="*/ 8 h 22"/>
                  <a:gd name="T80" fmla="*/ 12 w 14"/>
                  <a:gd name="T81" fmla="*/ 7 h 22"/>
                  <a:gd name="T82" fmla="*/ 12 w 14"/>
                  <a:gd name="T83" fmla="*/ 6 h 22"/>
                  <a:gd name="T84" fmla="*/ 12 w 14"/>
                  <a:gd name="T85" fmla="*/ 5 h 22"/>
                  <a:gd name="T86" fmla="*/ 13 w 14"/>
                  <a:gd name="T87" fmla="*/ 4 h 22"/>
                  <a:gd name="T88" fmla="*/ 13 w 14"/>
                  <a:gd name="T89" fmla="*/ 3 h 22"/>
                  <a:gd name="T90" fmla="*/ 13 w 14"/>
                  <a:gd name="T91" fmla="*/ 3 h 22"/>
                  <a:gd name="T92" fmla="*/ 13 w 14"/>
                  <a:gd name="T93" fmla="*/ 2 h 22"/>
                  <a:gd name="T94" fmla="*/ 13 w 14"/>
                  <a:gd name="T95" fmla="*/ 2 h 22"/>
                  <a:gd name="T96" fmla="*/ 14 w 14"/>
                  <a:gd name="T97" fmla="*/ 1 h 22"/>
                  <a:gd name="T98" fmla="*/ 14 w 14"/>
                  <a:gd name="T9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2">
                    <a:moveTo>
                      <a:pt x="0" y="22"/>
                    </a:moveTo>
                    <a:lnTo>
                      <a:pt x="0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4" y="21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0" name="Freeform 292"/>
              <p:cNvSpPr>
                <a:spLocks/>
              </p:cNvSpPr>
              <p:nvPr/>
            </p:nvSpPr>
            <p:spPr bwMode="auto">
              <a:xfrm>
                <a:off x="4694" y="2108"/>
                <a:ext cx="14" cy="72"/>
              </a:xfrm>
              <a:custGeom>
                <a:avLst/>
                <a:gdLst>
                  <a:gd name="T0" fmla="*/ 0 w 14"/>
                  <a:gd name="T1" fmla="*/ 72 h 72"/>
                  <a:gd name="T2" fmla="*/ 0 w 14"/>
                  <a:gd name="T3" fmla="*/ 71 h 72"/>
                  <a:gd name="T4" fmla="*/ 1 w 14"/>
                  <a:gd name="T5" fmla="*/ 70 h 72"/>
                  <a:gd name="T6" fmla="*/ 1 w 14"/>
                  <a:gd name="T7" fmla="*/ 70 h 72"/>
                  <a:gd name="T8" fmla="*/ 1 w 14"/>
                  <a:gd name="T9" fmla="*/ 69 h 72"/>
                  <a:gd name="T10" fmla="*/ 2 w 14"/>
                  <a:gd name="T11" fmla="*/ 68 h 72"/>
                  <a:gd name="T12" fmla="*/ 2 w 14"/>
                  <a:gd name="T13" fmla="*/ 67 h 72"/>
                  <a:gd name="T14" fmla="*/ 2 w 14"/>
                  <a:gd name="T15" fmla="*/ 67 h 72"/>
                  <a:gd name="T16" fmla="*/ 2 w 14"/>
                  <a:gd name="T17" fmla="*/ 66 h 72"/>
                  <a:gd name="T18" fmla="*/ 3 w 14"/>
                  <a:gd name="T19" fmla="*/ 65 h 72"/>
                  <a:gd name="T20" fmla="*/ 3 w 14"/>
                  <a:gd name="T21" fmla="*/ 63 h 72"/>
                  <a:gd name="T22" fmla="*/ 3 w 14"/>
                  <a:gd name="T23" fmla="*/ 62 h 72"/>
                  <a:gd name="T24" fmla="*/ 4 w 14"/>
                  <a:gd name="T25" fmla="*/ 60 h 72"/>
                  <a:gd name="T26" fmla="*/ 4 w 14"/>
                  <a:gd name="T27" fmla="*/ 59 h 72"/>
                  <a:gd name="T28" fmla="*/ 4 w 14"/>
                  <a:gd name="T29" fmla="*/ 58 h 72"/>
                  <a:gd name="T30" fmla="*/ 5 w 14"/>
                  <a:gd name="T31" fmla="*/ 57 h 72"/>
                  <a:gd name="T32" fmla="*/ 5 w 14"/>
                  <a:gd name="T33" fmla="*/ 56 h 72"/>
                  <a:gd name="T34" fmla="*/ 5 w 14"/>
                  <a:gd name="T35" fmla="*/ 54 h 72"/>
                  <a:gd name="T36" fmla="*/ 5 w 14"/>
                  <a:gd name="T37" fmla="*/ 54 h 72"/>
                  <a:gd name="T38" fmla="*/ 5 w 14"/>
                  <a:gd name="T39" fmla="*/ 53 h 72"/>
                  <a:gd name="T40" fmla="*/ 6 w 14"/>
                  <a:gd name="T41" fmla="*/ 51 h 72"/>
                  <a:gd name="T42" fmla="*/ 6 w 14"/>
                  <a:gd name="T43" fmla="*/ 49 h 72"/>
                  <a:gd name="T44" fmla="*/ 6 w 14"/>
                  <a:gd name="T45" fmla="*/ 47 h 72"/>
                  <a:gd name="T46" fmla="*/ 7 w 14"/>
                  <a:gd name="T47" fmla="*/ 45 h 72"/>
                  <a:gd name="T48" fmla="*/ 7 w 14"/>
                  <a:gd name="T49" fmla="*/ 43 h 72"/>
                  <a:gd name="T50" fmla="*/ 7 w 14"/>
                  <a:gd name="T51" fmla="*/ 41 h 72"/>
                  <a:gd name="T52" fmla="*/ 8 w 14"/>
                  <a:gd name="T53" fmla="*/ 40 h 72"/>
                  <a:gd name="T54" fmla="*/ 8 w 14"/>
                  <a:gd name="T55" fmla="*/ 39 h 72"/>
                  <a:gd name="T56" fmla="*/ 8 w 14"/>
                  <a:gd name="T57" fmla="*/ 38 h 72"/>
                  <a:gd name="T58" fmla="*/ 8 w 14"/>
                  <a:gd name="T59" fmla="*/ 36 h 72"/>
                  <a:gd name="T60" fmla="*/ 9 w 14"/>
                  <a:gd name="T61" fmla="*/ 35 h 72"/>
                  <a:gd name="T62" fmla="*/ 9 w 14"/>
                  <a:gd name="T63" fmla="*/ 33 h 72"/>
                  <a:gd name="T64" fmla="*/ 9 w 14"/>
                  <a:gd name="T65" fmla="*/ 31 h 72"/>
                  <a:gd name="T66" fmla="*/ 10 w 14"/>
                  <a:gd name="T67" fmla="*/ 30 h 72"/>
                  <a:gd name="T68" fmla="*/ 10 w 14"/>
                  <a:gd name="T69" fmla="*/ 28 h 72"/>
                  <a:gd name="T70" fmla="*/ 10 w 14"/>
                  <a:gd name="T71" fmla="*/ 27 h 72"/>
                  <a:gd name="T72" fmla="*/ 10 w 14"/>
                  <a:gd name="T73" fmla="*/ 25 h 72"/>
                  <a:gd name="T74" fmla="*/ 11 w 14"/>
                  <a:gd name="T75" fmla="*/ 24 h 72"/>
                  <a:gd name="T76" fmla="*/ 11 w 14"/>
                  <a:gd name="T77" fmla="*/ 23 h 72"/>
                  <a:gd name="T78" fmla="*/ 11 w 14"/>
                  <a:gd name="T79" fmla="*/ 22 h 72"/>
                  <a:gd name="T80" fmla="*/ 11 w 14"/>
                  <a:gd name="T81" fmla="*/ 20 h 72"/>
                  <a:gd name="T82" fmla="*/ 11 w 14"/>
                  <a:gd name="T83" fmla="*/ 18 h 72"/>
                  <a:gd name="T84" fmla="*/ 12 w 14"/>
                  <a:gd name="T85" fmla="*/ 15 h 72"/>
                  <a:gd name="T86" fmla="*/ 12 w 14"/>
                  <a:gd name="T87" fmla="*/ 12 h 72"/>
                  <a:gd name="T88" fmla="*/ 12 w 14"/>
                  <a:gd name="T89" fmla="*/ 10 h 72"/>
                  <a:gd name="T90" fmla="*/ 13 w 14"/>
                  <a:gd name="T91" fmla="*/ 8 h 72"/>
                  <a:gd name="T92" fmla="*/ 13 w 14"/>
                  <a:gd name="T93" fmla="*/ 6 h 72"/>
                  <a:gd name="T94" fmla="*/ 13 w 14"/>
                  <a:gd name="T95" fmla="*/ 4 h 72"/>
                  <a:gd name="T96" fmla="*/ 14 w 14"/>
                  <a:gd name="T97" fmla="*/ 2 h 72"/>
                  <a:gd name="T98" fmla="*/ 14 w 14"/>
                  <a:gd name="T9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2">
                    <a:moveTo>
                      <a:pt x="0" y="72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1" y="71"/>
                    </a:lnTo>
                    <a:lnTo>
                      <a:pt x="1" y="70"/>
                    </a:lnTo>
                    <a:lnTo>
                      <a:pt x="1" y="70"/>
                    </a:lnTo>
                    <a:lnTo>
                      <a:pt x="1" y="70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68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2" y="66"/>
                    </a:lnTo>
                    <a:lnTo>
                      <a:pt x="3" y="65"/>
                    </a:lnTo>
                    <a:lnTo>
                      <a:pt x="3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3" y="62"/>
                    </a:lnTo>
                    <a:lnTo>
                      <a:pt x="3" y="62"/>
                    </a:lnTo>
                    <a:lnTo>
                      <a:pt x="3" y="61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5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6" y="49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6" y="46"/>
                    </a:lnTo>
                    <a:lnTo>
                      <a:pt x="7" y="45"/>
                    </a:lnTo>
                    <a:lnTo>
                      <a:pt x="7" y="44"/>
                    </a:lnTo>
                    <a:lnTo>
                      <a:pt x="7" y="43"/>
                    </a:lnTo>
                    <a:lnTo>
                      <a:pt x="7" y="42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7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9" y="35"/>
                    </a:lnTo>
                    <a:lnTo>
                      <a:pt x="9" y="34"/>
                    </a:lnTo>
                    <a:lnTo>
                      <a:pt x="9" y="33"/>
                    </a:lnTo>
                    <a:lnTo>
                      <a:pt x="9" y="32"/>
                    </a:lnTo>
                    <a:lnTo>
                      <a:pt x="9" y="31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0" y="29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0" y="27"/>
                    </a:lnTo>
                    <a:lnTo>
                      <a:pt x="10" y="26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0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1" name="Freeform 293"/>
              <p:cNvSpPr>
                <a:spLocks/>
              </p:cNvSpPr>
              <p:nvPr/>
            </p:nvSpPr>
            <p:spPr bwMode="auto">
              <a:xfrm>
                <a:off x="4708" y="2037"/>
                <a:ext cx="14" cy="71"/>
              </a:xfrm>
              <a:custGeom>
                <a:avLst/>
                <a:gdLst>
                  <a:gd name="T0" fmla="*/ 0 w 14"/>
                  <a:gd name="T1" fmla="*/ 70 h 71"/>
                  <a:gd name="T2" fmla="*/ 0 w 14"/>
                  <a:gd name="T3" fmla="*/ 68 h 71"/>
                  <a:gd name="T4" fmla="*/ 1 w 14"/>
                  <a:gd name="T5" fmla="*/ 66 h 71"/>
                  <a:gd name="T6" fmla="*/ 1 w 14"/>
                  <a:gd name="T7" fmla="*/ 65 h 71"/>
                  <a:gd name="T8" fmla="*/ 1 w 14"/>
                  <a:gd name="T9" fmla="*/ 64 h 71"/>
                  <a:gd name="T10" fmla="*/ 1 w 14"/>
                  <a:gd name="T11" fmla="*/ 63 h 71"/>
                  <a:gd name="T12" fmla="*/ 2 w 14"/>
                  <a:gd name="T13" fmla="*/ 63 h 71"/>
                  <a:gd name="T14" fmla="*/ 2 w 14"/>
                  <a:gd name="T15" fmla="*/ 62 h 71"/>
                  <a:gd name="T16" fmla="*/ 2 w 14"/>
                  <a:gd name="T17" fmla="*/ 60 h 71"/>
                  <a:gd name="T18" fmla="*/ 3 w 14"/>
                  <a:gd name="T19" fmla="*/ 58 h 71"/>
                  <a:gd name="T20" fmla="*/ 3 w 14"/>
                  <a:gd name="T21" fmla="*/ 57 h 71"/>
                  <a:gd name="T22" fmla="*/ 3 w 14"/>
                  <a:gd name="T23" fmla="*/ 57 h 71"/>
                  <a:gd name="T24" fmla="*/ 3 w 14"/>
                  <a:gd name="T25" fmla="*/ 55 h 71"/>
                  <a:gd name="T26" fmla="*/ 3 w 14"/>
                  <a:gd name="T27" fmla="*/ 54 h 71"/>
                  <a:gd name="T28" fmla="*/ 4 w 14"/>
                  <a:gd name="T29" fmla="*/ 52 h 71"/>
                  <a:gd name="T30" fmla="*/ 4 w 14"/>
                  <a:gd name="T31" fmla="*/ 51 h 71"/>
                  <a:gd name="T32" fmla="*/ 4 w 14"/>
                  <a:gd name="T33" fmla="*/ 50 h 71"/>
                  <a:gd name="T34" fmla="*/ 5 w 14"/>
                  <a:gd name="T35" fmla="*/ 48 h 71"/>
                  <a:gd name="T36" fmla="*/ 5 w 14"/>
                  <a:gd name="T37" fmla="*/ 46 h 71"/>
                  <a:gd name="T38" fmla="*/ 5 w 14"/>
                  <a:gd name="T39" fmla="*/ 44 h 71"/>
                  <a:gd name="T40" fmla="*/ 6 w 14"/>
                  <a:gd name="T41" fmla="*/ 42 h 71"/>
                  <a:gd name="T42" fmla="*/ 6 w 14"/>
                  <a:gd name="T43" fmla="*/ 40 h 71"/>
                  <a:gd name="T44" fmla="*/ 6 w 14"/>
                  <a:gd name="T45" fmla="*/ 39 h 71"/>
                  <a:gd name="T46" fmla="*/ 6 w 14"/>
                  <a:gd name="T47" fmla="*/ 37 h 71"/>
                  <a:gd name="T48" fmla="*/ 7 w 14"/>
                  <a:gd name="T49" fmla="*/ 36 h 71"/>
                  <a:gd name="T50" fmla="*/ 7 w 14"/>
                  <a:gd name="T51" fmla="*/ 34 h 71"/>
                  <a:gd name="T52" fmla="*/ 7 w 14"/>
                  <a:gd name="T53" fmla="*/ 33 h 71"/>
                  <a:gd name="T54" fmla="*/ 8 w 14"/>
                  <a:gd name="T55" fmla="*/ 31 h 71"/>
                  <a:gd name="T56" fmla="*/ 8 w 14"/>
                  <a:gd name="T57" fmla="*/ 29 h 71"/>
                  <a:gd name="T58" fmla="*/ 8 w 14"/>
                  <a:gd name="T59" fmla="*/ 28 h 71"/>
                  <a:gd name="T60" fmla="*/ 9 w 14"/>
                  <a:gd name="T61" fmla="*/ 26 h 71"/>
                  <a:gd name="T62" fmla="*/ 9 w 14"/>
                  <a:gd name="T63" fmla="*/ 25 h 71"/>
                  <a:gd name="T64" fmla="*/ 9 w 14"/>
                  <a:gd name="T65" fmla="*/ 24 h 71"/>
                  <a:gd name="T66" fmla="*/ 9 w 14"/>
                  <a:gd name="T67" fmla="*/ 23 h 71"/>
                  <a:gd name="T68" fmla="*/ 9 w 14"/>
                  <a:gd name="T69" fmla="*/ 22 h 71"/>
                  <a:gd name="T70" fmla="*/ 10 w 14"/>
                  <a:gd name="T71" fmla="*/ 22 h 71"/>
                  <a:gd name="T72" fmla="*/ 10 w 14"/>
                  <a:gd name="T73" fmla="*/ 21 h 71"/>
                  <a:gd name="T74" fmla="*/ 10 w 14"/>
                  <a:gd name="T75" fmla="*/ 20 h 71"/>
                  <a:gd name="T76" fmla="*/ 11 w 14"/>
                  <a:gd name="T77" fmla="*/ 19 h 71"/>
                  <a:gd name="T78" fmla="*/ 11 w 14"/>
                  <a:gd name="T79" fmla="*/ 18 h 71"/>
                  <a:gd name="T80" fmla="*/ 11 w 14"/>
                  <a:gd name="T81" fmla="*/ 16 h 71"/>
                  <a:gd name="T82" fmla="*/ 11 w 14"/>
                  <a:gd name="T83" fmla="*/ 15 h 71"/>
                  <a:gd name="T84" fmla="*/ 12 w 14"/>
                  <a:gd name="T85" fmla="*/ 13 h 71"/>
                  <a:gd name="T86" fmla="*/ 12 w 14"/>
                  <a:gd name="T87" fmla="*/ 12 h 71"/>
                  <a:gd name="T88" fmla="*/ 12 w 14"/>
                  <a:gd name="T89" fmla="*/ 10 h 71"/>
                  <a:gd name="T90" fmla="*/ 13 w 14"/>
                  <a:gd name="T91" fmla="*/ 9 h 71"/>
                  <a:gd name="T92" fmla="*/ 13 w 14"/>
                  <a:gd name="T93" fmla="*/ 7 h 71"/>
                  <a:gd name="T94" fmla="*/ 13 w 14"/>
                  <a:gd name="T95" fmla="*/ 4 h 71"/>
                  <a:gd name="T96" fmla="*/ 13 w 14"/>
                  <a:gd name="T97" fmla="*/ 2 h 71"/>
                  <a:gd name="T98" fmla="*/ 14 w 14"/>
                  <a:gd name="T9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1">
                    <a:moveTo>
                      <a:pt x="0" y="71"/>
                    </a:moveTo>
                    <a:lnTo>
                      <a:pt x="0" y="70"/>
                    </a:lnTo>
                    <a:lnTo>
                      <a:pt x="0" y="69"/>
                    </a:lnTo>
                    <a:lnTo>
                      <a:pt x="0" y="68"/>
                    </a:lnTo>
                    <a:lnTo>
                      <a:pt x="0" y="67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1" y="65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1" y="64"/>
                    </a:lnTo>
                    <a:lnTo>
                      <a:pt x="1" y="63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2" y="61"/>
                    </a:lnTo>
                    <a:lnTo>
                      <a:pt x="2" y="60"/>
                    </a:lnTo>
                    <a:lnTo>
                      <a:pt x="3" y="59"/>
                    </a:lnTo>
                    <a:lnTo>
                      <a:pt x="3" y="58"/>
                    </a:lnTo>
                    <a:lnTo>
                      <a:pt x="3" y="57"/>
                    </a:lnTo>
                    <a:lnTo>
                      <a:pt x="3" y="57"/>
                    </a:lnTo>
                    <a:lnTo>
                      <a:pt x="3" y="57"/>
                    </a:lnTo>
                    <a:lnTo>
                      <a:pt x="3" y="57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4" y="53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0"/>
                    </a:lnTo>
                    <a:lnTo>
                      <a:pt x="5" y="49"/>
                    </a:lnTo>
                    <a:lnTo>
                      <a:pt x="5" y="48"/>
                    </a:lnTo>
                    <a:lnTo>
                      <a:pt x="5" y="47"/>
                    </a:lnTo>
                    <a:lnTo>
                      <a:pt x="5" y="46"/>
                    </a:lnTo>
                    <a:lnTo>
                      <a:pt x="5" y="45"/>
                    </a:lnTo>
                    <a:lnTo>
                      <a:pt x="5" y="44"/>
                    </a:lnTo>
                    <a:lnTo>
                      <a:pt x="5" y="43"/>
                    </a:lnTo>
                    <a:lnTo>
                      <a:pt x="6" y="42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6" y="39"/>
                    </a:lnTo>
                    <a:lnTo>
                      <a:pt x="6" y="39"/>
                    </a:lnTo>
                    <a:lnTo>
                      <a:pt x="6" y="38"/>
                    </a:lnTo>
                    <a:lnTo>
                      <a:pt x="6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35"/>
                    </a:lnTo>
                    <a:lnTo>
                      <a:pt x="7" y="34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2"/>
                    </a:lnTo>
                    <a:lnTo>
                      <a:pt x="8" y="31"/>
                    </a:lnTo>
                    <a:lnTo>
                      <a:pt x="8" y="3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9" y="26"/>
                    </a:lnTo>
                    <a:lnTo>
                      <a:pt x="9" y="25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2" name="Freeform 294"/>
              <p:cNvSpPr>
                <a:spLocks/>
              </p:cNvSpPr>
              <p:nvPr/>
            </p:nvSpPr>
            <p:spPr bwMode="auto">
              <a:xfrm>
                <a:off x="4722" y="1974"/>
                <a:ext cx="13" cy="63"/>
              </a:xfrm>
              <a:custGeom>
                <a:avLst/>
                <a:gdLst>
                  <a:gd name="T0" fmla="*/ 0 w 13"/>
                  <a:gd name="T1" fmla="*/ 62 h 63"/>
                  <a:gd name="T2" fmla="*/ 0 w 13"/>
                  <a:gd name="T3" fmla="*/ 61 h 63"/>
                  <a:gd name="T4" fmla="*/ 1 w 13"/>
                  <a:gd name="T5" fmla="*/ 60 h 63"/>
                  <a:gd name="T6" fmla="*/ 1 w 13"/>
                  <a:gd name="T7" fmla="*/ 60 h 63"/>
                  <a:gd name="T8" fmla="*/ 1 w 13"/>
                  <a:gd name="T9" fmla="*/ 59 h 63"/>
                  <a:gd name="T10" fmla="*/ 1 w 13"/>
                  <a:gd name="T11" fmla="*/ 58 h 63"/>
                  <a:gd name="T12" fmla="*/ 1 w 13"/>
                  <a:gd name="T13" fmla="*/ 56 h 63"/>
                  <a:gd name="T14" fmla="*/ 2 w 13"/>
                  <a:gd name="T15" fmla="*/ 55 h 63"/>
                  <a:gd name="T16" fmla="*/ 2 w 13"/>
                  <a:gd name="T17" fmla="*/ 54 h 63"/>
                  <a:gd name="T18" fmla="*/ 2 w 13"/>
                  <a:gd name="T19" fmla="*/ 53 h 63"/>
                  <a:gd name="T20" fmla="*/ 3 w 13"/>
                  <a:gd name="T21" fmla="*/ 52 h 63"/>
                  <a:gd name="T22" fmla="*/ 3 w 13"/>
                  <a:gd name="T23" fmla="*/ 50 h 63"/>
                  <a:gd name="T24" fmla="*/ 3 w 13"/>
                  <a:gd name="T25" fmla="*/ 48 h 63"/>
                  <a:gd name="T26" fmla="*/ 3 w 13"/>
                  <a:gd name="T27" fmla="*/ 47 h 63"/>
                  <a:gd name="T28" fmla="*/ 4 w 13"/>
                  <a:gd name="T29" fmla="*/ 45 h 63"/>
                  <a:gd name="T30" fmla="*/ 4 w 13"/>
                  <a:gd name="T31" fmla="*/ 44 h 63"/>
                  <a:gd name="T32" fmla="*/ 4 w 13"/>
                  <a:gd name="T33" fmla="*/ 43 h 63"/>
                  <a:gd name="T34" fmla="*/ 5 w 13"/>
                  <a:gd name="T35" fmla="*/ 41 h 63"/>
                  <a:gd name="T36" fmla="*/ 5 w 13"/>
                  <a:gd name="T37" fmla="*/ 39 h 63"/>
                  <a:gd name="T38" fmla="*/ 5 w 13"/>
                  <a:gd name="T39" fmla="*/ 38 h 63"/>
                  <a:gd name="T40" fmla="*/ 5 w 13"/>
                  <a:gd name="T41" fmla="*/ 36 h 63"/>
                  <a:gd name="T42" fmla="*/ 6 w 13"/>
                  <a:gd name="T43" fmla="*/ 35 h 63"/>
                  <a:gd name="T44" fmla="*/ 6 w 13"/>
                  <a:gd name="T45" fmla="*/ 34 h 63"/>
                  <a:gd name="T46" fmla="*/ 6 w 13"/>
                  <a:gd name="T47" fmla="*/ 32 h 63"/>
                  <a:gd name="T48" fmla="*/ 6 w 13"/>
                  <a:gd name="T49" fmla="*/ 32 h 63"/>
                  <a:gd name="T50" fmla="*/ 7 w 13"/>
                  <a:gd name="T51" fmla="*/ 31 h 63"/>
                  <a:gd name="T52" fmla="*/ 7 w 13"/>
                  <a:gd name="T53" fmla="*/ 30 h 63"/>
                  <a:gd name="T54" fmla="*/ 7 w 13"/>
                  <a:gd name="T55" fmla="*/ 29 h 63"/>
                  <a:gd name="T56" fmla="*/ 7 w 13"/>
                  <a:gd name="T57" fmla="*/ 29 h 63"/>
                  <a:gd name="T58" fmla="*/ 8 w 13"/>
                  <a:gd name="T59" fmla="*/ 28 h 63"/>
                  <a:gd name="T60" fmla="*/ 8 w 13"/>
                  <a:gd name="T61" fmla="*/ 26 h 63"/>
                  <a:gd name="T62" fmla="*/ 8 w 13"/>
                  <a:gd name="T63" fmla="*/ 25 h 63"/>
                  <a:gd name="T64" fmla="*/ 9 w 13"/>
                  <a:gd name="T65" fmla="*/ 23 h 63"/>
                  <a:gd name="T66" fmla="*/ 9 w 13"/>
                  <a:gd name="T67" fmla="*/ 22 h 63"/>
                  <a:gd name="T68" fmla="*/ 9 w 13"/>
                  <a:gd name="T69" fmla="*/ 20 h 63"/>
                  <a:gd name="T70" fmla="*/ 10 w 13"/>
                  <a:gd name="T71" fmla="*/ 19 h 63"/>
                  <a:gd name="T72" fmla="*/ 10 w 13"/>
                  <a:gd name="T73" fmla="*/ 17 h 63"/>
                  <a:gd name="T74" fmla="*/ 10 w 13"/>
                  <a:gd name="T75" fmla="*/ 16 h 63"/>
                  <a:gd name="T76" fmla="*/ 10 w 13"/>
                  <a:gd name="T77" fmla="*/ 15 h 63"/>
                  <a:gd name="T78" fmla="*/ 11 w 13"/>
                  <a:gd name="T79" fmla="*/ 14 h 63"/>
                  <a:gd name="T80" fmla="*/ 11 w 13"/>
                  <a:gd name="T81" fmla="*/ 13 h 63"/>
                  <a:gd name="T82" fmla="*/ 11 w 13"/>
                  <a:gd name="T83" fmla="*/ 11 h 63"/>
                  <a:gd name="T84" fmla="*/ 12 w 13"/>
                  <a:gd name="T85" fmla="*/ 10 h 63"/>
                  <a:gd name="T86" fmla="*/ 12 w 13"/>
                  <a:gd name="T87" fmla="*/ 8 h 63"/>
                  <a:gd name="T88" fmla="*/ 12 w 13"/>
                  <a:gd name="T89" fmla="*/ 6 h 63"/>
                  <a:gd name="T90" fmla="*/ 12 w 13"/>
                  <a:gd name="T91" fmla="*/ 6 h 63"/>
                  <a:gd name="T92" fmla="*/ 12 w 13"/>
                  <a:gd name="T93" fmla="*/ 5 h 63"/>
                  <a:gd name="T94" fmla="*/ 13 w 13"/>
                  <a:gd name="T95" fmla="*/ 3 h 63"/>
                  <a:gd name="T96" fmla="*/ 13 w 13"/>
                  <a:gd name="T97" fmla="*/ 1 h 63"/>
                  <a:gd name="T98" fmla="*/ 13 w 13"/>
                  <a:gd name="T9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63">
                    <a:moveTo>
                      <a:pt x="0" y="63"/>
                    </a:moveTo>
                    <a:lnTo>
                      <a:pt x="0" y="62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57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2" y="52"/>
                    </a:lnTo>
                    <a:lnTo>
                      <a:pt x="3" y="52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3" y="48"/>
                    </a:lnTo>
                    <a:lnTo>
                      <a:pt x="3" y="47"/>
                    </a:lnTo>
                    <a:lnTo>
                      <a:pt x="3" y="47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4" y="42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3" name="Freeform 295"/>
              <p:cNvSpPr>
                <a:spLocks/>
              </p:cNvSpPr>
              <p:nvPr/>
            </p:nvSpPr>
            <p:spPr bwMode="auto">
              <a:xfrm>
                <a:off x="4735" y="1914"/>
                <a:ext cx="14" cy="60"/>
              </a:xfrm>
              <a:custGeom>
                <a:avLst/>
                <a:gdLst>
                  <a:gd name="T0" fmla="*/ 1 w 14"/>
                  <a:gd name="T1" fmla="*/ 59 h 60"/>
                  <a:gd name="T2" fmla="*/ 1 w 14"/>
                  <a:gd name="T3" fmla="*/ 58 h 60"/>
                  <a:gd name="T4" fmla="*/ 1 w 14"/>
                  <a:gd name="T5" fmla="*/ 57 h 60"/>
                  <a:gd name="T6" fmla="*/ 1 w 14"/>
                  <a:gd name="T7" fmla="*/ 56 h 60"/>
                  <a:gd name="T8" fmla="*/ 2 w 14"/>
                  <a:gd name="T9" fmla="*/ 55 h 60"/>
                  <a:gd name="T10" fmla="*/ 2 w 14"/>
                  <a:gd name="T11" fmla="*/ 53 h 60"/>
                  <a:gd name="T12" fmla="*/ 2 w 14"/>
                  <a:gd name="T13" fmla="*/ 52 h 60"/>
                  <a:gd name="T14" fmla="*/ 3 w 14"/>
                  <a:gd name="T15" fmla="*/ 51 h 60"/>
                  <a:gd name="T16" fmla="*/ 3 w 14"/>
                  <a:gd name="T17" fmla="*/ 49 h 60"/>
                  <a:gd name="T18" fmla="*/ 3 w 14"/>
                  <a:gd name="T19" fmla="*/ 48 h 60"/>
                  <a:gd name="T20" fmla="*/ 3 w 14"/>
                  <a:gd name="T21" fmla="*/ 47 h 60"/>
                  <a:gd name="T22" fmla="*/ 4 w 14"/>
                  <a:gd name="T23" fmla="*/ 45 h 60"/>
                  <a:gd name="T24" fmla="*/ 4 w 14"/>
                  <a:gd name="T25" fmla="*/ 44 h 60"/>
                  <a:gd name="T26" fmla="*/ 4 w 14"/>
                  <a:gd name="T27" fmla="*/ 43 h 60"/>
                  <a:gd name="T28" fmla="*/ 5 w 14"/>
                  <a:gd name="T29" fmla="*/ 42 h 60"/>
                  <a:gd name="T30" fmla="*/ 5 w 14"/>
                  <a:gd name="T31" fmla="*/ 40 h 60"/>
                  <a:gd name="T32" fmla="*/ 5 w 14"/>
                  <a:gd name="T33" fmla="*/ 39 h 60"/>
                  <a:gd name="T34" fmla="*/ 5 w 14"/>
                  <a:gd name="T35" fmla="*/ 39 h 60"/>
                  <a:gd name="T36" fmla="*/ 5 w 14"/>
                  <a:gd name="T37" fmla="*/ 38 h 60"/>
                  <a:gd name="T38" fmla="*/ 6 w 14"/>
                  <a:gd name="T39" fmla="*/ 37 h 60"/>
                  <a:gd name="T40" fmla="*/ 6 w 14"/>
                  <a:gd name="T41" fmla="*/ 36 h 60"/>
                  <a:gd name="T42" fmla="*/ 6 w 14"/>
                  <a:gd name="T43" fmla="*/ 34 h 60"/>
                  <a:gd name="T44" fmla="*/ 7 w 14"/>
                  <a:gd name="T45" fmla="*/ 33 h 60"/>
                  <a:gd name="T46" fmla="*/ 7 w 14"/>
                  <a:gd name="T47" fmla="*/ 32 h 60"/>
                  <a:gd name="T48" fmla="*/ 7 w 14"/>
                  <a:gd name="T49" fmla="*/ 30 h 60"/>
                  <a:gd name="T50" fmla="*/ 8 w 14"/>
                  <a:gd name="T51" fmla="*/ 28 h 60"/>
                  <a:gd name="T52" fmla="*/ 8 w 14"/>
                  <a:gd name="T53" fmla="*/ 27 h 60"/>
                  <a:gd name="T54" fmla="*/ 8 w 14"/>
                  <a:gd name="T55" fmla="*/ 26 h 60"/>
                  <a:gd name="T56" fmla="*/ 8 w 14"/>
                  <a:gd name="T57" fmla="*/ 25 h 60"/>
                  <a:gd name="T58" fmla="*/ 9 w 14"/>
                  <a:gd name="T59" fmla="*/ 24 h 60"/>
                  <a:gd name="T60" fmla="*/ 9 w 14"/>
                  <a:gd name="T61" fmla="*/ 22 h 60"/>
                  <a:gd name="T62" fmla="*/ 9 w 14"/>
                  <a:gd name="T63" fmla="*/ 21 h 60"/>
                  <a:gd name="T64" fmla="*/ 10 w 14"/>
                  <a:gd name="T65" fmla="*/ 19 h 60"/>
                  <a:gd name="T66" fmla="*/ 10 w 14"/>
                  <a:gd name="T67" fmla="*/ 18 h 60"/>
                  <a:gd name="T68" fmla="*/ 10 w 14"/>
                  <a:gd name="T69" fmla="*/ 17 h 60"/>
                  <a:gd name="T70" fmla="*/ 11 w 14"/>
                  <a:gd name="T71" fmla="*/ 15 h 60"/>
                  <a:gd name="T72" fmla="*/ 11 w 14"/>
                  <a:gd name="T73" fmla="*/ 14 h 60"/>
                  <a:gd name="T74" fmla="*/ 11 w 14"/>
                  <a:gd name="T75" fmla="*/ 13 h 60"/>
                  <a:gd name="T76" fmla="*/ 11 w 14"/>
                  <a:gd name="T77" fmla="*/ 13 h 60"/>
                  <a:gd name="T78" fmla="*/ 11 w 14"/>
                  <a:gd name="T79" fmla="*/ 11 h 60"/>
                  <a:gd name="T80" fmla="*/ 12 w 14"/>
                  <a:gd name="T81" fmla="*/ 10 h 60"/>
                  <a:gd name="T82" fmla="*/ 12 w 14"/>
                  <a:gd name="T83" fmla="*/ 8 h 60"/>
                  <a:gd name="T84" fmla="*/ 12 w 14"/>
                  <a:gd name="T85" fmla="*/ 7 h 60"/>
                  <a:gd name="T86" fmla="*/ 13 w 14"/>
                  <a:gd name="T87" fmla="*/ 5 h 60"/>
                  <a:gd name="T88" fmla="*/ 13 w 14"/>
                  <a:gd name="T89" fmla="*/ 5 h 60"/>
                  <a:gd name="T90" fmla="*/ 13 w 14"/>
                  <a:gd name="T91" fmla="*/ 4 h 60"/>
                  <a:gd name="T92" fmla="*/ 13 w 14"/>
                  <a:gd name="T93" fmla="*/ 3 h 60"/>
                  <a:gd name="T94" fmla="*/ 14 w 14"/>
                  <a:gd name="T95" fmla="*/ 2 h 60"/>
                  <a:gd name="T96" fmla="*/ 14 w 14"/>
                  <a:gd name="T97" fmla="*/ 1 h 60"/>
                  <a:gd name="T98" fmla="*/ 14 w 14"/>
                  <a:gd name="T9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0">
                    <a:moveTo>
                      <a:pt x="0" y="60"/>
                    </a:moveTo>
                    <a:lnTo>
                      <a:pt x="1" y="59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1" y="57"/>
                    </a:lnTo>
                    <a:lnTo>
                      <a:pt x="1" y="57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2" y="53"/>
                    </a:lnTo>
                    <a:lnTo>
                      <a:pt x="2" y="52"/>
                    </a:lnTo>
                    <a:lnTo>
                      <a:pt x="2" y="51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3" y="49"/>
                    </a:lnTo>
                    <a:lnTo>
                      <a:pt x="3" y="48"/>
                    </a:lnTo>
                    <a:lnTo>
                      <a:pt x="3" y="47"/>
                    </a:lnTo>
                    <a:lnTo>
                      <a:pt x="3" y="47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6" y="34"/>
                    </a:lnTo>
                    <a:lnTo>
                      <a:pt x="7" y="34"/>
                    </a:lnTo>
                    <a:lnTo>
                      <a:pt x="7" y="33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7" y="29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4" name="Freeform 296"/>
              <p:cNvSpPr>
                <a:spLocks/>
              </p:cNvSpPr>
              <p:nvPr/>
            </p:nvSpPr>
            <p:spPr bwMode="auto">
              <a:xfrm>
                <a:off x="4749" y="1836"/>
                <a:ext cx="14" cy="78"/>
              </a:xfrm>
              <a:custGeom>
                <a:avLst/>
                <a:gdLst>
                  <a:gd name="T0" fmla="*/ 0 w 14"/>
                  <a:gd name="T1" fmla="*/ 77 h 78"/>
                  <a:gd name="T2" fmla="*/ 1 w 14"/>
                  <a:gd name="T3" fmla="*/ 76 h 78"/>
                  <a:gd name="T4" fmla="*/ 1 w 14"/>
                  <a:gd name="T5" fmla="*/ 74 h 78"/>
                  <a:gd name="T6" fmla="*/ 1 w 14"/>
                  <a:gd name="T7" fmla="*/ 73 h 78"/>
                  <a:gd name="T8" fmla="*/ 2 w 14"/>
                  <a:gd name="T9" fmla="*/ 71 h 78"/>
                  <a:gd name="T10" fmla="*/ 2 w 14"/>
                  <a:gd name="T11" fmla="*/ 69 h 78"/>
                  <a:gd name="T12" fmla="*/ 2 w 14"/>
                  <a:gd name="T13" fmla="*/ 67 h 78"/>
                  <a:gd name="T14" fmla="*/ 3 w 14"/>
                  <a:gd name="T15" fmla="*/ 65 h 78"/>
                  <a:gd name="T16" fmla="*/ 3 w 14"/>
                  <a:gd name="T17" fmla="*/ 64 h 78"/>
                  <a:gd name="T18" fmla="*/ 3 w 14"/>
                  <a:gd name="T19" fmla="*/ 63 h 78"/>
                  <a:gd name="T20" fmla="*/ 3 w 14"/>
                  <a:gd name="T21" fmla="*/ 62 h 78"/>
                  <a:gd name="T22" fmla="*/ 3 w 14"/>
                  <a:gd name="T23" fmla="*/ 60 h 78"/>
                  <a:gd name="T24" fmla="*/ 4 w 14"/>
                  <a:gd name="T25" fmla="*/ 59 h 78"/>
                  <a:gd name="T26" fmla="*/ 4 w 14"/>
                  <a:gd name="T27" fmla="*/ 58 h 78"/>
                  <a:gd name="T28" fmla="*/ 4 w 14"/>
                  <a:gd name="T29" fmla="*/ 57 h 78"/>
                  <a:gd name="T30" fmla="*/ 5 w 14"/>
                  <a:gd name="T31" fmla="*/ 56 h 78"/>
                  <a:gd name="T32" fmla="*/ 5 w 14"/>
                  <a:gd name="T33" fmla="*/ 54 h 78"/>
                  <a:gd name="T34" fmla="*/ 5 w 14"/>
                  <a:gd name="T35" fmla="*/ 53 h 78"/>
                  <a:gd name="T36" fmla="*/ 5 w 14"/>
                  <a:gd name="T37" fmla="*/ 52 h 78"/>
                  <a:gd name="T38" fmla="*/ 6 w 14"/>
                  <a:gd name="T39" fmla="*/ 50 h 78"/>
                  <a:gd name="T40" fmla="*/ 6 w 14"/>
                  <a:gd name="T41" fmla="*/ 49 h 78"/>
                  <a:gd name="T42" fmla="*/ 6 w 14"/>
                  <a:gd name="T43" fmla="*/ 47 h 78"/>
                  <a:gd name="T44" fmla="*/ 7 w 14"/>
                  <a:gd name="T45" fmla="*/ 45 h 78"/>
                  <a:gd name="T46" fmla="*/ 7 w 14"/>
                  <a:gd name="T47" fmla="*/ 43 h 78"/>
                  <a:gd name="T48" fmla="*/ 7 w 14"/>
                  <a:gd name="T49" fmla="*/ 41 h 78"/>
                  <a:gd name="T50" fmla="*/ 7 w 14"/>
                  <a:gd name="T51" fmla="*/ 40 h 78"/>
                  <a:gd name="T52" fmla="*/ 8 w 14"/>
                  <a:gd name="T53" fmla="*/ 39 h 78"/>
                  <a:gd name="T54" fmla="*/ 8 w 14"/>
                  <a:gd name="T55" fmla="*/ 38 h 78"/>
                  <a:gd name="T56" fmla="*/ 8 w 14"/>
                  <a:gd name="T57" fmla="*/ 37 h 78"/>
                  <a:gd name="T58" fmla="*/ 9 w 14"/>
                  <a:gd name="T59" fmla="*/ 36 h 78"/>
                  <a:gd name="T60" fmla="*/ 9 w 14"/>
                  <a:gd name="T61" fmla="*/ 36 h 78"/>
                  <a:gd name="T62" fmla="*/ 9 w 14"/>
                  <a:gd name="T63" fmla="*/ 35 h 78"/>
                  <a:gd name="T64" fmla="*/ 9 w 14"/>
                  <a:gd name="T65" fmla="*/ 33 h 78"/>
                  <a:gd name="T66" fmla="*/ 9 w 14"/>
                  <a:gd name="T67" fmla="*/ 32 h 78"/>
                  <a:gd name="T68" fmla="*/ 10 w 14"/>
                  <a:gd name="T69" fmla="*/ 30 h 78"/>
                  <a:gd name="T70" fmla="*/ 10 w 14"/>
                  <a:gd name="T71" fmla="*/ 29 h 78"/>
                  <a:gd name="T72" fmla="*/ 10 w 14"/>
                  <a:gd name="T73" fmla="*/ 27 h 78"/>
                  <a:gd name="T74" fmla="*/ 11 w 14"/>
                  <a:gd name="T75" fmla="*/ 26 h 78"/>
                  <a:gd name="T76" fmla="*/ 11 w 14"/>
                  <a:gd name="T77" fmla="*/ 25 h 78"/>
                  <a:gd name="T78" fmla="*/ 11 w 14"/>
                  <a:gd name="T79" fmla="*/ 24 h 78"/>
                  <a:gd name="T80" fmla="*/ 12 w 14"/>
                  <a:gd name="T81" fmla="*/ 23 h 78"/>
                  <a:gd name="T82" fmla="*/ 12 w 14"/>
                  <a:gd name="T83" fmla="*/ 21 h 78"/>
                  <a:gd name="T84" fmla="*/ 12 w 14"/>
                  <a:gd name="T85" fmla="*/ 18 h 78"/>
                  <a:gd name="T86" fmla="*/ 12 w 14"/>
                  <a:gd name="T87" fmla="*/ 16 h 78"/>
                  <a:gd name="T88" fmla="*/ 13 w 14"/>
                  <a:gd name="T89" fmla="*/ 13 h 78"/>
                  <a:gd name="T90" fmla="*/ 13 w 14"/>
                  <a:gd name="T91" fmla="*/ 11 h 78"/>
                  <a:gd name="T92" fmla="*/ 13 w 14"/>
                  <a:gd name="T93" fmla="*/ 8 h 78"/>
                  <a:gd name="T94" fmla="*/ 14 w 14"/>
                  <a:gd name="T95" fmla="*/ 5 h 78"/>
                  <a:gd name="T96" fmla="*/ 14 w 14"/>
                  <a:gd name="T97" fmla="*/ 2 h 78"/>
                  <a:gd name="T98" fmla="*/ 14 w 14"/>
                  <a:gd name="T9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8">
                    <a:moveTo>
                      <a:pt x="0" y="78"/>
                    </a:moveTo>
                    <a:lnTo>
                      <a:pt x="0" y="77"/>
                    </a:lnTo>
                    <a:lnTo>
                      <a:pt x="1" y="77"/>
                    </a:lnTo>
                    <a:lnTo>
                      <a:pt x="1" y="76"/>
                    </a:lnTo>
                    <a:lnTo>
                      <a:pt x="1" y="75"/>
                    </a:lnTo>
                    <a:lnTo>
                      <a:pt x="1" y="74"/>
                    </a:lnTo>
                    <a:lnTo>
                      <a:pt x="1" y="74"/>
                    </a:lnTo>
                    <a:lnTo>
                      <a:pt x="1" y="73"/>
                    </a:lnTo>
                    <a:lnTo>
                      <a:pt x="1" y="72"/>
                    </a:lnTo>
                    <a:lnTo>
                      <a:pt x="2" y="71"/>
                    </a:lnTo>
                    <a:lnTo>
                      <a:pt x="2" y="70"/>
                    </a:lnTo>
                    <a:lnTo>
                      <a:pt x="2" y="69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3" y="65"/>
                    </a:lnTo>
                    <a:lnTo>
                      <a:pt x="3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3" y="63"/>
                    </a:lnTo>
                    <a:lnTo>
                      <a:pt x="3" y="62"/>
                    </a:lnTo>
                    <a:lnTo>
                      <a:pt x="3" y="62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60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6"/>
                    </a:lnTo>
                    <a:lnTo>
                      <a:pt x="5" y="56"/>
                    </a:lnTo>
                    <a:lnTo>
                      <a:pt x="5" y="55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6" y="49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6" y="46"/>
                    </a:lnTo>
                    <a:lnTo>
                      <a:pt x="7" y="45"/>
                    </a:lnTo>
                    <a:lnTo>
                      <a:pt x="7" y="44"/>
                    </a:lnTo>
                    <a:lnTo>
                      <a:pt x="7" y="43"/>
                    </a:lnTo>
                    <a:lnTo>
                      <a:pt x="7" y="42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7"/>
                    </a:lnTo>
                    <a:lnTo>
                      <a:pt x="9" y="37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9" y="35"/>
                    </a:lnTo>
                    <a:lnTo>
                      <a:pt x="9" y="34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9" y="32"/>
                    </a:lnTo>
                    <a:lnTo>
                      <a:pt x="10" y="31"/>
                    </a:lnTo>
                    <a:lnTo>
                      <a:pt x="10" y="30"/>
                    </a:lnTo>
                    <a:lnTo>
                      <a:pt x="10" y="29"/>
                    </a:lnTo>
                    <a:lnTo>
                      <a:pt x="10" y="29"/>
                    </a:lnTo>
                    <a:lnTo>
                      <a:pt x="10" y="28"/>
                    </a:lnTo>
                    <a:lnTo>
                      <a:pt x="10" y="27"/>
                    </a:lnTo>
                    <a:lnTo>
                      <a:pt x="11" y="2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2" y="21"/>
                    </a:lnTo>
                    <a:lnTo>
                      <a:pt x="12" y="20"/>
                    </a:lnTo>
                    <a:lnTo>
                      <a:pt x="12" y="18"/>
                    </a:lnTo>
                    <a:lnTo>
                      <a:pt x="12" y="17"/>
                    </a:lnTo>
                    <a:lnTo>
                      <a:pt x="12" y="16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5" name="Freeform 297"/>
              <p:cNvSpPr>
                <a:spLocks/>
              </p:cNvSpPr>
              <p:nvPr/>
            </p:nvSpPr>
            <p:spPr bwMode="auto">
              <a:xfrm>
                <a:off x="4763" y="1752"/>
                <a:ext cx="14" cy="84"/>
              </a:xfrm>
              <a:custGeom>
                <a:avLst/>
                <a:gdLst>
                  <a:gd name="T0" fmla="*/ 0 w 14"/>
                  <a:gd name="T1" fmla="*/ 83 h 84"/>
                  <a:gd name="T2" fmla="*/ 1 w 14"/>
                  <a:gd name="T3" fmla="*/ 81 h 84"/>
                  <a:gd name="T4" fmla="*/ 1 w 14"/>
                  <a:gd name="T5" fmla="*/ 81 h 84"/>
                  <a:gd name="T6" fmla="*/ 1 w 14"/>
                  <a:gd name="T7" fmla="*/ 79 h 84"/>
                  <a:gd name="T8" fmla="*/ 1 w 14"/>
                  <a:gd name="T9" fmla="*/ 76 h 84"/>
                  <a:gd name="T10" fmla="*/ 1 w 14"/>
                  <a:gd name="T11" fmla="*/ 74 h 84"/>
                  <a:gd name="T12" fmla="*/ 2 w 14"/>
                  <a:gd name="T13" fmla="*/ 71 h 84"/>
                  <a:gd name="T14" fmla="*/ 2 w 14"/>
                  <a:gd name="T15" fmla="*/ 69 h 84"/>
                  <a:gd name="T16" fmla="*/ 2 w 14"/>
                  <a:gd name="T17" fmla="*/ 67 h 84"/>
                  <a:gd name="T18" fmla="*/ 3 w 14"/>
                  <a:gd name="T19" fmla="*/ 64 h 84"/>
                  <a:gd name="T20" fmla="*/ 3 w 14"/>
                  <a:gd name="T21" fmla="*/ 62 h 84"/>
                  <a:gd name="T22" fmla="*/ 3 w 14"/>
                  <a:gd name="T23" fmla="*/ 60 h 84"/>
                  <a:gd name="T24" fmla="*/ 4 w 14"/>
                  <a:gd name="T25" fmla="*/ 58 h 84"/>
                  <a:gd name="T26" fmla="*/ 4 w 14"/>
                  <a:gd name="T27" fmla="*/ 57 h 84"/>
                  <a:gd name="T28" fmla="*/ 4 w 14"/>
                  <a:gd name="T29" fmla="*/ 56 h 84"/>
                  <a:gd name="T30" fmla="*/ 4 w 14"/>
                  <a:gd name="T31" fmla="*/ 56 h 84"/>
                  <a:gd name="T32" fmla="*/ 5 w 14"/>
                  <a:gd name="T33" fmla="*/ 55 h 84"/>
                  <a:gd name="T34" fmla="*/ 5 w 14"/>
                  <a:gd name="T35" fmla="*/ 54 h 84"/>
                  <a:gd name="T36" fmla="*/ 5 w 14"/>
                  <a:gd name="T37" fmla="*/ 52 h 84"/>
                  <a:gd name="T38" fmla="*/ 6 w 14"/>
                  <a:gd name="T39" fmla="*/ 50 h 84"/>
                  <a:gd name="T40" fmla="*/ 6 w 14"/>
                  <a:gd name="T41" fmla="*/ 48 h 84"/>
                  <a:gd name="T42" fmla="*/ 6 w 14"/>
                  <a:gd name="T43" fmla="*/ 45 h 84"/>
                  <a:gd name="T44" fmla="*/ 6 w 14"/>
                  <a:gd name="T45" fmla="*/ 44 h 84"/>
                  <a:gd name="T46" fmla="*/ 6 w 14"/>
                  <a:gd name="T47" fmla="*/ 43 h 84"/>
                  <a:gd name="T48" fmla="*/ 7 w 14"/>
                  <a:gd name="T49" fmla="*/ 41 h 84"/>
                  <a:gd name="T50" fmla="*/ 7 w 14"/>
                  <a:gd name="T51" fmla="*/ 39 h 84"/>
                  <a:gd name="T52" fmla="*/ 7 w 14"/>
                  <a:gd name="T53" fmla="*/ 37 h 84"/>
                  <a:gd name="T54" fmla="*/ 8 w 14"/>
                  <a:gd name="T55" fmla="*/ 35 h 84"/>
                  <a:gd name="T56" fmla="*/ 8 w 14"/>
                  <a:gd name="T57" fmla="*/ 33 h 84"/>
                  <a:gd name="T58" fmla="*/ 8 w 14"/>
                  <a:gd name="T59" fmla="*/ 31 h 84"/>
                  <a:gd name="T60" fmla="*/ 8 w 14"/>
                  <a:gd name="T61" fmla="*/ 28 h 84"/>
                  <a:gd name="T62" fmla="*/ 9 w 14"/>
                  <a:gd name="T63" fmla="*/ 26 h 84"/>
                  <a:gd name="T64" fmla="*/ 9 w 14"/>
                  <a:gd name="T65" fmla="*/ 24 h 84"/>
                  <a:gd name="T66" fmla="*/ 9 w 14"/>
                  <a:gd name="T67" fmla="*/ 23 h 84"/>
                  <a:gd name="T68" fmla="*/ 10 w 14"/>
                  <a:gd name="T69" fmla="*/ 21 h 84"/>
                  <a:gd name="T70" fmla="*/ 10 w 14"/>
                  <a:gd name="T71" fmla="*/ 20 h 84"/>
                  <a:gd name="T72" fmla="*/ 10 w 14"/>
                  <a:gd name="T73" fmla="*/ 18 h 84"/>
                  <a:gd name="T74" fmla="*/ 10 w 14"/>
                  <a:gd name="T75" fmla="*/ 16 h 84"/>
                  <a:gd name="T76" fmla="*/ 11 w 14"/>
                  <a:gd name="T77" fmla="*/ 15 h 84"/>
                  <a:gd name="T78" fmla="*/ 11 w 14"/>
                  <a:gd name="T79" fmla="*/ 14 h 84"/>
                  <a:gd name="T80" fmla="*/ 11 w 14"/>
                  <a:gd name="T81" fmla="*/ 13 h 84"/>
                  <a:gd name="T82" fmla="*/ 12 w 14"/>
                  <a:gd name="T83" fmla="*/ 11 h 84"/>
                  <a:gd name="T84" fmla="*/ 12 w 14"/>
                  <a:gd name="T85" fmla="*/ 10 h 84"/>
                  <a:gd name="T86" fmla="*/ 12 w 14"/>
                  <a:gd name="T87" fmla="*/ 9 h 84"/>
                  <a:gd name="T88" fmla="*/ 12 w 14"/>
                  <a:gd name="T89" fmla="*/ 8 h 84"/>
                  <a:gd name="T90" fmla="*/ 13 w 14"/>
                  <a:gd name="T91" fmla="*/ 7 h 84"/>
                  <a:gd name="T92" fmla="*/ 13 w 14"/>
                  <a:gd name="T93" fmla="*/ 5 h 84"/>
                  <a:gd name="T94" fmla="*/ 13 w 14"/>
                  <a:gd name="T95" fmla="*/ 4 h 84"/>
                  <a:gd name="T96" fmla="*/ 13 w 14"/>
                  <a:gd name="T97" fmla="*/ 2 h 84"/>
                  <a:gd name="T98" fmla="*/ 14 w 14"/>
                  <a:gd name="T9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84">
                    <a:moveTo>
                      <a:pt x="0" y="84"/>
                    </a:moveTo>
                    <a:lnTo>
                      <a:pt x="0" y="83"/>
                    </a:lnTo>
                    <a:lnTo>
                      <a:pt x="1" y="82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1" y="80"/>
                    </a:lnTo>
                    <a:lnTo>
                      <a:pt x="1" y="79"/>
                    </a:lnTo>
                    <a:lnTo>
                      <a:pt x="1" y="77"/>
                    </a:lnTo>
                    <a:lnTo>
                      <a:pt x="1" y="76"/>
                    </a:lnTo>
                    <a:lnTo>
                      <a:pt x="1" y="75"/>
                    </a:lnTo>
                    <a:lnTo>
                      <a:pt x="1" y="74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2" y="70"/>
                    </a:lnTo>
                    <a:lnTo>
                      <a:pt x="2" y="69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3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3" y="62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5" y="51"/>
                    </a:lnTo>
                    <a:lnTo>
                      <a:pt x="6" y="50"/>
                    </a:lnTo>
                    <a:lnTo>
                      <a:pt x="6" y="49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6" y="45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7" y="38"/>
                    </a:lnTo>
                    <a:lnTo>
                      <a:pt x="7" y="37"/>
                    </a:lnTo>
                    <a:lnTo>
                      <a:pt x="7" y="36"/>
                    </a:lnTo>
                    <a:lnTo>
                      <a:pt x="8" y="35"/>
                    </a:lnTo>
                    <a:lnTo>
                      <a:pt x="8" y="34"/>
                    </a:lnTo>
                    <a:lnTo>
                      <a:pt x="8" y="33"/>
                    </a:lnTo>
                    <a:lnTo>
                      <a:pt x="8" y="32"/>
                    </a:lnTo>
                    <a:lnTo>
                      <a:pt x="8" y="31"/>
                    </a:lnTo>
                    <a:lnTo>
                      <a:pt x="8" y="30"/>
                    </a:lnTo>
                    <a:lnTo>
                      <a:pt x="8" y="28"/>
                    </a:lnTo>
                    <a:lnTo>
                      <a:pt x="9" y="27"/>
                    </a:lnTo>
                    <a:lnTo>
                      <a:pt x="9" y="26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6" name="Freeform 298"/>
              <p:cNvSpPr>
                <a:spLocks/>
              </p:cNvSpPr>
              <p:nvPr/>
            </p:nvSpPr>
            <p:spPr bwMode="auto">
              <a:xfrm>
                <a:off x="4777" y="1673"/>
                <a:ext cx="14" cy="79"/>
              </a:xfrm>
              <a:custGeom>
                <a:avLst/>
                <a:gdLst>
                  <a:gd name="T0" fmla="*/ 0 w 14"/>
                  <a:gd name="T1" fmla="*/ 78 h 79"/>
                  <a:gd name="T2" fmla="*/ 0 w 14"/>
                  <a:gd name="T3" fmla="*/ 77 h 79"/>
                  <a:gd name="T4" fmla="*/ 0 w 14"/>
                  <a:gd name="T5" fmla="*/ 75 h 79"/>
                  <a:gd name="T6" fmla="*/ 1 w 14"/>
                  <a:gd name="T7" fmla="*/ 73 h 79"/>
                  <a:gd name="T8" fmla="*/ 1 w 14"/>
                  <a:gd name="T9" fmla="*/ 71 h 79"/>
                  <a:gd name="T10" fmla="*/ 1 w 14"/>
                  <a:gd name="T11" fmla="*/ 69 h 79"/>
                  <a:gd name="T12" fmla="*/ 2 w 14"/>
                  <a:gd name="T13" fmla="*/ 67 h 79"/>
                  <a:gd name="T14" fmla="*/ 2 w 14"/>
                  <a:gd name="T15" fmla="*/ 65 h 79"/>
                  <a:gd name="T16" fmla="*/ 2 w 14"/>
                  <a:gd name="T17" fmla="*/ 63 h 79"/>
                  <a:gd name="T18" fmla="*/ 2 w 14"/>
                  <a:gd name="T19" fmla="*/ 62 h 79"/>
                  <a:gd name="T20" fmla="*/ 3 w 14"/>
                  <a:gd name="T21" fmla="*/ 60 h 79"/>
                  <a:gd name="T22" fmla="*/ 3 w 14"/>
                  <a:gd name="T23" fmla="*/ 58 h 79"/>
                  <a:gd name="T24" fmla="*/ 3 w 14"/>
                  <a:gd name="T25" fmla="*/ 56 h 79"/>
                  <a:gd name="T26" fmla="*/ 4 w 14"/>
                  <a:gd name="T27" fmla="*/ 54 h 79"/>
                  <a:gd name="T28" fmla="*/ 4 w 14"/>
                  <a:gd name="T29" fmla="*/ 52 h 79"/>
                  <a:gd name="T30" fmla="*/ 4 w 14"/>
                  <a:gd name="T31" fmla="*/ 52 h 79"/>
                  <a:gd name="T32" fmla="*/ 4 w 14"/>
                  <a:gd name="T33" fmla="*/ 50 h 79"/>
                  <a:gd name="T34" fmla="*/ 5 w 14"/>
                  <a:gd name="T35" fmla="*/ 49 h 79"/>
                  <a:gd name="T36" fmla="*/ 5 w 14"/>
                  <a:gd name="T37" fmla="*/ 47 h 79"/>
                  <a:gd name="T38" fmla="*/ 5 w 14"/>
                  <a:gd name="T39" fmla="*/ 46 h 79"/>
                  <a:gd name="T40" fmla="*/ 5 w 14"/>
                  <a:gd name="T41" fmla="*/ 44 h 79"/>
                  <a:gd name="T42" fmla="*/ 6 w 14"/>
                  <a:gd name="T43" fmla="*/ 43 h 79"/>
                  <a:gd name="T44" fmla="*/ 6 w 14"/>
                  <a:gd name="T45" fmla="*/ 42 h 79"/>
                  <a:gd name="T46" fmla="*/ 6 w 14"/>
                  <a:gd name="T47" fmla="*/ 41 h 79"/>
                  <a:gd name="T48" fmla="*/ 7 w 14"/>
                  <a:gd name="T49" fmla="*/ 40 h 79"/>
                  <a:gd name="T50" fmla="*/ 7 w 14"/>
                  <a:gd name="T51" fmla="*/ 39 h 79"/>
                  <a:gd name="T52" fmla="*/ 7 w 14"/>
                  <a:gd name="T53" fmla="*/ 38 h 79"/>
                  <a:gd name="T54" fmla="*/ 8 w 14"/>
                  <a:gd name="T55" fmla="*/ 37 h 79"/>
                  <a:gd name="T56" fmla="*/ 8 w 14"/>
                  <a:gd name="T57" fmla="*/ 36 h 79"/>
                  <a:gd name="T58" fmla="*/ 8 w 14"/>
                  <a:gd name="T59" fmla="*/ 34 h 79"/>
                  <a:gd name="T60" fmla="*/ 8 w 14"/>
                  <a:gd name="T61" fmla="*/ 33 h 79"/>
                  <a:gd name="T62" fmla="*/ 9 w 14"/>
                  <a:gd name="T63" fmla="*/ 31 h 79"/>
                  <a:gd name="T64" fmla="*/ 9 w 14"/>
                  <a:gd name="T65" fmla="*/ 30 h 79"/>
                  <a:gd name="T66" fmla="*/ 9 w 14"/>
                  <a:gd name="T67" fmla="*/ 28 h 79"/>
                  <a:gd name="T68" fmla="*/ 10 w 14"/>
                  <a:gd name="T69" fmla="*/ 25 h 79"/>
                  <a:gd name="T70" fmla="*/ 10 w 14"/>
                  <a:gd name="T71" fmla="*/ 23 h 79"/>
                  <a:gd name="T72" fmla="*/ 10 w 14"/>
                  <a:gd name="T73" fmla="*/ 22 h 79"/>
                  <a:gd name="T74" fmla="*/ 10 w 14"/>
                  <a:gd name="T75" fmla="*/ 21 h 79"/>
                  <a:gd name="T76" fmla="*/ 10 w 14"/>
                  <a:gd name="T77" fmla="*/ 19 h 79"/>
                  <a:gd name="T78" fmla="*/ 11 w 14"/>
                  <a:gd name="T79" fmla="*/ 17 h 79"/>
                  <a:gd name="T80" fmla="*/ 11 w 14"/>
                  <a:gd name="T81" fmla="*/ 15 h 79"/>
                  <a:gd name="T82" fmla="*/ 11 w 14"/>
                  <a:gd name="T83" fmla="*/ 13 h 79"/>
                  <a:gd name="T84" fmla="*/ 12 w 14"/>
                  <a:gd name="T85" fmla="*/ 12 h 79"/>
                  <a:gd name="T86" fmla="*/ 12 w 14"/>
                  <a:gd name="T87" fmla="*/ 10 h 79"/>
                  <a:gd name="T88" fmla="*/ 12 w 14"/>
                  <a:gd name="T89" fmla="*/ 8 h 79"/>
                  <a:gd name="T90" fmla="*/ 12 w 14"/>
                  <a:gd name="T91" fmla="*/ 6 h 79"/>
                  <a:gd name="T92" fmla="*/ 13 w 14"/>
                  <a:gd name="T93" fmla="*/ 5 h 79"/>
                  <a:gd name="T94" fmla="*/ 13 w 14"/>
                  <a:gd name="T95" fmla="*/ 3 h 79"/>
                  <a:gd name="T96" fmla="*/ 13 w 14"/>
                  <a:gd name="T97" fmla="*/ 2 h 79"/>
                  <a:gd name="T98" fmla="*/ 14 w 14"/>
                  <a:gd name="T9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9">
                    <a:moveTo>
                      <a:pt x="0" y="79"/>
                    </a:moveTo>
                    <a:lnTo>
                      <a:pt x="0" y="78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1" y="74"/>
                    </a:lnTo>
                    <a:lnTo>
                      <a:pt x="1" y="73"/>
                    </a:lnTo>
                    <a:lnTo>
                      <a:pt x="1" y="72"/>
                    </a:lnTo>
                    <a:lnTo>
                      <a:pt x="1" y="71"/>
                    </a:lnTo>
                    <a:lnTo>
                      <a:pt x="1" y="70"/>
                    </a:lnTo>
                    <a:lnTo>
                      <a:pt x="1" y="69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2" y="65"/>
                    </a:lnTo>
                    <a:lnTo>
                      <a:pt x="2" y="64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3" y="58"/>
                    </a:lnTo>
                    <a:lnTo>
                      <a:pt x="3" y="57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4" y="54"/>
                    </a:lnTo>
                    <a:lnTo>
                      <a:pt x="4" y="53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1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5" y="49"/>
                    </a:lnTo>
                    <a:lnTo>
                      <a:pt x="5" y="48"/>
                    </a:lnTo>
                    <a:lnTo>
                      <a:pt x="5" y="47"/>
                    </a:lnTo>
                    <a:lnTo>
                      <a:pt x="5" y="47"/>
                    </a:lnTo>
                    <a:lnTo>
                      <a:pt x="5" y="46"/>
                    </a:lnTo>
                    <a:lnTo>
                      <a:pt x="5" y="45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7" y="37"/>
                    </a:lnTo>
                    <a:lnTo>
                      <a:pt x="8" y="37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5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3"/>
                    </a:lnTo>
                    <a:lnTo>
                      <a:pt x="8" y="32"/>
                    </a:lnTo>
                    <a:lnTo>
                      <a:pt x="9" y="31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9" y="28"/>
                    </a:lnTo>
                    <a:lnTo>
                      <a:pt x="9" y="27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11" y="18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7" name="Freeform 299"/>
              <p:cNvSpPr>
                <a:spLocks/>
              </p:cNvSpPr>
              <p:nvPr/>
            </p:nvSpPr>
            <p:spPr bwMode="auto">
              <a:xfrm>
                <a:off x="4791" y="1599"/>
                <a:ext cx="13" cy="74"/>
              </a:xfrm>
              <a:custGeom>
                <a:avLst/>
                <a:gdLst>
                  <a:gd name="T0" fmla="*/ 0 w 13"/>
                  <a:gd name="T1" fmla="*/ 73 h 74"/>
                  <a:gd name="T2" fmla="*/ 0 w 13"/>
                  <a:gd name="T3" fmla="*/ 72 h 74"/>
                  <a:gd name="T4" fmla="*/ 0 w 13"/>
                  <a:gd name="T5" fmla="*/ 70 h 74"/>
                  <a:gd name="T6" fmla="*/ 1 w 13"/>
                  <a:gd name="T7" fmla="*/ 68 h 74"/>
                  <a:gd name="T8" fmla="*/ 1 w 13"/>
                  <a:gd name="T9" fmla="*/ 66 h 74"/>
                  <a:gd name="T10" fmla="*/ 1 w 13"/>
                  <a:gd name="T11" fmla="*/ 64 h 74"/>
                  <a:gd name="T12" fmla="*/ 2 w 13"/>
                  <a:gd name="T13" fmla="*/ 62 h 74"/>
                  <a:gd name="T14" fmla="*/ 2 w 13"/>
                  <a:gd name="T15" fmla="*/ 61 h 74"/>
                  <a:gd name="T16" fmla="*/ 2 w 13"/>
                  <a:gd name="T17" fmla="*/ 61 h 74"/>
                  <a:gd name="T18" fmla="*/ 2 w 13"/>
                  <a:gd name="T19" fmla="*/ 59 h 74"/>
                  <a:gd name="T20" fmla="*/ 2 w 13"/>
                  <a:gd name="T21" fmla="*/ 57 h 74"/>
                  <a:gd name="T22" fmla="*/ 3 w 13"/>
                  <a:gd name="T23" fmla="*/ 55 h 74"/>
                  <a:gd name="T24" fmla="*/ 3 w 13"/>
                  <a:gd name="T25" fmla="*/ 54 h 74"/>
                  <a:gd name="T26" fmla="*/ 3 w 13"/>
                  <a:gd name="T27" fmla="*/ 52 h 74"/>
                  <a:gd name="T28" fmla="*/ 4 w 13"/>
                  <a:gd name="T29" fmla="*/ 50 h 74"/>
                  <a:gd name="T30" fmla="*/ 4 w 13"/>
                  <a:gd name="T31" fmla="*/ 48 h 74"/>
                  <a:gd name="T32" fmla="*/ 4 w 13"/>
                  <a:gd name="T33" fmla="*/ 46 h 74"/>
                  <a:gd name="T34" fmla="*/ 4 w 13"/>
                  <a:gd name="T35" fmla="*/ 44 h 74"/>
                  <a:gd name="T36" fmla="*/ 5 w 13"/>
                  <a:gd name="T37" fmla="*/ 42 h 74"/>
                  <a:gd name="T38" fmla="*/ 5 w 13"/>
                  <a:gd name="T39" fmla="*/ 41 h 74"/>
                  <a:gd name="T40" fmla="*/ 5 w 13"/>
                  <a:gd name="T41" fmla="*/ 39 h 74"/>
                  <a:gd name="T42" fmla="*/ 5 w 13"/>
                  <a:gd name="T43" fmla="*/ 38 h 74"/>
                  <a:gd name="T44" fmla="*/ 6 w 13"/>
                  <a:gd name="T45" fmla="*/ 36 h 74"/>
                  <a:gd name="T46" fmla="*/ 6 w 13"/>
                  <a:gd name="T47" fmla="*/ 35 h 74"/>
                  <a:gd name="T48" fmla="*/ 6 w 13"/>
                  <a:gd name="T49" fmla="*/ 34 h 74"/>
                  <a:gd name="T50" fmla="*/ 7 w 13"/>
                  <a:gd name="T51" fmla="*/ 32 h 74"/>
                  <a:gd name="T52" fmla="*/ 7 w 13"/>
                  <a:gd name="T53" fmla="*/ 31 h 74"/>
                  <a:gd name="T54" fmla="*/ 7 w 13"/>
                  <a:gd name="T55" fmla="*/ 30 h 74"/>
                  <a:gd name="T56" fmla="*/ 8 w 13"/>
                  <a:gd name="T57" fmla="*/ 29 h 74"/>
                  <a:gd name="T58" fmla="*/ 8 w 13"/>
                  <a:gd name="T59" fmla="*/ 29 h 74"/>
                  <a:gd name="T60" fmla="*/ 8 w 13"/>
                  <a:gd name="T61" fmla="*/ 28 h 74"/>
                  <a:gd name="T62" fmla="*/ 8 w 13"/>
                  <a:gd name="T63" fmla="*/ 26 h 74"/>
                  <a:gd name="T64" fmla="*/ 8 w 13"/>
                  <a:gd name="T65" fmla="*/ 25 h 74"/>
                  <a:gd name="T66" fmla="*/ 9 w 13"/>
                  <a:gd name="T67" fmla="*/ 24 h 74"/>
                  <a:gd name="T68" fmla="*/ 9 w 13"/>
                  <a:gd name="T69" fmla="*/ 22 h 74"/>
                  <a:gd name="T70" fmla="*/ 9 w 13"/>
                  <a:gd name="T71" fmla="*/ 21 h 74"/>
                  <a:gd name="T72" fmla="*/ 10 w 13"/>
                  <a:gd name="T73" fmla="*/ 19 h 74"/>
                  <a:gd name="T74" fmla="*/ 10 w 13"/>
                  <a:gd name="T75" fmla="*/ 18 h 74"/>
                  <a:gd name="T76" fmla="*/ 10 w 13"/>
                  <a:gd name="T77" fmla="*/ 16 h 74"/>
                  <a:gd name="T78" fmla="*/ 11 w 13"/>
                  <a:gd name="T79" fmla="*/ 15 h 74"/>
                  <a:gd name="T80" fmla="*/ 11 w 13"/>
                  <a:gd name="T81" fmla="*/ 13 h 74"/>
                  <a:gd name="T82" fmla="*/ 11 w 13"/>
                  <a:gd name="T83" fmla="*/ 11 h 74"/>
                  <a:gd name="T84" fmla="*/ 11 w 13"/>
                  <a:gd name="T85" fmla="*/ 10 h 74"/>
                  <a:gd name="T86" fmla="*/ 12 w 13"/>
                  <a:gd name="T87" fmla="*/ 8 h 74"/>
                  <a:gd name="T88" fmla="*/ 12 w 13"/>
                  <a:gd name="T89" fmla="*/ 7 h 74"/>
                  <a:gd name="T90" fmla="*/ 12 w 13"/>
                  <a:gd name="T91" fmla="*/ 5 h 74"/>
                  <a:gd name="T92" fmla="*/ 13 w 13"/>
                  <a:gd name="T93" fmla="*/ 4 h 74"/>
                  <a:gd name="T94" fmla="*/ 13 w 13"/>
                  <a:gd name="T95" fmla="*/ 2 h 74"/>
                  <a:gd name="T96" fmla="*/ 13 w 13"/>
                  <a:gd name="T97" fmla="*/ 1 h 74"/>
                  <a:gd name="T98" fmla="*/ 13 w 13"/>
                  <a:gd name="T9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74">
                    <a:moveTo>
                      <a:pt x="0" y="74"/>
                    </a:moveTo>
                    <a:lnTo>
                      <a:pt x="0" y="73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1" y="68"/>
                    </a:lnTo>
                    <a:lnTo>
                      <a:pt x="1" y="67"/>
                    </a:lnTo>
                    <a:lnTo>
                      <a:pt x="1" y="66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1" y="63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0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7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3" y="51"/>
                    </a:lnTo>
                    <a:lnTo>
                      <a:pt x="4" y="50"/>
                    </a:lnTo>
                    <a:lnTo>
                      <a:pt x="4" y="49"/>
                    </a:lnTo>
                    <a:lnTo>
                      <a:pt x="4" y="48"/>
                    </a:lnTo>
                    <a:lnTo>
                      <a:pt x="4" y="47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4" y="44"/>
                    </a:lnTo>
                    <a:lnTo>
                      <a:pt x="5" y="4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6" y="37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7" y="33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8" name="Freeform 300"/>
              <p:cNvSpPr>
                <a:spLocks/>
              </p:cNvSpPr>
              <p:nvPr/>
            </p:nvSpPr>
            <p:spPr bwMode="auto">
              <a:xfrm>
                <a:off x="4804" y="1541"/>
                <a:ext cx="15" cy="58"/>
              </a:xfrm>
              <a:custGeom>
                <a:avLst/>
                <a:gdLst>
                  <a:gd name="T0" fmla="*/ 0 w 15"/>
                  <a:gd name="T1" fmla="*/ 57 h 58"/>
                  <a:gd name="T2" fmla="*/ 1 w 15"/>
                  <a:gd name="T3" fmla="*/ 56 h 58"/>
                  <a:gd name="T4" fmla="*/ 1 w 15"/>
                  <a:gd name="T5" fmla="*/ 55 h 58"/>
                  <a:gd name="T6" fmla="*/ 1 w 15"/>
                  <a:gd name="T7" fmla="*/ 54 h 58"/>
                  <a:gd name="T8" fmla="*/ 1 w 15"/>
                  <a:gd name="T9" fmla="*/ 52 h 58"/>
                  <a:gd name="T10" fmla="*/ 2 w 15"/>
                  <a:gd name="T11" fmla="*/ 51 h 58"/>
                  <a:gd name="T12" fmla="*/ 2 w 15"/>
                  <a:gd name="T13" fmla="*/ 50 h 58"/>
                  <a:gd name="T14" fmla="*/ 2 w 15"/>
                  <a:gd name="T15" fmla="*/ 48 h 58"/>
                  <a:gd name="T16" fmla="*/ 3 w 15"/>
                  <a:gd name="T17" fmla="*/ 47 h 58"/>
                  <a:gd name="T18" fmla="*/ 3 w 15"/>
                  <a:gd name="T19" fmla="*/ 46 h 58"/>
                  <a:gd name="T20" fmla="*/ 3 w 15"/>
                  <a:gd name="T21" fmla="*/ 45 h 58"/>
                  <a:gd name="T22" fmla="*/ 4 w 15"/>
                  <a:gd name="T23" fmla="*/ 44 h 58"/>
                  <a:gd name="T24" fmla="*/ 4 w 15"/>
                  <a:gd name="T25" fmla="*/ 42 h 58"/>
                  <a:gd name="T26" fmla="*/ 4 w 15"/>
                  <a:gd name="T27" fmla="*/ 41 h 58"/>
                  <a:gd name="T28" fmla="*/ 4 w 15"/>
                  <a:gd name="T29" fmla="*/ 40 h 58"/>
                  <a:gd name="T30" fmla="*/ 5 w 15"/>
                  <a:gd name="T31" fmla="*/ 38 h 58"/>
                  <a:gd name="T32" fmla="*/ 5 w 15"/>
                  <a:gd name="T33" fmla="*/ 37 h 58"/>
                  <a:gd name="T34" fmla="*/ 5 w 15"/>
                  <a:gd name="T35" fmla="*/ 36 h 58"/>
                  <a:gd name="T36" fmla="*/ 6 w 15"/>
                  <a:gd name="T37" fmla="*/ 34 h 58"/>
                  <a:gd name="T38" fmla="*/ 6 w 15"/>
                  <a:gd name="T39" fmla="*/ 32 h 58"/>
                  <a:gd name="T40" fmla="*/ 6 w 15"/>
                  <a:gd name="T41" fmla="*/ 30 h 58"/>
                  <a:gd name="T42" fmla="*/ 7 w 15"/>
                  <a:gd name="T43" fmla="*/ 29 h 58"/>
                  <a:gd name="T44" fmla="*/ 7 w 15"/>
                  <a:gd name="T45" fmla="*/ 27 h 58"/>
                  <a:gd name="T46" fmla="*/ 7 w 15"/>
                  <a:gd name="T47" fmla="*/ 26 h 58"/>
                  <a:gd name="T48" fmla="*/ 7 w 15"/>
                  <a:gd name="T49" fmla="*/ 25 h 58"/>
                  <a:gd name="T50" fmla="*/ 8 w 15"/>
                  <a:gd name="T51" fmla="*/ 23 h 58"/>
                  <a:gd name="T52" fmla="*/ 8 w 15"/>
                  <a:gd name="T53" fmla="*/ 22 h 58"/>
                  <a:gd name="T54" fmla="*/ 8 w 15"/>
                  <a:gd name="T55" fmla="*/ 21 h 58"/>
                  <a:gd name="T56" fmla="*/ 9 w 15"/>
                  <a:gd name="T57" fmla="*/ 20 h 58"/>
                  <a:gd name="T58" fmla="*/ 9 w 15"/>
                  <a:gd name="T59" fmla="*/ 19 h 58"/>
                  <a:gd name="T60" fmla="*/ 9 w 15"/>
                  <a:gd name="T61" fmla="*/ 17 h 58"/>
                  <a:gd name="T62" fmla="*/ 9 w 15"/>
                  <a:gd name="T63" fmla="*/ 16 h 58"/>
                  <a:gd name="T64" fmla="*/ 10 w 15"/>
                  <a:gd name="T65" fmla="*/ 15 h 58"/>
                  <a:gd name="T66" fmla="*/ 10 w 15"/>
                  <a:gd name="T67" fmla="*/ 14 h 58"/>
                  <a:gd name="T68" fmla="*/ 10 w 15"/>
                  <a:gd name="T69" fmla="*/ 13 h 58"/>
                  <a:gd name="T70" fmla="*/ 11 w 15"/>
                  <a:gd name="T71" fmla="*/ 11 h 58"/>
                  <a:gd name="T72" fmla="*/ 11 w 15"/>
                  <a:gd name="T73" fmla="*/ 10 h 58"/>
                  <a:gd name="T74" fmla="*/ 11 w 15"/>
                  <a:gd name="T75" fmla="*/ 10 h 58"/>
                  <a:gd name="T76" fmla="*/ 11 w 15"/>
                  <a:gd name="T77" fmla="*/ 9 h 58"/>
                  <a:gd name="T78" fmla="*/ 12 w 15"/>
                  <a:gd name="T79" fmla="*/ 8 h 58"/>
                  <a:gd name="T80" fmla="*/ 12 w 15"/>
                  <a:gd name="T81" fmla="*/ 7 h 58"/>
                  <a:gd name="T82" fmla="*/ 12 w 15"/>
                  <a:gd name="T83" fmla="*/ 6 h 58"/>
                  <a:gd name="T84" fmla="*/ 13 w 15"/>
                  <a:gd name="T85" fmla="*/ 5 h 58"/>
                  <a:gd name="T86" fmla="*/ 13 w 15"/>
                  <a:gd name="T87" fmla="*/ 4 h 58"/>
                  <a:gd name="T88" fmla="*/ 13 w 15"/>
                  <a:gd name="T89" fmla="*/ 4 h 58"/>
                  <a:gd name="T90" fmla="*/ 13 w 15"/>
                  <a:gd name="T91" fmla="*/ 3 h 58"/>
                  <a:gd name="T92" fmla="*/ 14 w 15"/>
                  <a:gd name="T93" fmla="*/ 2 h 58"/>
                  <a:gd name="T94" fmla="*/ 14 w 15"/>
                  <a:gd name="T95" fmla="*/ 1 h 58"/>
                  <a:gd name="T96" fmla="*/ 14 w 15"/>
                  <a:gd name="T97" fmla="*/ 1 h 58"/>
                  <a:gd name="T98" fmla="*/ 15 w 15"/>
                  <a:gd name="T9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58">
                    <a:moveTo>
                      <a:pt x="0" y="58"/>
                    </a:moveTo>
                    <a:lnTo>
                      <a:pt x="0" y="57"/>
                    </a:lnTo>
                    <a:lnTo>
                      <a:pt x="1" y="57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1" y="55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1" y="53"/>
                    </a:lnTo>
                    <a:lnTo>
                      <a:pt x="1" y="52"/>
                    </a:lnTo>
                    <a:lnTo>
                      <a:pt x="2" y="52"/>
                    </a:lnTo>
                    <a:lnTo>
                      <a:pt x="2" y="51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3" y="47"/>
                    </a:lnTo>
                    <a:lnTo>
                      <a:pt x="3" y="47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3" y="45"/>
                    </a:lnTo>
                    <a:lnTo>
                      <a:pt x="3" y="44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1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5" y="36"/>
                    </a:lnTo>
                    <a:lnTo>
                      <a:pt x="5" y="35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32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7" y="29"/>
                    </a:lnTo>
                    <a:lnTo>
                      <a:pt x="7" y="28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7" y="26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7" y="24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8" y="22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9" name="Freeform 301"/>
              <p:cNvSpPr>
                <a:spLocks/>
              </p:cNvSpPr>
              <p:nvPr/>
            </p:nvSpPr>
            <p:spPr bwMode="auto">
              <a:xfrm>
                <a:off x="4819" y="1512"/>
                <a:ext cx="14" cy="29"/>
              </a:xfrm>
              <a:custGeom>
                <a:avLst/>
                <a:gdLst>
                  <a:gd name="T0" fmla="*/ 0 w 14"/>
                  <a:gd name="T1" fmla="*/ 28 h 29"/>
                  <a:gd name="T2" fmla="*/ 0 w 14"/>
                  <a:gd name="T3" fmla="*/ 27 h 29"/>
                  <a:gd name="T4" fmla="*/ 0 w 14"/>
                  <a:gd name="T5" fmla="*/ 27 h 29"/>
                  <a:gd name="T6" fmla="*/ 1 w 14"/>
                  <a:gd name="T7" fmla="*/ 26 h 29"/>
                  <a:gd name="T8" fmla="*/ 1 w 14"/>
                  <a:gd name="T9" fmla="*/ 25 h 29"/>
                  <a:gd name="T10" fmla="*/ 1 w 14"/>
                  <a:gd name="T11" fmla="*/ 25 h 29"/>
                  <a:gd name="T12" fmla="*/ 2 w 14"/>
                  <a:gd name="T13" fmla="*/ 24 h 29"/>
                  <a:gd name="T14" fmla="*/ 2 w 14"/>
                  <a:gd name="T15" fmla="*/ 23 h 29"/>
                  <a:gd name="T16" fmla="*/ 2 w 14"/>
                  <a:gd name="T17" fmla="*/ 23 h 29"/>
                  <a:gd name="T18" fmla="*/ 2 w 14"/>
                  <a:gd name="T19" fmla="*/ 22 h 29"/>
                  <a:gd name="T20" fmla="*/ 3 w 14"/>
                  <a:gd name="T21" fmla="*/ 21 h 29"/>
                  <a:gd name="T22" fmla="*/ 3 w 14"/>
                  <a:gd name="T23" fmla="*/ 21 h 29"/>
                  <a:gd name="T24" fmla="*/ 3 w 14"/>
                  <a:gd name="T25" fmla="*/ 20 h 29"/>
                  <a:gd name="T26" fmla="*/ 4 w 14"/>
                  <a:gd name="T27" fmla="*/ 19 h 29"/>
                  <a:gd name="T28" fmla="*/ 4 w 14"/>
                  <a:gd name="T29" fmla="*/ 19 h 29"/>
                  <a:gd name="T30" fmla="*/ 4 w 14"/>
                  <a:gd name="T31" fmla="*/ 18 h 29"/>
                  <a:gd name="T32" fmla="*/ 4 w 14"/>
                  <a:gd name="T33" fmla="*/ 18 h 29"/>
                  <a:gd name="T34" fmla="*/ 5 w 14"/>
                  <a:gd name="T35" fmla="*/ 17 h 29"/>
                  <a:gd name="T36" fmla="*/ 5 w 14"/>
                  <a:gd name="T37" fmla="*/ 16 h 29"/>
                  <a:gd name="T38" fmla="*/ 5 w 14"/>
                  <a:gd name="T39" fmla="*/ 16 h 29"/>
                  <a:gd name="T40" fmla="*/ 6 w 14"/>
                  <a:gd name="T41" fmla="*/ 15 h 29"/>
                  <a:gd name="T42" fmla="*/ 6 w 14"/>
                  <a:gd name="T43" fmla="*/ 14 h 29"/>
                  <a:gd name="T44" fmla="*/ 6 w 14"/>
                  <a:gd name="T45" fmla="*/ 14 h 29"/>
                  <a:gd name="T46" fmla="*/ 7 w 14"/>
                  <a:gd name="T47" fmla="*/ 13 h 29"/>
                  <a:gd name="T48" fmla="*/ 7 w 14"/>
                  <a:gd name="T49" fmla="*/ 13 h 29"/>
                  <a:gd name="T50" fmla="*/ 7 w 14"/>
                  <a:gd name="T51" fmla="*/ 12 h 29"/>
                  <a:gd name="T52" fmla="*/ 7 w 14"/>
                  <a:gd name="T53" fmla="*/ 11 h 29"/>
                  <a:gd name="T54" fmla="*/ 8 w 14"/>
                  <a:gd name="T55" fmla="*/ 10 h 29"/>
                  <a:gd name="T56" fmla="*/ 8 w 14"/>
                  <a:gd name="T57" fmla="*/ 10 h 29"/>
                  <a:gd name="T58" fmla="*/ 8 w 14"/>
                  <a:gd name="T59" fmla="*/ 9 h 29"/>
                  <a:gd name="T60" fmla="*/ 9 w 14"/>
                  <a:gd name="T61" fmla="*/ 9 h 29"/>
                  <a:gd name="T62" fmla="*/ 9 w 14"/>
                  <a:gd name="T63" fmla="*/ 9 h 29"/>
                  <a:gd name="T64" fmla="*/ 9 w 14"/>
                  <a:gd name="T65" fmla="*/ 8 h 29"/>
                  <a:gd name="T66" fmla="*/ 10 w 14"/>
                  <a:gd name="T67" fmla="*/ 8 h 29"/>
                  <a:gd name="T68" fmla="*/ 10 w 14"/>
                  <a:gd name="T69" fmla="*/ 7 h 29"/>
                  <a:gd name="T70" fmla="*/ 10 w 14"/>
                  <a:gd name="T71" fmla="*/ 7 h 29"/>
                  <a:gd name="T72" fmla="*/ 10 w 14"/>
                  <a:gd name="T73" fmla="*/ 6 h 29"/>
                  <a:gd name="T74" fmla="*/ 11 w 14"/>
                  <a:gd name="T75" fmla="*/ 6 h 29"/>
                  <a:gd name="T76" fmla="*/ 11 w 14"/>
                  <a:gd name="T77" fmla="*/ 5 h 29"/>
                  <a:gd name="T78" fmla="*/ 11 w 14"/>
                  <a:gd name="T79" fmla="*/ 5 h 29"/>
                  <a:gd name="T80" fmla="*/ 12 w 14"/>
                  <a:gd name="T81" fmla="*/ 4 h 29"/>
                  <a:gd name="T82" fmla="*/ 12 w 14"/>
                  <a:gd name="T83" fmla="*/ 4 h 29"/>
                  <a:gd name="T84" fmla="*/ 12 w 14"/>
                  <a:gd name="T85" fmla="*/ 3 h 29"/>
                  <a:gd name="T86" fmla="*/ 13 w 14"/>
                  <a:gd name="T87" fmla="*/ 3 h 29"/>
                  <a:gd name="T88" fmla="*/ 13 w 14"/>
                  <a:gd name="T89" fmla="*/ 2 h 29"/>
                  <a:gd name="T90" fmla="*/ 13 w 14"/>
                  <a:gd name="T91" fmla="*/ 2 h 29"/>
                  <a:gd name="T92" fmla="*/ 13 w 14"/>
                  <a:gd name="T93" fmla="*/ 1 h 29"/>
                  <a:gd name="T94" fmla="*/ 14 w 14"/>
                  <a:gd name="T95" fmla="*/ 1 h 29"/>
                  <a:gd name="T96" fmla="*/ 14 w 14"/>
                  <a:gd name="T97" fmla="*/ 1 h 29"/>
                  <a:gd name="T98" fmla="*/ 14 w 14"/>
                  <a:gd name="T9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9">
                    <a:moveTo>
                      <a:pt x="0" y="29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0" name="Freeform 302"/>
              <p:cNvSpPr>
                <a:spLocks/>
              </p:cNvSpPr>
              <p:nvPr/>
            </p:nvSpPr>
            <p:spPr bwMode="auto">
              <a:xfrm>
                <a:off x="4833" y="1490"/>
                <a:ext cx="15" cy="22"/>
              </a:xfrm>
              <a:custGeom>
                <a:avLst/>
                <a:gdLst>
                  <a:gd name="T0" fmla="*/ 0 w 15"/>
                  <a:gd name="T1" fmla="*/ 22 h 22"/>
                  <a:gd name="T2" fmla="*/ 1 w 15"/>
                  <a:gd name="T3" fmla="*/ 22 h 22"/>
                  <a:gd name="T4" fmla="*/ 1 w 15"/>
                  <a:gd name="T5" fmla="*/ 21 h 22"/>
                  <a:gd name="T6" fmla="*/ 1 w 15"/>
                  <a:gd name="T7" fmla="*/ 21 h 22"/>
                  <a:gd name="T8" fmla="*/ 2 w 15"/>
                  <a:gd name="T9" fmla="*/ 20 h 22"/>
                  <a:gd name="T10" fmla="*/ 2 w 15"/>
                  <a:gd name="T11" fmla="*/ 20 h 22"/>
                  <a:gd name="T12" fmla="*/ 2 w 15"/>
                  <a:gd name="T13" fmla="*/ 19 h 22"/>
                  <a:gd name="T14" fmla="*/ 2 w 15"/>
                  <a:gd name="T15" fmla="*/ 19 h 22"/>
                  <a:gd name="T16" fmla="*/ 3 w 15"/>
                  <a:gd name="T17" fmla="*/ 19 h 22"/>
                  <a:gd name="T18" fmla="*/ 3 w 15"/>
                  <a:gd name="T19" fmla="*/ 18 h 22"/>
                  <a:gd name="T20" fmla="*/ 3 w 15"/>
                  <a:gd name="T21" fmla="*/ 18 h 22"/>
                  <a:gd name="T22" fmla="*/ 4 w 15"/>
                  <a:gd name="T23" fmla="*/ 17 h 22"/>
                  <a:gd name="T24" fmla="*/ 4 w 15"/>
                  <a:gd name="T25" fmla="*/ 17 h 22"/>
                  <a:gd name="T26" fmla="*/ 4 w 15"/>
                  <a:gd name="T27" fmla="*/ 16 h 22"/>
                  <a:gd name="T28" fmla="*/ 5 w 15"/>
                  <a:gd name="T29" fmla="*/ 16 h 22"/>
                  <a:gd name="T30" fmla="*/ 5 w 15"/>
                  <a:gd name="T31" fmla="*/ 15 h 22"/>
                  <a:gd name="T32" fmla="*/ 5 w 15"/>
                  <a:gd name="T33" fmla="*/ 15 h 22"/>
                  <a:gd name="T34" fmla="*/ 5 w 15"/>
                  <a:gd name="T35" fmla="*/ 14 h 22"/>
                  <a:gd name="T36" fmla="*/ 6 w 15"/>
                  <a:gd name="T37" fmla="*/ 14 h 22"/>
                  <a:gd name="T38" fmla="*/ 6 w 15"/>
                  <a:gd name="T39" fmla="*/ 13 h 22"/>
                  <a:gd name="T40" fmla="*/ 6 w 15"/>
                  <a:gd name="T41" fmla="*/ 13 h 22"/>
                  <a:gd name="T42" fmla="*/ 7 w 15"/>
                  <a:gd name="T43" fmla="*/ 13 h 22"/>
                  <a:gd name="T44" fmla="*/ 7 w 15"/>
                  <a:gd name="T45" fmla="*/ 12 h 22"/>
                  <a:gd name="T46" fmla="*/ 7 w 15"/>
                  <a:gd name="T47" fmla="*/ 12 h 22"/>
                  <a:gd name="T48" fmla="*/ 7 w 15"/>
                  <a:gd name="T49" fmla="*/ 11 h 22"/>
                  <a:gd name="T50" fmla="*/ 8 w 15"/>
                  <a:gd name="T51" fmla="*/ 11 h 22"/>
                  <a:gd name="T52" fmla="*/ 8 w 15"/>
                  <a:gd name="T53" fmla="*/ 10 h 22"/>
                  <a:gd name="T54" fmla="*/ 8 w 15"/>
                  <a:gd name="T55" fmla="*/ 9 h 22"/>
                  <a:gd name="T56" fmla="*/ 9 w 15"/>
                  <a:gd name="T57" fmla="*/ 9 h 22"/>
                  <a:gd name="T58" fmla="*/ 9 w 15"/>
                  <a:gd name="T59" fmla="*/ 8 h 22"/>
                  <a:gd name="T60" fmla="*/ 9 w 15"/>
                  <a:gd name="T61" fmla="*/ 8 h 22"/>
                  <a:gd name="T62" fmla="*/ 9 w 15"/>
                  <a:gd name="T63" fmla="*/ 7 h 22"/>
                  <a:gd name="T64" fmla="*/ 10 w 15"/>
                  <a:gd name="T65" fmla="*/ 7 h 22"/>
                  <a:gd name="T66" fmla="*/ 10 w 15"/>
                  <a:gd name="T67" fmla="*/ 6 h 22"/>
                  <a:gd name="T68" fmla="*/ 10 w 15"/>
                  <a:gd name="T69" fmla="*/ 6 h 22"/>
                  <a:gd name="T70" fmla="*/ 11 w 15"/>
                  <a:gd name="T71" fmla="*/ 5 h 22"/>
                  <a:gd name="T72" fmla="*/ 11 w 15"/>
                  <a:gd name="T73" fmla="*/ 5 h 22"/>
                  <a:gd name="T74" fmla="*/ 11 w 15"/>
                  <a:gd name="T75" fmla="*/ 4 h 22"/>
                  <a:gd name="T76" fmla="*/ 11 w 15"/>
                  <a:gd name="T77" fmla="*/ 4 h 22"/>
                  <a:gd name="T78" fmla="*/ 12 w 15"/>
                  <a:gd name="T79" fmla="*/ 3 h 22"/>
                  <a:gd name="T80" fmla="*/ 12 w 15"/>
                  <a:gd name="T81" fmla="*/ 3 h 22"/>
                  <a:gd name="T82" fmla="*/ 12 w 15"/>
                  <a:gd name="T83" fmla="*/ 3 h 22"/>
                  <a:gd name="T84" fmla="*/ 13 w 15"/>
                  <a:gd name="T85" fmla="*/ 2 h 22"/>
                  <a:gd name="T86" fmla="*/ 13 w 15"/>
                  <a:gd name="T87" fmla="*/ 2 h 22"/>
                  <a:gd name="T88" fmla="*/ 13 w 15"/>
                  <a:gd name="T89" fmla="*/ 2 h 22"/>
                  <a:gd name="T90" fmla="*/ 14 w 15"/>
                  <a:gd name="T91" fmla="*/ 1 h 22"/>
                  <a:gd name="T92" fmla="*/ 14 w 15"/>
                  <a:gd name="T93" fmla="*/ 1 h 22"/>
                  <a:gd name="T94" fmla="*/ 14 w 15"/>
                  <a:gd name="T95" fmla="*/ 1 h 22"/>
                  <a:gd name="T96" fmla="*/ 14 w 15"/>
                  <a:gd name="T97" fmla="*/ 0 h 22"/>
                  <a:gd name="T98" fmla="*/ 15 w 15"/>
                  <a:gd name="T9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2">
                    <a:moveTo>
                      <a:pt x="0" y="22"/>
                    </a:moveTo>
                    <a:lnTo>
                      <a:pt x="0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1" name="Freeform 303"/>
              <p:cNvSpPr>
                <a:spLocks/>
              </p:cNvSpPr>
              <p:nvPr/>
            </p:nvSpPr>
            <p:spPr bwMode="auto">
              <a:xfrm>
                <a:off x="4848" y="1476"/>
                <a:ext cx="14" cy="14"/>
              </a:xfrm>
              <a:custGeom>
                <a:avLst/>
                <a:gdLst>
                  <a:gd name="T0" fmla="*/ 0 w 14"/>
                  <a:gd name="T1" fmla="*/ 14 h 14"/>
                  <a:gd name="T2" fmla="*/ 0 w 14"/>
                  <a:gd name="T3" fmla="*/ 14 h 14"/>
                  <a:gd name="T4" fmla="*/ 1 w 14"/>
                  <a:gd name="T5" fmla="*/ 13 h 14"/>
                  <a:gd name="T6" fmla="*/ 1 w 14"/>
                  <a:gd name="T7" fmla="*/ 13 h 14"/>
                  <a:gd name="T8" fmla="*/ 1 w 14"/>
                  <a:gd name="T9" fmla="*/ 12 h 14"/>
                  <a:gd name="T10" fmla="*/ 1 w 14"/>
                  <a:gd name="T11" fmla="*/ 12 h 14"/>
                  <a:gd name="T12" fmla="*/ 2 w 14"/>
                  <a:gd name="T13" fmla="*/ 12 h 14"/>
                  <a:gd name="T14" fmla="*/ 2 w 14"/>
                  <a:gd name="T15" fmla="*/ 11 h 14"/>
                  <a:gd name="T16" fmla="*/ 2 w 14"/>
                  <a:gd name="T17" fmla="*/ 11 h 14"/>
                  <a:gd name="T18" fmla="*/ 3 w 14"/>
                  <a:gd name="T19" fmla="*/ 11 h 14"/>
                  <a:gd name="T20" fmla="*/ 3 w 14"/>
                  <a:gd name="T21" fmla="*/ 11 h 14"/>
                  <a:gd name="T22" fmla="*/ 3 w 14"/>
                  <a:gd name="T23" fmla="*/ 11 h 14"/>
                  <a:gd name="T24" fmla="*/ 3 w 14"/>
                  <a:gd name="T25" fmla="*/ 10 h 14"/>
                  <a:gd name="T26" fmla="*/ 4 w 14"/>
                  <a:gd name="T27" fmla="*/ 10 h 14"/>
                  <a:gd name="T28" fmla="*/ 4 w 14"/>
                  <a:gd name="T29" fmla="*/ 10 h 14"/>
                  <a:gd name="T30" fmla="*/ 4 w 14"/>
                  <a:gd name="T31" fmla="*/ 9 h 14"/>
                  <a:gd name="T32" fmla="*/ 5 w 14"/>
                  <a:gd name="T33" fmla="*/ 9 h 14"/>
                  <a:gd name="T34" fmla="*/ 5 w 14"/>
                  <a:gd name="T35" fmla="*/ 9 h 14"/>
                  <a:gd name="T36" fmla="*/ 5 w 14"/>
                  <a:gd name="T37" fmla="*/ 8 h 14"/>
                  <a:gd name="T38" fmla="*/ 5 w 14"/>
                  <a:gd name="T39" fmla="*/ 8 h 14"/>
                  <a:gd name="T40" fmla="*/ 6 w 14"/>
                  <a:gd name="T41" fmla="*/ 8 h 14"/>
                  <a:gd name="T42" fmla="*/ 6 w 14"/>
                  <a:gd name="T43" fmla="*/ 7 h 14"/>
                  <a:gd name="T44" fmla="*/ 6 w 14"/>
                  <a:gd name="T45" fmla="*/ 7 h 14"/>
                  <a:gd name="T46" fmla="*/ 7 w 14"/>
                  <a:gd name="T47" fmla="*/ 7 h 14"/>
                  <a:gd name="T48" fmla="*/ 7 w 14"/>
                  <a:gd name="T49" fmla="*/ 7 h 14"/>
                  <a:gd name="T50" fmla="*/ 7 w 14"/>
                  <a:gd name="T51" fmla="*/ 6 h 14"/>
                  <a:gd name="T52" fmla="*/ 8 w 14"/>
                  <a:gd name="T53" fmla="*/ 6 h 14"/>
                  <a:gd name="T54" fmla="*/ 8 w 14"/>
                  <a:gd name="T55" fmla="*/ 6 h 14"/>
                  <a:gd name="T56" fmla="*/ 8 w 14"/>
                  <a:gd name="T57" fmla="*/ 6 h 14"/>
                  <a:gd name="T58" fmla="*/ 8 w 14"/>
                  <a:gd name="T59" fmla="*/ 6 h 14"/>
                  <a:gd name="T60" fmla="*/ 9 w 14"/>
                  <a:gd name="T61" fmla="*/ 6 h 14"/>
                  <a:gd name="T62" fmla="*/ 9 w 14"/>
                  <a:gd name="T63" fmla="*/ 6 h 14"/>
                  <a:gd name="T64" fmla="*/ 9 w 14"/>
                  <a:gd name="T65" fmla="*/ 6 h 14"/>
                  <a:gd name="T66" fmla="*/ 10 w 14"/>
                  <a:gd name="T67" fmla="*/ 5 h 14"/>
                  <a:gd name="T68" fmla="*/ 10 w 14"/>
                  <a:gd name="T69" fmla="*/ 5 h 14"/>
                  <a:gd name="T70" fmla="*/ 10 w 14"/>
                  <a:gd name="T71" fmla="*/ 5 h 14"/>
                  <a:gd name="T72" fmla="*/ 11 w 14"/>
                  <a:gd name="T73" fmla="*/ 5 h 14"/>
                  <a:gd name="T74" fmla="*/ 11 w 14"/>
                  <a:gd name="T75" fmla="*/ 4 h 14"/>
                  <a:gd name="T76" fmla="*/ 11 w 14"/>
                  <a:gd name="T77" fmla="*/ 4 h 14"/>
                  <a:gd name="T78" fmla="*/ 11 w 14"/>
                  <a:gd name="T79" fmla="*/ 4 h 14"/>
                  <a:gd name="T80" fmla="*/ 12 w 14"/>
                  <a:gd name="T81" fmla="*/ 3 h 14"/>
                  <a:gd name="T82" fmla="*/ 12 w 14"/>
                  <a:gd name="T83" fmla="*/ 3 h 14"/>
                  <a:gd name="T84" fmla="*/ 12 w 14"/>
                  <a:gd name="T85" fmla="*/ 3 h 14"/>
                  <a:gd name="T86" fmla="*/ 13 w 14"/>
                  <a:gd name="T87" fmla="*/ 2 h 14"/>
                  <a:gd name="T88" fmla="*/ 13 w 14"/>
                  <a:gd name="T89" fmla="*/ 2 h 14"/>
                  <a:gd name="T90" fmla="*/ 13 w 14"/>
                  <a:gd name="T91" fmla="*/ 2 h 14"/>
                  <a:gd name="T92" fmla="*/ 13 w 14"/>
                  <a:gd name="T93" fmla="*/ 1 h 14"/>
                  <a:gd name="T94" fmla="*/ 14 w 14"/>
                  <a:gd name="T95" fmla="*/ 1 h 14"/>
                  <a:gd name="T96" fmla="*/ 14 w 14"/>
                  <a:gd name="T97" fmla="*/ 1 h 14"/>
                  <a:gd name="T98" fmla="*/ 14 w 14"/>
                  <a:gd name="T9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2" name="Freeform 304"/>
              <p:cNvSpPr>
                <a:spLocks/>
              </p:cNvSpPr>
              <p:nvPr/>
            </p:nvSpPr>
            <p:spPr bwMode="auto">
              <a:xfrm>
                <a:off x="4862" y="1465"/>
                <a:ext cx="15" cy="11"/>
              </a:xfrm>
              <a:custGeom>
                <a:avLst/>
                <a:gdLst>
                  <a:gd name="T0" fmla="*/ 0 w 15"/>
                  <a:gd name="T1" fmla="*/ 11 h 11"/>
                  <a:gd name="T2" fmla="*/ 1 w 15"/>
                  <a:gd name="T3" fmla="*/ 11 h 11"/>
                  <a:gd name="T4" fmla="*/ 1 w 15"/>
                  <a:gd name="T5" fmla="*/ 11 h 11"/>
                  <a:gd name="T6" fmla="*/ 1 w 15"/>
                  <a:gd name="T7" fmla="*/ 11 h 11"/>
                  <a:gd name="T8" fmla="*/ 2 w 15"/>
                  <a:gd name="T9" fmla="*/ 11 h 11"/>
                  <a:gd name="T10" fmla="*/ 2 w 15"/>
                  <a:gd name="T11" fmla="*/ 10 h 11"/>
                  <a:gd name="T12" fmla="*/ 2 w 15"/>
                  <a:gd name="T13" fmla="*/ 10 h 11"/>
                  <a:gd name="T14" fmla="*/ 2 w 15"/>
                  <a:gd name="T15" fmla="*/ 10 h 11"/>
                  <a:gd name="T16" fmla="*/ 3 w 15"/>
                  <a:gd name="T17" fmla="*/ 10 h 11"/>
                  <a:gd name="T18" fmla="*/ 3 w 15"/>
                  <a:gd name="T19" fmla="*/ 9 h 11"/>
                  <a:gd name="T20" fmla="*/ 3 w 15"/>
                  <a:gd name="T21" fmla="*/ 9 h 11"/>
                  <a:gd name="T22" fmla="*/ 4 w 15"/>
                  <a:gd name="T23" fmla="*/ 9 h 11"/>
                  <a:gd name="T24" fmla="*/ 4 w 15"/>
                  <a:gd name="T25" fmla="*/ 9 h 11"/>
                  <a:gd name="T26" fmla="*/ 4 w 15"/>
                  <a:gd name="T27" fmla="*/ 8 h 11"/>
                  <a:gd name="T28" fmla="*/ 5 w 15"/>
                  <a:gd name="T29" fmla="*/ 8 h 11"/>
                  <a:gd name="T30" fmla="*/ 5 w 15"/>
                  <a:gd name="T31" fmla="*/ 8 h 11"/>
                  <a:gd name="T32" fmla="*/ 5 w 15"/>
                  <a:gd name="T33" fmla="*/ 8 h 11"/>
                  <a:gd name="T34" fmla="*/ 5 w 15"/>
                  <a:gd name="T35" fmla="*/ 7 h 11"/>
                  <a:gd name="T36" fmla="*/ 6 w 15"/>
                  <a:gd name="T37" fmla="*/ 7 h 11"/>
                  <a:gd name="T38" fmla="*/ 6 w 15"/>
                  <a:gd name="T39" fmla="*/ 7 h 11"/>
                  <a:gd name="T40" fmla="*/ 6 w 15"/>
                  <a:gd name="T41" fmla="*/ 7 h 11"/>
                  <a:gd name="T42" fmla="*/ 7 w 15"/>
                  <a:gd name="T43" fmla="*/ 6 h 11"/>
                  <a:gd name="T44" fmla="*/ 7 w 15"/>
                  <a:gd name="T45" fmla="*/ 6 h 11"/>
                  <a:gd name="T46" fmla="*/ 7 w 15"/>
                  <a:gd name="T47" fmla="*/ 6 h 11"/>
                  <a:gd name="T48" fmla="*/ 8 w 15"/>
                  <a:gd name="T49" fmla="*/ 6 h 11"/>
                  <a:gd name="T50" fmla="*/ 8 w 15"/>
                  <a:gd name="T51" fmla="*/ 5 h 11"/>
                  <a:gd name="T52" fmla="*/ 8 w 15"/>
                  <a:gd name="T53" fmla="*/ 5 h 11"/>
                  <a:gd name="T54" fmla="*/ 8 w 15"/>
                  <a:gd name="T55" fmla="*/ 5 h 11"/>
                  <a:gd name="T56" fmla="*/ 9 w 15"/>
                  <a:gd name="T57" fmla="*/ 5 h 11"/>
                  <a:gd name="T58" fmla="*/ 9 w 15"/>
                  <a:gd name="T59" fmla="*/ 5 h 11"/>
                  <a:gd name="T60" fmla="*/ 9 w 15"/>
                  <a:gd name="T61" fmla="*/ 4 h 11"/>
                  <a:gd name="T62" fmla="*/ 10 w 15"/>
                  <a:gd name="T63" fmla="*/ 4 h 11"/>
                  <a:gd name="T64" fmla="*/ 10 w 15"/>
                  <a:gd name="T65" fmla="*/ 4 h 11"/>
                  <a:gd name="T66" fmla="*/ 10 w 15"/>
                  <a:gd name="T67" fmla="*/ 4 h 11"/>
                  <a:gd name="T68" fmla="*/ 11 w 15"/>
                  <a:gd name="T69" fmla="*/ 4 h 11"/>
                  <a:gd name="T70" fmla="*/ 11 w 15"/>
                  <a:gd name="T71" fmla="*/ 3 h 11"/>
                  <a:gd name="T72" fmla="*/ 11 w 15"/>
                  <a:gd name="T73" fmla="*/ 3 h 11"/>
                  <a:gd name="T74" fmla="*/ 11 w 15"/>
                  <a:gd name="T75" fmla="*/ 3 h 11"/>
                  <a:gd name="T76" fmla="*/ 12 w 15"/>
                  <a:gd name="T77" fmla="*/ 3 h 11"/>
                  <a:gd name="T78" fmla="*/ 12 w 15"/>
                  <a:gd name="T79" fmla="*/ 2 h 11"/>
                  <a:gd name="T80" fmla="*/ 12 w 15"/>
                  <a:gd name="T81" fmla="*/ 2 h 11"/>
                  <a:gd name="T82" fmla="*/ 13 w 15"/>
                  <a:gd name="T83" fmla="*/ 2 h 11"/>
                  <a:gd name="T84" fmla="*/ 13 w 15"/>
                  <a:gd name="T85" fmla="*/ 2 h 11"/>
                  <a:gd name="T86" fmla="*/ 13 w 15"/>
                  <a:gd name="T87" fmla="*/ 1 h 11"/>
                  <a:gd name="T88" fmla="*/ 13 w 15"/>
                  <a:gd name="T89" fmla="*/ 1 h 11"/>
                  <a:gd name="T90" fmla="*/ 14 w 15"/>
                  <a:gd name="T91" fmla="*/ 1 h 11"/>
                  <a:gd name="T92" fmla="*/ 14 w 15"/>
                  <a:gd name="T93" fmla="*/ 1 h 11"/>
                  <a:gd name="T94" fmla="*/ 14 w 15"/>
                  <a:gd name="T95" fmla="*/ 1 h 11"/>
                  <a:gd name="T96" fmla="*/ 15 w 15"/>
                  <a:gd name="T97" fmla="*/ 1 h 11"/>
                  <a:gd name="T98" fmla="*/ 15 w 15"/>
                  <a:gd name="T9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1">
                    <a:moveTo>
                      <a:pt x="0" y="11"/>
                    </a:moveTo>
                    <a:lnTo>
                      <a:pt x="0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3" name="Freeform 305"/>
              <p:cNvSpPr>
                <a:spLocks/>
              </p:cNvSpPr>
              <p:nvPr/>
            </p:nvSpPr>
            <p:spPr bwMode="auto">
              <a:xfrm>
                <a:off x="4877" y="1458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0 w 14"/>
                  <a:gd name="T3" fmla="*/ 7 h 7"/>
                  <a:gd name="T4" fmla="*/ 1 w 14"/>
                  <a:gd name="T5" fmla="*/ 7 h 7"/>
                  <a:gd name="T6" fmla="*/ 1 w 14"/>
                  <a:gd name="T7" fmla="*/ 7 h 7"/>
                  <a:gd name="T8" fmla="*/ 1 w 14"/>
                  <a:gd name="T9" fmla="*/ 7 h 7"/>
                  <a:gd name="T10" fmla="*/ 2 w 14"/>
                  <a:gd name="T11" fmla="*/ 7 h 7"/>
                  <a:gd name="T12" fmla="*/ 2 w 14"/>
                  <a:gd name="T13" fmla="*/ 7 h 7"/>
                  <a:gd name="T14" fmla="*/ 2 w 14"/>
                  <a:gd name="T15" fmla="*/ 6 h 7"/>
                  <a:gd name="T16" fmla="*/ 2 w 14"/>
                  <a:gd name="T17" fmla="*/ 6 h 7"/>
                  <a:gd name="T18" fmla="*/ 3 w 14"/>
                  <a:gd name="T19" fmla="*/ 6 h 7"/>
                  <a:gd name="T20" fmla="*/ 3 w 14"/>
                  <a:gd name="T21" fmla="*/ 5 h 7"/>
                  <a:gd name="T22" fmla="*/ 3 w 14"/>
                  <a:gd name="T23" fmla="*/ 5 h 7"/>
                  <a:gd name="T24" fmla="*/ 4 w 14"/>
                  <a:gd name="T25" fmla="*/ 5 h 7"/>
                  <a:gd name="T26" fmla="*/ 4 w 14"/>
                  <a:gd name="T27" fmla="*/ 5 h 7"/>
                  <a:gd name="T28" fmla="*/ 4 w 14"/>
                  <a:gd name="T29" fmla="*/ 5 h 7"/>
                  <a:gd name="T30" fmla="*/ 4 w 14"/>
                  <a:gd name="T31" fmla="*/ 5 h 7"/>
                  <a:gd name="T32" fmla="*/ 5 w 14"/>
                  <a:gd name="T33" fmla="*/ 4 h 7"/>
                  <a:gd name="T34" fmla="*/ 5 w 14"/>
                  <a:gd name="T35" fmla="*/ 4 h 7"/>
                  <a:gd name="T36" fmla="*/ 5 w 14"/>
                  <a:gd name="T37" fmla="*/ 4 h 7"/>
                  <a:gd name="T38" fmla="*/ 6 w 14"/>
                  <a:gd name="T39" fmla="*/ 4 h 7"/>
                  <a:gd name="T40" fmla="*/ 6 w 14"/>
                  <a:gd name="T41" fmla="*/ 4 h 7"/>
                  <a:gd name="T42" fmla="*/ 6 w 14"/>
                  <a:gd name="T43" fmla="*/ 4 h 7"/>
                  <a:gd name="T44" fmla="*/ 6 w 14"/>
                  <a:gd name="T45" fmla="*/ 4 h 7"/>
                  <a:gd name="T46" fmla="*/ 7 w 14"/>
                  <a:gd name="T47" fmla="*/ 3 h 7"/>
                  <a:gd name="T48" fmla="*/ 7 w 14"/>
                  <a:gd name="T49" fmla="*/ 3 h 7"/>
                  <a:gd name="T50" fmla="*/ 7 w 14"/>
                  <a:gd name="T51" fmla="*/ 3 h 7"/>
                  <a:gd name="T52" fmla="*/ 8 w 14"/>
                  <a:gd name="T53" fmla="*/ 3 h 7"/>
                  <a:gd name="T54" fmla="*/ 8 w 14"/>
                  <a:gd name="T55" fmla="*/ 3 h 7"/>
                  <a:gd name="T56" fmla="*/ 8 w 14"/>
                  <a:gd name="T57" fmla="*/ 3 h 7"/>
                  <a:gd name="T58" fmla="*/ 8 w 14"/>
                  <a:gd name="T59" fmla="*/ 3 h 7"/>
                  <a:gd name="T60" fmla="*/ 9 w 14"/>
                  <a:gd name="T61" fmla="*/ 4 h 7"/>
                  <a:gd name="T62" fmla="*/ 9 w 14"/>
                  <a:gd name="T63" fmla="*/ 4 h 7"/>
                  <a:gd name="T64" fmla="*/ 9 w 14"/>
                  <a:gd name="T65" fmla="*/ 4 h 7"/>
                  <a:gd name="T66" fmla="*/ 10 w 14"/>
                  <a:gd name="T67" fmla="*/ 3 h 7"/>
                  <a:gd name="T68" fmla="*/ 10 w 14"/>
                  <a:gd name="T69" fmla="*/ 2 h 7"/>
                  <a:gd name="T70" fmla="*/ 10 w 14"/>
                  <a:gd name="T71" fmla="*/ 2 h 7"/>
                  <a:gd name="T72" fmla="*/ 11 w 14"/>
                  <a:gd name="T73" fmla="*/ 2 h 7"/>
                  <a:gd name="T74" fmla="*/ 11 w 14"/>
                  <a:gd name="T75" fmla="*/ 1 h 7"/>
                  <a:gd name="T76" fmla="*/ 11 w 14"/>
                  <a:gd name="T77" fmla="*/ 1 h 7"/>
                  <a:gd name="T78" fmla="*/ 11 w 14"/>
                  <a:gd name="T79" fmla="*/ 1 h 7"/>
                  <a:gd name="T80" fmla="*/ 12 w 14"/>
                  <a:gd name="T81" fmla="*/ 1 h 7"/>
                  <a:gd name="T82" fmla="*/ 12 w 14"/>
                  <a:gd name="T83" fmla="*/ 2 h 7"/>
                  <a:gd name="T84" fmla="*/ 12 w 14"/>
                  <a:gd name="T85" fmla="*/ 2 h 7"/>
                  <a:gd name="T86" fmla="*/ 13 w 14"/>
                  <a:gd name="T87" fmla="*/ 1 h 7"/>
                  <a:gd name="T88" fmla="*/ 13 w 14"/>
                  <a:gd name="T89" fmla="*/ 1 h 7"/>
                  <a:gd name="T90" fmla="*/ 13 w 14"/>
                  <a:gd name="T91" fmla="*/ 1 h 7"/>
                  <a:gd name="T92" fmla="*/ 14 w 14"/>
                  <a:gd name="T93" fmla="*/ 1 h 7"/>
                  <a:gd name="T94" fmla="*/ 14 w 14"/>
                  <a:gd name="T95" fmla="*/ 1 h 7"/>
                  <a:gd name="T96" fmla="*/ 14 w 14"/>
                  <a:gd name="T97" fmla="*/ 1 h 7"/>
                  <a:gd name="T98" fmla="*/ 14 w 14"/>
                  <a:gd name="T9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4" name="Freeform 306"/>
              <p:cNvSpPr>
                <a:spLocks/>
              </p:cNvSpPr>
              <p:nvPr/>
            </p:nvSpPr>
            <p:spPr bwMode="auto">
              <a:xfrm>
                <a:off x="4891" y="1455"/>
                <a:ext cx="15" cy="3"/>
              </a:xfrm>
              <a:custGeom>
                <a:avLst/>
                <a:gdLst>
                  <a:gd name="T0" fmla="*/ 0 w 15"/>
                  <a:gd name="T1" fmla="*/ 3 h 3"/>
                  <a:gd name="T2" fmla="*/ 1 w 15"/>
                  <a:gd name="T3" fmla="*/ 3 h 3"/>
                  <a:gd name="T4" fmla="*/ 1 w 15"/>
                  <a:gd name="T5" fmla="*/ 3 h 3"/>
                  <a:gd name="T6" fmla="*/ 1 w 15"/>
                  <a:gd name="T7" fmla="*/ 3 h 3"/>
                  <a:gd name="T8" fmla="*/ 2 w 15"/>
                  <a:gd name="T9" fmla="*/ 3 h 3"/>
                  <a:gd name="T10" fmla="*/ 2 w 15"/>
                  <a:gd name="T11" fmla="*/ 3 h 3"/>
                  <a:gd name="T12" fmla="*/ 2 w 15"/>
                  <a:gd name="T13" fmla="*/ 3 h 3"/>
                  <a:gd name="T14" fmla="*/ 3 w 15"/>
                  <a:gd name="T15" fmla="*/ 2 h 3"/>
                  <a:gd name="T16" fmla="*/ 3 w 15"/>
                  <a:gd name="T17" fmla="*/ 2 h 3"/>
                  <a:gd name="T18" fmla="*/ 3 w 15"/>
                  <a:gd name="T19" fmla="*/ 2 h 3"/>
                  <a:gd name="T20" fmla="*/ 3 w 15"/>
                  <a:gd name="T21" fmla="*/ 2 h 3"/>
                  <a:gd name="T22" fmla="*/ 4 w 15"/>
                  <a:gd name="T23" fmla="*/ 2 h 3"/>
                  <a:gd name="T24" fmla="*/ 4 w 15"/>
                  <a:gd name="T25" fmla="*/ 2 h 3"/>
                  <a:gd name="T26" fmla="*/ 4 w 15"/>
                  <a:gd name="T27" fmla="*/ 2 h 3"/>
                  <a:gd name="T28" fmla="*/ 5 w 15"/>
                  <a:gd name="T29" fmla="*/ 2 h 3"/>
                  <a:gd name="T30" fmla="*/ 5 w 15"/>
                  <a:gd name="T31" fmla="*/ 2 h 3"/>
                  <a:gd name="T32" fmla="*/ 5 w 15"/>
                  <a:gd name="T33" fmla="*/ 2 h 3"/>
                  <a:gd name="T34" fmla="*/ 6 w 15"/>
                  <a:gd name="T35" fmla="*/ 1 h 3"/>
                  <a:gd name="T36" fmla="*/ 6 w 15"/>
                  <a:gd name="T37" fmla="*/ 1 h 3"/>
                  <a:gd name="T38" fmla="*/ 6 w 15"/>
                  <a:gd name="T39" fmla="*/ 1 h 3"/>
                  <a:gd name="T40" fmla="*/ 6 w 15"/>
                  <a:gd name="T41" fmla="*/ 1 h 3"/>
                  <a:gd name="T42" fmla="*/ 7 w 15"/>
                  <a:gd name="T43" fmla="*/ 1 h 3"/>
                  <a:gd name="T44" fmla="*/ 7 w 15"/>
                  <a:gd name="T45" fmla="*/ 1 h 3"/>
                  <a:gd name="T46" fmla="*/ 7 w 15"/>
                  <a:gd name="T47" fmla="*/ 1 h 3"/>
                  <a:gd name="T48" fmla="*/ 8 w 15"/>
                  <a:gd name="T49" fmla="*/ 1 h 3"/>
                  <a:gd name="T50" fmla="*/ 8 w 15"/>
                  <a:gd name="T51" fmla="*/ 1 h 3"/>
                  <a:gd name="T52" fmla="*/ 8 w 15"/>
                  <a:gd name="T53" fmla="*/ 1 h 3"/>
                  <a:gd name="T54" fmla="*/ 9 w 15"/>
                  <a:gd name="T55" fmla="*/ 1 h 3"/>
                  <a:gd name="T56" fmla="*/ 9 w 15"/>
                  <a:gd name="T57" fmla="*/ 1 h 3"/>
                  <a:gd name="T58" fmla="*/ 9 w 15"/>
                  <a:gd name="T59" fmla="*/ 1 h 3"/>
                  <a:gd name="T60" fmla="*/ 9 w 15"/>
                  <a:gd name="T61" fmla="*/ 1 h 3"/>
                  <a:gd name="T62" fmla="*/ 10 w 15"/>
                  <a:gd name="T63" fmla="*/ 2 h 3"/>
                  <a:gd name="T64" fmla="*/ 10 w 15"/>
                  <a:gd name="T65" fmla="*/ 2 h 3"/>
                  <a:gd name="T66" fmla="*/ 10 w 15"/>
                  <a:gd name="T67" fmla="*/ 2 h 3"/>
                  <a:gd name="T68" fmla="*/ 11 w 15"/>
                  <a:gd name="T69" fmla="*/ 2 h 3"/>
                  <a:gd name="T70" fmla="*/ 11 w 15"/>
                  <a:gd name="T71" fmla="*/ 1 h 3"/>
                  <a:gd name="T72" fmla="*/ 11 w 15"/>
                  <a:gd name="T73" fmla="*/ 1 h 3"/>
                  <a:gd name="T74" fmla="*/ 12 w 15"/>
                  <a:gd name="T75" fmla="*/ 1 h 3"/>
                  <a:gd name="T76" fmla="*/ 12 w 15"/>
                  <a:gd name="T77" fmla="*/ 0 h 3"/>
                  <a:gd name="T78" fmla="*/ 12 w 15"/>
                  <a:gd name="T79" fmla="*/ 0 h 3"/>
                  <a:gd name="T80" fmla="*/ 12 w 15"/>
                  <a:gd name="T81" fmla="*/ 0 h 3"/>
                  <a:gd name="T82" fmla="*/ 13 w 15"/>
                  <a:gd name="T83" fmla="*/ 0 h 3"/>
                  <a:gd name="T84" fmla="*/ 13 w 15"/>
                  <a:gd name="T85" fmla="*/ 0 h 3"/>
                  <a:gd name="T86" fmla="*/ 13 w 15"/>
                  <a:gd name="T87" fmla="*/ 0 h 3"/>
                  <a:gd name="T88" fmla="*/ 14 w 15"/>
                  <a:gd name="T89" fmla="*/ 0 h 3"/>
                  <a:gd name="T90" fmla="*/ 14 w 15"/>
                  <a:gd name="T91" fmla="*/ 0 h 3"/>
                  <a:gd name="T92" fmla="*/ 14 w 15"/>
                  <a:gd name="T93" fmla="*/ 0 h 3"/>
                  <a:gd name="T94" fmla="*/ 14 w 15"/>
                  <a:gd name="T95" fmla="*/ 0 h 3"/>
                  <a:gd name="T96" fmla="*/ 15 w 15"/>
                  <a:gd name="T97" fmla="*/ 0 h 3"/>
                  <a:gd name="T98" fmla="*/ 15 w 15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5" name="Freeform 307"/>
              <p:cNvSpPr>
                <a:spLocks/>
              </p:cNvSpPr>
              <p:nvPr/>
            </p:nvSpPr>
            <p:spPr bwMode="auto">
              <a:xfrm>
                <a:off x="4906" y="1452"/>
                <a:ext cx="15" cy="4"/>
              </a:xfrm>
              <a:custGeom>
                <a:avLst/>
                <a:gdLst>
                  <a:gd name="T0" fmla="*/ 0 w 15"/>
                  <a:gd name="T1" fmla="*/ 3 h 4"/>
                  <a:gd name="T2" fmla="*/ 0 w 15"/>
                  <a:gd name="T3" fmla="*/ 4 h 4"/>
                  <a:gd name="T4" fmla="*/ 1 w 15"/>
                  <a:gd name="T5" fmla="*/ 4 h 4"/>
                  <a:gd name="T6" fmla="*/ 1 w 15"/>
                  <a:gd name="T7" fmla="*/ 4 h 4"/>
                  <a:gd name="T8" fmla="*/ 1 w 15"/>
                  <a:gd name="T9" fmla="*/ 3 h 4"/>
                  <a:gd name="T10" fmla="*/ 2 w 15"/>
                  <a:gd name="T11" fmla="*/ 3 h 4"/>
                  <a:gd name="T12" fmla="*/ 2 w 15"/>
                  <a:gd name="T13" fmla="*/ 2 h 4"/>
                  <a:gd name="T14" fmla="*/ 2 w 15"/>
                  <a:gd name="T15" fmla="*/ 2 h 4"/>
                  <a:gd name="T16" fmla="*/ 3 w 15"/>
                  <a:gd name="T17" fmla="*/ 2 h 4"/>
                  <a:gd name="T18" fmla="*/ 3 w 15"/>
                  <a:gd name="T19" fmla="*/ 2 h 4"/>
                  <a:gd name="T20" fmla="*/ 3 w 15"/>
                  <a:gd name="T21" fmla="*/ 2 h 4"/>
                  <a:gd name="T22" fmla="*/ 3 w 15"/>
                  <a:gd name="T23" fmla="*/ 2 h 4"/>
                  <a:gd name="T24" fmla="*/ 4 w 15"/>
                  <a:gd name="T25" fmla="*/ 2 h 4"/>
                  <a:gd name="T26" fmla="*/ 4 w 15"/>
                  <a:gd name="T27" fmla="*/ 3 h 4"/>
                  <a:gd name="T28" fmla="*/ 4 w 15"/>
                  <a:gd name="T29" fmla="*/ 3 h 4"/>
                  <a:gd name="T30" fmla="*/ 5 w 15"/>
                  <a:gd name="T31" fmla="*/ 2 h 4"/>
                  <a:gd name="T32" fmla="*/ 5 w 15"/>
                  <a:gd name="T33" fmla="*/ 2 h 4"/>
                  <a:gd name="T34" fmla="*/ 5 w 15"/>
                  <a:gd name="T35" fmla="*/ 1 h 4"/>
                  <a:gd name="T36" fmla="*/ 6 w 15"/>
                  <a:gd name="T37" fmla="*/ 1 h 4"/>
                  <a:gd name="T38" fmla="*/ 6 w 15"/>
                  <a:gd name="T39" fmla="*/ 1 h 4"/>
                  <a:gd name="T40" fmla="*/ 6 w 15"/>
                  <a:gd name="T41" fmla="*/ 1 h 4"/>
                  <a:gd name="T42" fmla="*/ 6 w 15"/>
                  <a:gd name="T43" fmla="*/ 1 h 4"/>
                  <a:gd name="T44" fmla="*/ 7 w 15"/>
                  <a:gd name="T45" fmla="*/ 1 h 4"/>
                  <a:gd name="T46" fmla="*/ 7 w 15"/>
                  <a:gd name="T47" fmla="*/ 1 h 4"/>
                  <a:gd name="T48" fmla="*/ 7 w 15"/>
                  <a:gd name="T49" fmla="*/ 1 h 4"/>
                  <a:gd name="T50" fmla="*/ 8 w 15"/>
                  <a:gd name="T51" fmla="*/ 1 h 4"/>
                  <a:gd name="T52" fmla="*/ 8 w 15"/>
                  <a:gd name="T53" fmla="*/ 1 h 4"/>
                  <a:gd name="T54" fmla="*/ 8 w 15"/>
                  <a:gd name="T55" fmla="*/ 1 h 4"/>
                  <a:gd name="T56" fmla="*/ 8 w 15"/>
                  <a:gd name="T57" fmla="*/ 1 h 4"/>
                  <a:gd name="T58" fmla="*/ 9 w 15"/>
                  <a:gd name="T59" fmla="*/ 1 h 4"/>
                  <a:gd name="T60" fmla="*/ 9 w 15"/>
                  <a:gd name="T61" fmla="*/ 2 h 4"/>
                  <a:gd name="T62" fmla="*/ 9 w 15"/>
                  <a:gd name="T63" fmla="*/ 3 h 4"/>
                  <a:gd name="T64" fmla="*/ 10 w 15"/>
                  <a:gd name="T65" fmla="*/ 4 h 4"/>
                  <a:gd name="T66" fmla="*/ 10 w 15"/>
                  <a:gd name="T67" fmla="*/ 3 h 4"/>
                  <a:gd name="T68" fmla="*/ 10 w 15"/>
                  <a:gd name="T69" fmla="*/ 3 h 4"/>
                  <a:gd name="T70" fmla="*/ 10 w 15"/>
                  <a:gd name="T71" fmla="*/ 2 h 4"/>
                  <a:gd name="T72" fmla="*/ 11 w 15"/>
                  <a:gd name="T73" fmla="*/ 1 h 4"/>
                  <a:gd name="T74" fmla="*/ 11 w 15"/>
                  <a:gd name="T75" fmla="*/ 0 h 4"/>
                  <a:gd name="T76" fmla="*/ 11 w 15"/>
                  <a:gd name="T77" fmla="*/ 0 h 4"/>
                  <a:gd name="T78" fmla="*/ 12 w 15"/>
                  <a:gd name="T79" fmla="*/ 0 h 4"/>
                  <a:gd name="T80" fmla="*/ 12 w 15"/>
                  <a:gd name="T81" fmla="*/ 0 h 4"/>
                  <a:gd name="T82" fmla="*/ 12 w 15"/>
                  <a:gd name="T83" fmla="*/ 0 h 4"/>
                  <a:gd name="T84" fmla="*/ 12 w 15"/>
                  <a:gd name="T85" fmla="*/ 0 h 4"/>
                  <a:gd name="T86" fmla="*/ 13 w 15"/>
                  <a:gd name="T87" fmla="*/ 0 h 4"/>
                  <a:gd name="T88" fmla="*/ 13 w 15"/>
                  <a:gd name="T89" fmla="*/ 0 h 4"/>
                  <a:gd name="T90" fmla="*/ 13 w 15"/>
                  <a:gd name="T91" fmla="*/ 0 h 4"/>
                  <a:gd name="T92" fmla="*/ 14 w 15"/>
                  <a:gd name="T93" fmla="*/ 0 h 4"/>
                  <a:gd name="T94" fmla="*/ 14 w 15"/>
                  <a:gd name="T95" fmla="*/ 0 h 4"/>
                  <a:gd name="T96" fmla="*/ 14 w 15"/>
                  <a:gd name="T97" fmla="*/ 0 h 4"/>
                  <a:gd name="T98" fmla="*/ 15 w 15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4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6" name="Freeform 308"/>
              <p:cNvSpPr>
                <a:spLocks/>
              </p:cNvSpPr>
              <p:nvPr/>
            </p:nvSpPr>
            <p:spPr bwMode="auto">
              <a:xfrm>
                <a:off x="4921" y="1450"/>
                <a:ext cx="14" cy="3"/>
              </a:xfrm>
              <a:custGeom>
                <a:avLst/>
                <a:gdLst>
                  <a:gd name="T0" fmla="*/ 0 w 14"/>
                  <a:gd name="T1" fmla="*/ 2 h 3"/>
                  <a:gd name="T2" fmla="*/ 0 w 14"/>
                  <a:gd name="T3" fmla="*/ 3 h 3"/>
                  <a:gd name="T4" fmla="*/ 0 w 14"/>
                  <a:gd name="T5" fmla="*/ 3 h 3"/>
                  <a:gd name="T6" fmla="*/ 1 w 14"/>
                  <a:gd name="T7" fmla="*/ 3 h 3"/>
                  <a:gd name="T8" fmla="*/ 1 w 14"/>
                  <a:gd name="T9" fmla="*/ 2 h 3"/>
                  <a:gd name="T10" fmla="*/ 1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2 w 14"/>
                  <a:gd name="T17" fmla="*/ 2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1 h 3"/>
                  <a:gd name="T48" fmla="*/ 7 w 14"/>
                  <a:gd name="T49" fmla="*/ 2 h 3"/>
                  <a:gd name="T50" fmla="*/ 7 w 14"/>
                  <a:gd name="T51" fmla="*/ 2 h 3"/>
                  <a:gd name="T52" fmla="*/ 7 w 14"/>
                  <a:gd name="T53" fmla="*/ 1 h 3"/>
                  <a:gd name="T54" fmla="*/ 8 w 14"/>
                  <a:gd name="T55" fmla="*/ 1 h 3"/>
                  <a:gd name="T56" fmla="*/ 8 w 14"/>
                  <a:gd name="T57" fmla="*/ 0 h 3"/>
                  <a:gd name="T58" fmla="*/ 8 w 14"/>
                  <a:gd name="T59" fmla="*/ 0 h 3"/>
                  <a:gd name="T60" fmla="*/ 8 w 14"/>
                  <a:gd name="T61" fmla="*/ 0 h 3"/>
                  <a:gd name="T62" fmla="*/ 9 w 14"/>
                  <a:gd name="T63" fmla="*/ 0 h 3"/>
                  <a:gd name="T64" fmla="*/ 9 w 14"/>
                  <a:gd name="T65" fmla="*/ 1 h 3"/>
                  <a:gd name="T66" fmla="*/ 9 w 14"/>
                  <a:gd name="T67" fmla="*/ 1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3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1 h 3"/>
                  <a:gd name="T80" fmla="*/ 11 w 14"/>
                  <a:gd name="T81" fmla="*/ 0 h 3"/>
                  <a:gd name="T82" fmla="*/ 12 w 14"/>
                  <a:gd name="T83" fmla="*/ 0 h 3"/>
                  <a:gd name="T84" fmla="*/ 12 w 14"/>
                  <a:gd name="T85" fmla="*/ 0 h 3"/>
                  <a:gd name="T86" fmla="*/ 12 w 14"/>
                  <a:gd name="T87" fmla="*/ 0 h 3"/>
                  <a:gd name="T88" fmla="*/ 13 w 14"/>
                  <a:gd name="T89" fmla="*/ 0 h 3"/>
                  <a:gd name="T90" fmla="*/ 13 w 14"/>
                  <a:gd name="T91" fmla="*/ 0 h 3"/>
                  <a:gd name="T92" fmla="*/ 13 w 14"/>
                  <a:gd name="T93" fmla="*/ 0 h 3"/>
                  <a:gd name="T94" fmla="*/ 14 w 14"/>
                  <a:gd name="T95" fmla="*/ 0 h 3"/>
                  <a:gd name="T96" fmla="*/ 14 w 14"/>
                  <a:gd name="T97" fmla="*/ 0 h 3"/>
                  <a:gd name="T98" fmla="*/ 14 w 14"/>
                  <a:gd name="T9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7" name="Freeform 309"/>
              <p:cNvSpPr>
                <a:spLocks/>
              </p:cNvSpPr>
              <p:nvPr/>
            </p:nvSpPr>
            <p:spPr bwMode="auto">
              <a:xfrm>
                <a:off x="4935" y="1449"/>
                <a:ext cx="15" cy="3"/>
              </a:xfrm>
              <a:custGeom>
                <a:avLst/>
                <a:gdLst>
                  <a:gd name="T0" fmla="*/ 0 w 15"/>
                  <a:gd name="T1" fmla="*/ 2 h 3"/>
                  <a:gd name="T2" fmla="*/ 1 w 15"/>
                  <a:gd name="T3" fmla="*/ 2 h 3"/>
                  <a:gd name="T4" fmla="*/ 1 w 15"/>
                  <a:gd name="T5" fmla="*/ 2 h 3"/>
                  <a:gd name="T6" fmla="*/ 1 w 15"/>
                  <a:gd name="T7" fmla="*/ 2 h 3"/>
                  <a:gd name="T8" fmla="*/ 1 w 15"/>
                  <a:gd name="T9" fmla="*/ 1 h 3"/>
                  <a:gd name="T10" fmla="*/ 2 w 15"/>
                  <a:gd name="T11" fmla="*/ 1 h 3"/>
                  <a:gd name="T12" fmla="*/ 2 w 15"/>
                  <a:gd name="T13" fmla="*/ 1 h 3"/>
                  <a:gd name="T14" fmla="*/ 2 w 15"/>
                  <a:gd name="T15" fmla="*/ 1 h 3"/>
                  <a:gd name="T16" fmla="*/ 3 w 15"/>
                  <a:gd name="T17" fmla="*/ 0 h 3"/>
                  <a:gd name="T18" fmla="*/ 3 w 15"/>
                  <a:gd name="T19" fmla="*/ 0 h 3"/>
                  <a:gd name="T20" fmla="*/ 3 w 15"/>
                  <a:gd name="T21" fmla="*/ 0 h 3"/>
                  <a:gd name="T22" fmla="*/ 3 w 15"/>
                  <a:gd name="T23" fmla="*/ 0 h 3"/>
                  <a:gd name="T24" fmla="*/ 4 w 15"/>
                  <a:gd name="T25" fmla="*/ 0 h 3"/>
                  <a:gd name="T26" fmla="*/ 4 w 15"/>
                  <a:gd name="T27" fmla="*/ 1 h 3"/>
                  <a:gd name="T28" fmla="*/ 4 w 15"/>
                  <a:gd name="T29" fmla="*/ 1 h 3"/>
                  <a:gd name="T30" fmla="*/ 5 w 15"/>
                  <a:gd name="T31" fmla="*/ 2 h 3"/>
                  <a:gd name="T32" fmla="*/ 5 w 15"/>
                  <a:gd name="T33" fmla="*/ 2 h 3"/>
                  <a:gd name="T34" fmla="*/ 5 w 15"/>
                  <a:gd name="T35" fmla="*/ 2 h 3"/>
                  <a:gd name="T36" fmla="*/ 6 w 15"/>
                  <a:gd name="T37" fmla="*/ 1 h 3"/>
                  <a:gd name="T38" fmla="*/ 6 w 15"/>
                  <a:gd name="T39" fmla="*/ 0 h 3"/>
                  <a:gd name="T40" fmla="*/ 6 w 15"/>
                  <a:gd name="T41" fmla="*/ 0 h 3"/>
                  <a:gd name="T42" fmla="*/ 6 w 15"/>
                  <a:gd name="T43" fmla="*/ 0 h 3"/>
                  <a:gd name="T44" fmla="*/ 7 w 15"/>
                  <a:gd name="T45" fmla="*/ 0 h 3"/>
                  <a:gd name="T46" fmla="*/ 7 w 15"/>
                  <a:gd name="T47" fmla="*/ 0 h 3"/>
                  <a:gd name="T48" fmla="*/ 7 w 15"/>
                  <a:gd name="T49" fmla="*/ 1 h 3"/>
                  <a:gd name="T50" fmla="*/ 8 w 15"/>
                  <a:gd name="T51" fmla="*/ 2 h 3"/>
                  <a:gd name="T52" fmla="*/ 8 w 15"/>
                  <a:gd name="T53" fmla="*/ 2 h 3"/>
                  <a:gd name="T54" fmla="*/ 8 w 15"/>
                  <a:gd name="T55" fmla="*/ 3 h 3"/>
                  <a:gd name="T56" fmla="*/ 9 w 15"/>
                  <a:gd name="T57" fmla="*/ 2 h 3"/>
                  <a:gd name="T58" fmla="*/ 9 w 15"/>
                  <a:gd name="T59" fmla="*/ 2 h 3"/>
                  <a:gd name="T60" fmla="*/ 9 w 15"/>
                  <a:gd name="T61" fmla="*/ 1 h 3"/>
                  <a:gd name="T62" fmla="*/ 9 w 15"/>
                  <a:gd name="T63" fmla="*/ 0 h 3"/>
                  <a:gd name="T64" fmla="*/ 10 w 15"/>
                  <a:gd name="T65" fmla="*/ 0 h 3"/>
                  <a:gd name="T66" fmla="*/ 10 w 15"/>
                  <a:gd name="T67" fmla="*/ 0 h 3"/>
                  <a:gd name="T68" fmla="*/ 10 w 15"/>
                  <a:gd name="T69" fmla="*/ 0 h 3"/>
                  <a:gd name="T70" fmla="*/ 11 w 15"/>
                  <a:gd name="T71" fmla="*/ 0 h 3"/>
                  <a:gd name="T72" fmla="*/ 11 w 15"/>
                  <a:gd name="T73" fmla="*/ 0 h 3"/>
                  <a:gd name="T74" fmla="*/ 11 w 15"/>
                  <a:gd name="T75" fmla="*/ 0 h 3"/>
                  <a:gd name="T76" fmla="*/ 12 w 15"/>
                  <a:gd name="T77" fmla="*/ 0 h 3"/>
                  <a:gd name="T78" fmla="*/ 12 w 15"/>
                  <a:gd name="T79" fmla="*/ 0 h 3"/>
                  <a:gd name="T80" fmla="*/ 12 w 15"/>
                  <a:gd name="T81" fmla="*/ 0 h 3"/>
                  <a:gd name="T82" fmla="*/ 12 w 15"/>
                  <a:gd name="T83" fmla="*/ 0 h 3"/>
                  <a:gd name="T84" fmla="*/ 13 w 15"/>
                  <a:gd name="T85" fmla="*/ 0 h 3"/>
                  <a:gd name="T86" fmla="*/ 13 w 15"/>
                  <a:gd name="T87" fmla="*/ 0 h 3"/>
                  <a:gd name="T88" fmla="*/ 13 w 15"/>
                  <a:gd name="T89" fmla="*/ 0 h 3"/>
                  <a:gd name="T90" fmla="*/ 14 w 15"/>
                  <a:gd name="T91" fmla="*/ 0 h 3"/>
                  <a:gd name="T92" fmla="*/ 14 w 15"/>
                  <a:gd name="T93" fmla="*/ 0 h 3"/>
                  <a:gd name="T94" fmla="*/ 14 w 15"/>
                  <a:gd name="T95" fmla="*/ 0 h 3"/>
                  <a:gd name="T96" fmla="*/ 15 w 15"/>
                  <a:gd name="T97" fmla="*/ 0 h 3"/>
                  <a:gd name="T98" fmla="*/ 15 w 15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8" name="Freeform 310"/>
              <p:cNvSpPr>
                <a:spLocks/>
              </p:cNvSpPr>
              <p:nvPr/>
            </p:nvSpPr>
            <p:spPr bwMode="auto">
              <a:xfrm>
                <a:off x="4950" y="1448"/>
                <a:ext cx="14" cy="5"/>
              </a:xfrm>
              <a:custGeom>
                <a:avLst/>
                <a:gdLst>
                  <a:gd name="T0" fmla="*/ 0 w 14"/>
                  <a:gd name="T1" fmla="*/ 1 h 5"/>
                  <a:gd name="T2" fmla="*/ 0 w 14"/>
                  <a:gd name="T3" fmla="*/ 3 h 5"/>
                  <a:gd name="T4" fmla="*/ 0 w 14"/>
                  <a:gd name="T5" fmla="*/ 3 h 5"/>
                  <a:gd name="T6" fmla="*/ 1 w 14"/>
                  <a:gd name="T7" fmla="*/ 4 h 5"/>
                  <a:gd name="T8" fmla="*/ 1 w 14"/>
                  <a:gd name="T9" fmla="*/ 4 h 5"/>
                  <a:gd name="T10" fmla="*/ 1 w 14"/>
                  <a:gd name="T11" fmla="*/ 3 h 5"/>
                  <a:gd name="T12" fmla="*/ 2 w 14"/>
                  <a:gd name="T13" fmla="*/ 2 h 5"/>
                  <a:gd name="T14" fmla="*/ 2 w 14"/>
                  <a:gd name="T15" fmla="*/ 1 h 5"/>
                  <a:gd name="T16" fmla="*/ 2 w 14"/>
                  <a:gd name="T17" fmla="*/ 1 h 5"/>
                  <a:gd name="T18" fmla="*/ 3 w 14"/>
                  <a:gd name="T19" fmla="*/ 1 h 5"/>
                  <a:gd name="T20" fmla="*/ 3 w 14"/>
                  <a:gd name="T21" fmla="*/ 1 h 5"/>
                  <a:gd name="T22" fmla="*/ 3 w 14"/>
                  <a:gd name="T23" fmla="*/ 0 h 5"/>
                  <a:gd name="T24" fmla="*/ 3 w 14"/>
                  <a:gd name="T25" fmla="*/ 0 h 5"/>
                  <a:gd name="T26" fmla="*/ 4 w 14"/>
                  <a:gd name="T27" fmla="*/ 0 h 5"/>
                  <a:gd name="T28" fmla="*/ 4 w 14"/>
                  <a:gd name="T29" fmla="*/ 0 h 5"/>
                  <a:gd name="T30" fmla="*/ 4 w 14"/>
                  <a:gd name="T31" fmla="*/ 0 h 5"/>
                  <a:gd name="T32" fmla="*/ 5 w 14"/>
                  <a:gd name="T33" fmla="*/ 0 h 5"/>
                  <a:gd name="T34" fmla="*/ 5 w 14"/>
                  <a:gd name="T35" fmla="*/ 0 h 5"/>
                  <a:gd name="T36" fmla="*/ 5 w 14"/>
                  <a:gd name="T37" fmla="*/ 0 h 5"/>
                  <a:gd name="T38" fmla="*/ 6 w 14"/>
                  <a:gd name="T39" fmla="*/ 0 h 5"/>
                  <a:gd name="T40" fmla="*/ 6 w 14"/>
                  <a:gd name="T41" fmla="*/ 1 h 5"/>
                  <a:gd name="T42" fmla="*/ 6 w 14"/>
                  <a:gd name="T43" fmla="*/ 1 h 5"/>
                  <a:gd name="T44" fmla="*/ 6 w 14"/>
                  <a:gd name="T45" fmla="*/ 1 h 5"/>
                  <a:gd name="T46" fmla="*/ 7 w 14"/>
                  <a:gd name="T47" fmla="*/ 1 h 5"/>
                  <a:gd name="T48" fmla="*/ 7 w 14"/>
                  <a:gd name="T49" fmla="*/ 0 h 5"/>
                  <a:gd name="T50" fmla="*/ 7 w 14"/>
                  <a:gd name="T51" fmla="*/ 0 h 5"/>
                  <a:gd name="T52" fmla="*/ 8 w 14"/>
                  <a:gd name="T53" fmla="*/ 0 h 5"/>
                  <a:gd name="T54" fmla="*/ 8 w 14"/>
                  <a:gd name="T55" fmla="*/ 0 h 5"/>
                  <a:gd name="T56" fmla="*/ 8 w 14"/>
                  <a:gd name="T57" fmla="*/ 0 h 5"/>
                  <a:gd name="T58" fmla="*/ 9 w 14"/>
                  <a:gd name="T59" fmla="*/ 0 h 5"/>
                  <a:gd name="T60" fmla="*/ 9 w 14"/>
                  <a:gd name="T61" fmla="*/ 0 h 5"/>
                  <a:gd name="T62" fmla="*/ 9 w 14"/>
                  <a:gd name="T63" fmla="*/ 0 h 5"/>
                  <a:gd name="T64" fmla="*/ 9 w 14"/>
                  <a:gd name="T65" fmla="*/ 0 h 5"/>
                  <a:gd name="T66" fmla="*/ 10 w 14"/>
                  <a:gd name="T67" fmla="*/ 0 h 5"/>
                  <a:gd name="T68" fmla="*/ 10 w 14"/>
                  <a:gd name="T69" fmla="*/ 0 h 5"/>
                  <a:gd name="T70" fmla="*/ 10 w 14"/>
                  <a:gd name="T71" fmla="*/ 0 h 5"/>
                  <a:gd name="T72" fmla="*/ 11 w 14"/>
                  <a:gd name="T73" fmla="*/ 0 h 5"/>
                  <a:gd name="T74" fmla="*/ 11 w 14"/>
                  <a:gd name="T75" fmla="*/ 0 h 5"/>
                  <a:gd name="T76" fmla="*/ 11 w 14"/>
                  <a:gd name="T77" fmla="*/ 0 h 5"/>
                  <a:gd name="T78" fmla="*/ 11 w 14"/>
                  <a:gd name="T79" fmla="*/ 1 h 5"/>
                  <a:gd name="T80" fmla="*/ 12 w 14"/>
                  <a:gd name="T81" fmla="*/ 1 h 5"/>
                  <a:gd name="T82" fmla="*/ 12 w 14"/>
                  <a:gd name="T83" fmla="*/ 1 h 5"/>
                  <a:gd name="T84" fmla="*/ 12 w 14"/>
                  <a:gd name="T85" fmla="*/ 2 h 5"/>
                  <a:gd name="T86" fmla="*/ 13 w 14"/>
                  <a:gd name="T87" fmla="*/ 3 h 5"/>
                  <a:gd name="T88" fmla="*/ 13 w 14"/>
                  <a:gd name="T89" fmla="*/ 4 h 5"/>
                  <a:gd name="T90" fmla="*/ 13 w 14"/>
                  <a:gd name="T91" fmla="*/ 5 h 5"/>
                  <a:gd name="T92" fmla="*/ 13 w 14"/>
                  <a:gd name="T93" fmla="*/ 5 h 5"/>
                  <a:gd name="T94" fmla="*/ 14 w 14"/>
                  <a:gd name="T95" fmla="*/ 4 h 5"/>
                  <a:gd name="T96" fmla="*/ 14 w 14"/>
                  <a:gd name="T97" fmla="*/ 3 h 5"/>
                  <a:gd name="T98" fmla="*/ 14 w 14"/>
                  <a:gd name="T9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9" name="Freeform 311"/>
              <p:cNvSpPr>
                <a:spLocks/>
              </p:cNvSpPr>
              <p:nvPr/>
            </p:nvSpPr>
            <p:spPr bwMode="auto">
              <a:xfrm>
                <a:off x="4964" y="1448"/>
                <a:ext cx="15" cy="2"/>
              </a:xfrm>
              <a:custGeom>
                <a:avLst/>
                <a:gdLst>
                  <a:gd name="T0" fmla="*/ 1 w 15"/>
                  <a:gd name="T1" fmla="*/ 1 h 2"/>
                  <a:gd name="T2" fmla="*/ 1 w 15"/>
                  <a:gd name="T3" fmla="*/ 1 h 2"/>
                  <a:gd name="T4" fmla="*/ 1 w 15"/>
                  <a:gd name="T5" fmla="*/ 1 h 2"/>
                  <a:gd name="T6" fmla="*/ 1 w 15"/>
                  <a:gd name="T7" fmla="*/ 0 h 2"/>
                  <a:gd name="T8" fmla="*/ 2 w 15"/>
                  <a:gd name="T9" fmla="*/ 0 h 2"/>
                  <a:gd name="T10" fmla="*/ 2 w 15"/>
                  <a:gd name="T11" fmla="*/ 0 h 2"/>
                  <a:gd name="T12" fmla="*/ 2 w 15"/>
                  <a:gd name="T13" fmla="*/ 0 h 2"/>
                  <a:gd name="T14" fmla="*/ 3 w 15"/>
                  <a:gd name="T15" fmla="*/ 0 h 2"/>
                  <a:gd name="T16" fmla="*/ 3 w 15"/>
                  <a:gd name="T17" fmla="*/ 0 h 2"/>
                  <a:gd name="T18" fmla="*/ 3 w 15"/>
                  <a:gd name="T19" fmla="*/ 0 h 2"/>
                  <a:gd name="T20" fmla="*/ 4 w 15"/>
                  <a:gd name="T21" fmla="*/ 0 h 2"/>
                  <a:gd name="T22" fmla="*/ 4 w 15"/>
                  <a:gd name="T23" fmla="*/ 0 h 2"/>
                  <a:gd name="T24" fmla="*/ 4 w 15"/>
                  <a:gd name="T25" fmla="*/ 0 h 2"/>
                  <a:gd name="T26" fmla="*/ 4 w 15"/>
                  <a:gd name="T27" fmla="*/ 0 h 2"/>
                  <a:gd name="T28" fmla="*/ 5 w 15"/>
                  <a:gd name="T29" fmla="*/ 0 h 2"/>
                  <a:gd name="T30" fmla="*/ 5 w 15"/>
                  <a:gd name="T31" fmla="*/ 0 h 2"/>
                  <a:gd name="T32" fmla="*/ 5 w 15"/>
                  <a:gd name="T33" fmla="*/ 0 h 2"/>
                  <a:gd name="T34" fmla="*/ 6 w 15"/>
                  <a:gd name="T35" fmla="*/ 0 h 2"/>
                  <a:gd name="T36" fmla="*/ 6 w 15"/>
                  <a:gd name="T37" fmla="*/ 0 h 2"/>
                  <a:gd name="T38" fmla="*/ 6 w 15"/>
                  <a:gd name="T39" fmla="*/ 0 h 2"/>
                  <a:gd name="T40" fmla="*/ 6 w 15"/>
                  <a:gd name="T41" fmla="*/ 0 h 2"/>
                  <a:gd name="T42" fmla="*/ 7 w 15"/>
                  <a:gd name="T43" fmla="*/ 0 h 2"/>
                  <a:gd name="T44" fmla="*/ 7 w 15"/>
                  <a:gd name="T45" fmla="*/ 0 h 2"/>
                  <a:gd name="T46" fmla="*/ 7 w 15"/>
                  <a:gd name="T47" fmla="*/ 0 h 2"/>
                  <a:gd name="T48" fmla="*/ 8 w 15"/>
                  <a:gd name="T49" fmla="*/ 1 h 2"/>
                  <a:gd name="T50" fmla="*/ 8 w 15"/>
                  <a:gd name="T51" fmla="*/ 1 h 2"/>
                  <a:gd name="T52" fmla="*/ 8 w 15"/>
                  <a:gd name="T53" fmla="*/ 0 h 2"/>
                  <a:gd name="T54" fmla="*/ 8 w 15"/>
                  <a:gd name="T55" fmla="*/ 0 h 2"/>
                  <a:gd name="T56" fmla="*/ 9 w 15"/>
                  <a:gd name="T57" fmla="*/ 0 h 2"/>
                  <a:gd name="T58" fmla="*/ 9 w 15"/>
                  <a:gd name="T59" fmla="*/ 0 h 2"/>
                  <a:gd name="T60" fmla="*/ 9 w 15"/>
                  <a:gd name="T61" fmla="*/ 0 h 2"/>
                  <a:gd name="T62" fmla="*/ 10 w 15"/>
                  <a:gd name="T63" fmla="*/ 0 h 2"/>
                  <a:gd name="T64" fmla="*/ 10 w 15"/>
                  <a:gd name="T65" fmla="*/ 0 h 2"/>
                  <a:gd name="T66" fmla="*/ 10 w 15"/>
                  <a:gd name="T67" fmla="*/ 0 h 2"/>
                  <a:gd name="T68" fmla="*/ 10 w 15"/>
                  <a:gd name="T69" fmla="*/ 0 h 2"/>
                  <a:gd name="T70" fmla="*/ 11 w 15"/>
                  <a:gd name="T71" fmla="*/ 0 h 2"/>
                  <a:gd name="T72" fmla="*/ 11 w 15"/>
                  <a:gd name="T73" fmla="*/ 0 h 2"/>
                  <a:gd name="T74" fmla="*/ 11 w 15"/>
                  <a:gd name="T75" fmla="*/ 0 h 2"/>
                  <a:gd name="T76" fmla="*/ 12 w 15"/>
                  <a:gd name="T77" fmla="*/ 0 h 2"/>
                  <a:gd name="T78" fmla="*/ 12 w 15"/>
                  <a:gd name="T79" fmla="*/ 0 h 2"/>
                  <a:gd name="T80" fmla="*/ 12 w 15"/>
                  <a:gd name="T81" fmla="*/ 0 h 2"/>
                  <a:gd name="T82" fmla="*/ 13 w 15"/>
                  <a:gd name="T83" fmla="*/ 0 h 2"/>
                  <a:gd name="T84" fmla="*/ 13 w 15"/>
                  <a:gd name="T85" fmla="*/ 0 h 2"/>
                  <a:gd name="T86" fmla="*/ 13 w 15"/>
                  <a:gd name="T87" fmla="*/ 0 h 2"/>
                  <a:gd name="T88" fmla="*/ 13 w 15"/>
                  <a:gd name="T89" fmla="*/ 0 h 2"/>
                  <a:gd name="T90" fmla="*/ 14 w 15"/>
                  <a:gd name="T91" fmla="*/ 0 h 2"/>
                  <a:gd name="T92" fmla="*/ 14 w 15"/>
                  <a:gd name="T93" fmla="*/ 0 h 2"/>
                  <a:gd name="T94" fmla="*/ 14 w 15"/>
                  <a:gd name="T95" fmla="*/ 0 h 2"/>
                  <a:gd name="T96" fmla="*/ 15 w 15"/>
                  <a:gd name="T97" fmla="*/ 0 h 2"/>
                  <a:gd name="T98" fmla="*/ 15 w 15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0" name="Freeform 312"/>
              <p:cNvSpPr>
                <a:spLocks/>
              </p:cNvSpPr>
              <p:nvPr/>
            </p:nvSpPr>
            <p:spPr bwMode="auto">
              <a:xfrm>
                <a:off x="4979" y="1448"/>
                <a:ext cx="15" cy="4"/>
              </a:xfrm>
              <a:custGeom>
                <a:avLst/>
                <a:gdLst>
                  <a:gd name="T0" fmla="*/ 0 w 15"/>
                  <a:gd name="T1" fmla="*/ 0 h 4"/>
                  <a:gd name="T2" fmla="*/ 0 w 15"/>
                  <a:gd name="T3" fmla="*/ 0 h 4"/>
                  <a:gd name="T4" fmla="*/ 1 w 15"/>
                  <a:gd name="T5" fmla="*/ 0 h 4"/>
                  <a:gd name="T6" fmla="*/ 1 w 15"/>
                  <a:gd name="T7" fmla="*/ 0 h 4"/>
                  <a:gd name="T8" fmla="*/ 1 w 15"/>
                  <a:gd name="T9" fmla="*/ 0 h 4"/>
                  <a:gd name="T10" fmla="*/ 2 w 15"/>
                  <a:gd name="T11" fmla="*/ 0 h 4"/>
                  <a:gd name="T12" fmla="*/ 2 w 15"/>
                  <a:gd name="T13" fmla="*/ 0 h 4"/>
                  <a:gd name="T14" fmla="*/ 2 w 15"/>
                  <a:gd name="T15" fmla="*/ 0 h 4"/>
                  <a:gd name="T16" fmla="*/ 2 w 15"/>
                  <a:gd name="T17" fmla="*/ 0 h 4"/>
                  <a:gd name="T18" fmla="*/ 3 w 15"/>
                  <a:gd name="T19" fmla="*/ 0 h 4"/>
                  <a:gd name="T20" fmla="*/ 3 w 15"/>
                  <a:gd name="T21" fmla="*/ 1 h 4"/>
                  <a:gd name="T22" fmla="*/ 3 w 15"/>
                  <a:gd name="T23" fmla="*/ 1 h 4"/>
                  <a:gd name="T24" fmla="*/ 4 w 15"/>
                  <a:gd name="T25" fmla="*/ 1 h 4"/>
                  <a:gd name="T26" fmla="*/ 4 w 15"/>
                  <a:gd name="T27" fmla="*/ 1 h 4"/>
                  <a:gd name="T28" fmla="*/ 4 w 15"/>
                  <a:gd name="T29" fmla="*/ 2 h 4"/>
                  <a:gd name="T30" fmla="*/ 4 w 15"/>
                  <a:gd name="T31" fmla="*/ 2 h 4"/>
                  <a:gd name="T32" fmla="*/ 5 w 15"/>
                  <a:gd name="T33" fmla="*/ 3 h 4"/>
                  <a:gd name="T34" fmla="*/ 5 w 15"/>
                  <a:gd name="T35" fmla="*/ 3 h 4"/>
                  <a:gd name="T36" fmla="*/ 5 w 15"/>
                  <a:gd name="T37" fmla="*/ 3 h 4"/>
                  <a:gd name="T38" fmla="*/ 6 w 15"/>
                  <a:gd name="T39" fmla="*/ 3 h 4"/>
                  <a:gd name="T40" fmla="*/ 6 w 15"/>
                  <a:gd name="T41" fmla="*/ 4 h 4"/>
                  <a:gd name="T42" fmla="*/ 6 w 15"/>
                  <a:gd name="T43" fmla="*/ 4 h 4"/>
                  <a:gd name="T44" fmla="*/ 7 w 15"/>
                  <a:gd name="T45" fmla="*/ 4 h 4"/>
                  <a:gd name="T46" fmla="*/ 7 w 15"/>
                  <a:gd name="T47" fmla="*/ 4 h 4"/>
                  <a:gd name="T48" fmla="*/ 7 w 15"/>
                  <a:gd name="T49" fmla="*/ 3 h 4"/>
                  <a:gd name="T50" fmla="*/ 7 w 15"/>
                  <a:gd name="T51" fmla="*/ 3 h 4"/>
                  <a:gd name="T52" fmla="*/ 8 w 15"/>
                  <a:gd name="T53" fmla="*/ 3 h 4"/>
                  <a:gd name="T54" fmla="*/ 8 w 15"/>
                  <a:gd name="T55" fmla="*/ 3 h 4"/>
                  <a:gd name="T56" fmla="*/ 8 w 15"/>
                  <a:gd name="T57" fmla="*/ 3 h 4"/>
                  <a:gd name="T58" fmla="*/ 9 w 15"/>
                  <a:gd name="T59" fmla="*/ 3 h 4"/>
                  <a:gd name="T60" fmla="*/ 9 w 15"/>
                  <a:gd name="T61" fmla="*/ 4 h 4"/>
                  <a:gd name="T62" fmla="*/ 9 w 15"/>
                  <a:gd name="T63" fmla="*/ 4 h 4"/>
                  <a:gd name="T64" fmla="*/ 10 w 15"/>
                  <a:gd name="T65" fmla="*/ 4 h 4"/>
                  <a:gd name="T66" fmla="*/ 10 w 15"/>
                  <a:gd name="T67" fmla="*/ 3 h 4"/>
                  <a:gd name="T68" fmla="*/ 10 w 15"/>
                  <a:gd name="T69" fmla="*/ 2 h 4"/>
                  <a:gd name="T70" fmla="*/ 10 w 15"/>
                  <a:gd name="T71" fmla="*/ 2 h 4"/>
                  <a:gd name="T72" fmla="*/ 11 w 15"/>
                  <a:gd name="T73" fmla="*/ 2 h 4"/>
                  <a:gd name="T74" fmla="*/ 11 w 15"/>
                  <a:gd name="T75" fmla="*/ 1 h 4"/>
                  <a:gd name="T76" fmla="*/ 11 w 15"/>
                  <a:gd name="T77" fmla="*/ 1 h 4"/>
                  <a:gd name="T78" fmla="*/ 12 w 15"/>
                  <a:gd name="T79" fmla="*/ 1 h 4"/>
                  <a:gd name="T80" fmla="*/ 12 w 15"/>
                  <a:gd name="T81" fmla="*/ 1 h 4"/>
                  <a:gd name="T82" fmla="*/ 12 w 15"/>
                  <a:gd name="T83" fmla="*/ 1 h 4"/>
                  <a:gd name="T84" fmla="*/ 13 w 15"/>
                  <a:gd name="T85" fmla="*/ 1 h 4"/>
                  <a:gd name="T86" fmla="*/ 13 w 15"/>
                  <a:gd name="T87" fmla="*/ 1 h 4"/>
                  <a:gd name="T88" fmla="*/ 13 w 15"/>
                  <a:gd name="T89" fmla="*/ 1 h 4"/>
                  <a:gd name="T90" fmla="*/ 13 w 15"/>
                  <a:gd name="T91" fmla="*/ 1 h 4"/>
                  <a:gd name="T92" fmla="*/ 14 w 15"/>
                  <a:gd name="T93" fmla="*/ 1 h 4"/>
                  <a:gd name="T94" fmla="*/ 14 w 15"/>
                  <a:gd name="T95" fmla="*/ 1 h 4"/>
                  <a:gd name="T96" fmla="*/ 14 w 15"/>
                  <a:gd name="T97" fmla="*/ 2 h 4"/>
                  <a:gd name="T98" fmla="*/ 15 w 15"/>
                  <a:gd name="T9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1" name="Freeform 313"/>
              <p:cNvSpPr>
                <a:spLocks/>
              </p:cNvSpPr>
              <p:nvPr/>
            </p:nvSpPr>
            <p:spPr bwMode="auto">
              <a:xfrm>
                <a:off x="4994" y="1448"/>
                <a:ext cx="14" cy="3"/>
              </a:xfrm>
              <a:custGeom>
                <a:avLst/>
                <a:gdLst>
                  <a:gd name="T0" fmla="*/ 0 w 14"/>
                  <a:gd name="T1" fmla="*/ 2 h 3"/>
                  <a:gd name="T2" fmla="*/ 0 w 14"/>
                  <a:gd name="T3" fmla="*/ 2 h 3"/>
                  <a:gd name="T4" fmla="*/ 0 w 14"/>
                  <a:gd name="T5" fmla="*/ 1 h 3"/>
                  <a:gd name="T6" fmla="*/ 1 w 14"/>
                  <a:gd name="T7" fmla="*/ 1 h 3"/>
                  <a:gd name="T8" fmla="*/ 1 w 14"/>
                  <a:gd name="T9" fmla="*/ 1 h 3"/>
                  <a:gd name="T10" fmla="*/ 1 w 14"/>
                  <a:gd name="T11" fmla="*/ 1 h 3"/>
                  <a:gd name="T12" fmla="*/ 1 w 14"/>
                  <a:gd name="T13" fmla="*/ 1 h 3"/>
                  <a:gd name="T14" fmla="*/ 2 w 14"/>
                  <a:gd name="T15" fmla="*/ 1 h 3"/>
                  <a:gd name="T16" fmla="*/ 2 w 14"/>
                  <a:gd name="T17" fmla="*/ 1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3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7 w 14"/>
                  <a:gd name="T53" fmla="*/ 2 h 3"/>
                  <a:gd name="T54" fmla="*/ 8 w 14"/>
                  <a:gd name="T55" fmla="*/ 1 h 3"/>
                  <a:gd name="T56" fmla="*/ 8 w 14"/>
                  <a:gd name="T57" fmla="*/ 1 h 3"/>
                  <a:gd name="T58" fmla="*/ 8 w 14"/>
                  <a:gd name="T59" fmla="*/ 1 h 3"/>
                  <a:gd name="T60" fmla="*/ 9 w 14"/>
                  <a:gd name="T61" fmla="*/ 0 h 3"/>
                  <a:gd name="T62" fmla="*/ 9 w 14"/>
                  <a:gd name="T63" fmla="*/ 1 h 3"/>
                  <a:gd name="T64" fmla="*/ 9 w 14"/>
                  <a:gd name="T65" fmla="*/ 1 h 3"/>
                  <a:gd name="T66" fmla="*/ 9 w 14"/>
                  <a:gd name="T67" fmla="*/ 1 h 3"/>
                  <a:gd name="T68" fmla="*/ 10 w 14"/>
                  <a:gd name="T69" fmla="*/ 1 h 3"/>
                  <a:gd name="T70" fmla="*/ 10 w 14"/>
                  <a:gd name="T71" fmla="*/ 1 h 3"/>
                  <a:gd name="T72" fmla="*/ 10 w 14"/>
                  <a:gd name="T73" fmla="*/ 1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2 h 3"/>
                  <a:gd name="T80" fmla="*/ 11 w 14"/>
                  <a:gd name="T81" fmla="*/ 2 h 3"/>
                  <a:gd name="T82" fmla="*/ 12 w 14"/>
                  <a:gd name="T83" fmla="*/ 2 h 3"/>
                  <a:gd name="T84" fmla="*/ 12 w 14"/>
                  <a:gd name="T85" fmla="*/ 2 h 3"/>
                  <a:gd name="T86" fmla="*/ 12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3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2" name="Freeform 314"/>
              <p:cNvSpPr>
                <a:spLocks/>
              </p:cNvSpPr>
              <p:nvPr/>
            </p:nvSpPr>
            <p:spPr bwMode="auto">
              <a:xfrm>
                <a:off x="5008" y="1449"/>
                <a:ext cx="15" cy="3"/>
              </a:xfrm>
              <a:custGeom>
                <a:avLst/>
                <a:gdLst>
                  <a:gd name="T0" fmla="*/ 0 w 15"/>
                  <a:gd name="T1" fmla="*/ 2 h 3"/>
                  <a:gd name="T2" fmla="*/ 1 w 15"/>
                  <a:gd name="T3" fmla="*/ 2 h 3"/>
                  <a:gd name="T4" fmla="*/ 1 w 15"/>
                  <a:gd name="T5" fmla="*/ 2 h 3"/>
                  <a:gd name="T6" fmla="*/ 1 w 15"/>
                  <a:gd name="T7" fmla="*/ 2 h 3"/>
                  <a:gd name="T8" fmla="*/ 1 w 15"/>
                  <a:gd name="T9" fmla="*/ 2 h 3"/>
                  <a:gd name="T10" fmla="*/ 2 w 15"/>
                  <a:gd name="T11" fmla="*/ 2 h 3"/>
                  <a:gd name="T12" fmla="*/ 2 w 15"/>
                  <a:gd name="T13" fmla="*/ 1 h 3"/>
                  <a:gd name="T14" fmla="*/ 2 w 15"/>
                  <a:gd name="T15" fmla="*/ 1 h 3"/>
                  <a:gd name="T16" fmla="*/ 3 w 15"/>
                  <a:gd name="T17" fmla="*/ 1 h 3"/>
                  <a:gd name="T18" fmla="*/ 3 w 15"/>
                  <a:gd name="T19" fmla="*/ 1 h 3"/>
                  <a:gd name="T20" fmla="*/ 3 w 15"/>
                  <a:gd name="T21" fmla="*/ 2 h 3"/>
                  <a:gd name="T22" fmla="*/ 4 w 15"/>
                  <a:gd name="T23" fmla="*/ 1 h 3"/>
                  <a:gd name="T24" fmla="*/ 4 w 15"/>
                  <a:gd name="T25" fmla="*/ 1 h 3"/>
                  <a:gd name="T26" fmla="*/ 4 w 15"/>
                  <a:gd name="T27" fmla="*/ 1 h 3"/>
                  <a:gd name="T28" fmla="*/ 4 w 15"/>
                  <a:gd name="T29" fmla="*/ 1 h 3"/>
                  <a:gd name="T30" fmla="*/ 5 w 15"/>
                  <a:gd name="T31" fmla="*/ 1 h 3"/>
                  <a:gd name="T32" fmla="*/ 5 w 15"/>
                  <a:gd name="T33" fmla="*/ 1 h 3"/>
                  <a:gd name="T34" fmla="*/ 5 w 15"/>
                  <a:gd name="T35" fmla="*/ 1 h 3"/>
                  <a:gd name="T36" fmla="*/ 6 w 15"/>
                  <a:gd name="T37" fmla="*/ 1 h 3"/>
                  <a:gd name="T38" fmla="*/ 6 w 15"/>
                  <a:gd name="T39" fmla="*/ 0 h 3"/>
                  <a:gd name="T40" fmla="*/ 6 w 15"/>
                  <a:gd name="T41" fmla="*/ 0 h 3"/>
                  <a:gd name="T42" fmla="*/ 6 w 15"/>
                  <a:gd name="T43" fmla="*/ 0 h 3"/>
                  <a:gd name="T44" fmla="*/ 7 w 15"/>
                  <a:gd name="T45" fmla="*/ 0 h 3"/>
                  <a:gd name="T46" fmla="*/ 7 w 15"/>
                  <a:gd name="T47" fmla="*/ 0 h 3"/>
                  <a:gd name="T48" fmla="*/ 7 w 15"/>
                  <a:gd name="T49" fmla="*/ 0 h 3"/>
                  <a:gd name="T50" fmla="*/ 8 w 15"/>
                  <a:gd name="T51" fmla="*/ 1 h 3"/>
                  <a:gd name="T52" fmla="*/ 8 w 15"/>
                  <a:gd name="T53" fmla="*/ 1 h 3"/>
                  <a:gd name="T54" fmla="*/ 8 w 15"/>
                  <a:gd name="T55" fmla="*/ 1 h 3"/>
                  <a:gd name="T56" fmla="*/ 8 w 15"/>
                  <a:gd name="T57" fmla="*/ 1 h 3"/>
                  <a:gd name="T58" fmla="*/ 9 w 15"/>
                  <a:gd name="T59" fmla="*/ 2 h 3"/>
                  <a:gd name="T60" fmla="*/ 9 w 15"/>
                  <a:gd name="T61" fmla="*/ 3 h 3"/>
                  <a:gd name="T62" fmla="*/ 9 w 15"/>
                  <a:gd name="T63" fmla="*/ 3 h 3"/>
                  <a:gd name="T64" fmla="*/ 10 w 15"/>
                  <a:gd name="T65" fmla="*/ 3 h 3"/>
                  <a:gd name="T66" fmla="*/ 10 w 15"/>
                  <a:gd name="T67" fmla="*/ 3 h 3"/>
                  <a:gd name="T68" fmla="*/ 10 w 15"/>
                  <a:gd name="T69" fmla="*/ 3 h 3"/>
                  <a:gd name="T70" fmla="*/ 10 w 15"/>
                  <a:gd name="T71" fmla="*/ 3 h 3"/>
                  <a:gd name="T72" fmla="*/ 11 w 15"/>
                  <a:gd name="T73" fmla="*/ 3 h 3"/>
                  <a:gd name="T74" fmla="*/ 11 w 15"/>
                  <a:gd name="T75" fmla="*/ 3 h 3"/>
                  <a:gd name="T76" fmla="*/ 11 w 15"/>
                  <a:gd name="T77" fmla="*/ 3 h 3"/>
                  <a:gd name="T78" fmla="*/ 12 w 15"/>
                  <a:gd name="T79" fmla="*/ 3 h 3"/>
                  <a:gd name="T80" fmla="*/ 12 w 15"/>
                  <a:gd name="T81" fmla="*/ 3 h 3"/>
                  <a:gd name="T82" fmla="*/ 12 w 15"/>
                  <a:gd name="T83" fmla="*/ 3 h 3"/>
                  <a:gd name="T84" fmla="*/ 13 w 15"/>
                  <a:gd name="T85" fmla="*/ 3 h 3"/>
                  <a:gd name="T86" fmla="*/ 13 w 15"/>
                  <a:gd name="T87" fmla="*/ 3 h 3"/>
                  <a:gd name="T88" fmla="*/ 13 w 15"/>
                  <a:gd name="T89" fmla="*/ 3 h 3"/>
                  <a:gd name="T90" fmla="*/ 13 w 15"/>
                  <a:gd name="T91" fmla="*/ 3 h 3"/>
                  <a:gd name="T92" fmla="*/ 14 w 15"/>
                  <a:gd name="T93" fmla="*/ 3 h 3"/>
                  <a:gd name="T94" fmla="*/ 14 w 15"/>
                  <a:gd name="T95" fmla="*/ 3 h 3"/>
                  <a:gd name="T96" fmla="*/ 14 w 15"/>
                  <a:gd name="T97" fmla="*/ 3 h 3"/>
                  <a:gd name="T98" fmla="*/ 15 w 15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3" name="Freeform 315"/>
              <p:cNvSpPr>
                <a:spLocks/>
              </p:cNvSpPr>
              <p:nvPr/>
            </p:nvSpPr>
            <p:spPr bwMode="auto">
              <a:xfrm>
                <a:off x="5023" y="1450"/>
                <a:ext cx="14" cy="6"/>
              </a:xfrm>
              <a:custGeom>
                <a:avLst/>
                <a:gdLst>
                  <a:gd name="T0" fmla="*/ 0 w 14"/>
                  <a:gd name="T1" fmla="*/ 2 h 6"/>
                  <a:gd name="T2" fmla="*/ 0 w 14"/>
                  <a:gd name="T3" fmla="*/ 2 h 6"/>
                  <a:gd name="T4" fmla="*/ 0 w 14"/>
                  <a:gd name="T5" fmla="*/ 2 h 6"/>
                  <a:gd name="T6" fmla="*/ 1 w 14"/>
                  <a:gd name="T7" fmla="*/ 2 h 6"/>
                  <a:gd name="T8" fmla="*/ 1 w 14"/>
                  <a:gd name="T9" fmla="*/ 2 h 6"/>
                  <a:gd name="T10" fmla="*/ 1 w 14"/>
                  <a:gd name="T11" fmla="*/ 2 h 6"/>
                  <a:gd name="T12" fmla="*/ 1 w 14"/>
                  <a:gd name="T13" fmla="*/ 2 h 6"/>
                  <a:gd name="T14" fmla="*/ 2 w 14"/>
                  <a:gd name="T15" fmla="*/ 2 h 6"/>
                  <a:gd name="T16" fmla="*/ 2 w 14"/>
                  <a:gd name="T17" fmla="*/ 2 h 6"/>
                  <a:gd name="T18" fmla="*/ 2 w 14"/>
                  <a:gd name="T19" fmla="*/ 2 h 6"/>
                  <a:gd name="T20" fmla="*/ 3 w 14"/>
                  <a:gd name="T21" fmla="*/ 2 h 6"/>
                  <a:gd name="T22" fmla="*/ 3 w 14"/>
                  <a:gd name="T23" fmla="*/ 2 h 6"/>
                  <a:gd name="T24" fmla="*/ 3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4 w 14"/>
                  <a:gd name="T31" fmla="*/ 2 h 6"/>
                  <a:gd name="T32" fmla="*/ 4 w 14"/>
                  <a:gd name="T33" fmla="*/ 2 h 6"/>
                  <a:gd name="T34" fmla="*/ 5 w 14"/>
                  <a:gd name="T35" fmla="*/ 1 h 6"/>
                  <a:gd name="T36" fmla="*/ 5 w 14"/>
                  <a:gd name="T37" fmla="*/ 2 h 6"/>
                  <a:gd name="T38" fmla="*/ 5 w 14"/>
                  <a:gd name="T39" fmla="*/ 2 h 6"/>
                  <a:gd name="T40" fmla="*/ 6 w 14"/>
                  <a:gd name="T41" fmla="*/ 2 h 6"/>
                  <a:gd name="T42" fmla="*/ 6 w 14"/>
                  <a:gd name="T43" fmla="*/ 1 h 6"/>
                  <a:gd name="T44" fmla="*/ 6 w 14"/>
                  <a:gd name="T45" fmla="*/ 0 h 6"/>
                  <a:gd name="T46" fmla="*/ 7 w 14"/>
                  <a:gd name="T47" fmla="*/ 0 h 6"/>
                  <a:gd name="T48" fmla="*/ 7 w 14"/>
                  <a:gd name="T49" fmla="*/ 1 h 6"/>
                  <a:gd name="T50" fmla="*/ 7 w 14"/>
                  <a:gd name="T51" fmla="*/ 1 h 6"/>
                  <a:gd name="T52" fmla="*/ 7 w 14"/>
                  <a:gd name="T53" fmla="*/ 1 h 6"/>
                  <a:gd name="T54" fmla="*/ 8 w 14"/>
                  <a:gd name="T55" fmla="*/ 1 h 6"/>
                  <a:gd name="T56" fmla="*/ 8 w 14"/>
                  <a:gd name="T57" fmla="*/ 1 h 6"/>
                  <a:gd name="T58" fmla="*/ 8 w 14"/>
                  <a:gd name="T59" fmla="*/ 1 h 6"/>
                  <a:gd name="T60" fmla="*/ 9 w 14"/>
                  <a:gd name="T61" fmla="*/ 0 h 6"/>
                  <a:gd name="T62" fmla="*/ 9 w 14"/>
                  <a:gd name="T63" fmla="*/ 0 h 6"/>
                  <a:gd name="T64" fmla="*/ 9 w 14"/>
                  <a:gd name="T65" fmla="*/ 0 h 6"/>
                  <a:gd name="T66" fmla="*/ 10 w 14"/>
                  <a:gd name="T67" fmla="*/ 0 h 6"/>
                  <a:gd name="T68" fmla="*/ 10 w 14"/>
                  <a:gd name="T69" fmla="*/ 0 h 6"/>
                  <a:gd name="T70" fmla="*/ 10 w 14"/>
                  <a:gd name="T71" fmla="*/ 0 h 6"/>
                  <a:gd name="T72" fmla="*/ 10 w 14"/>
                  <a:gd name="T73" fmla="*/ 0 h 6"/>
                  <a:gd name="T74" fmla="*/ 11 w 14"/>
                  <a:gd name="T75" fmla="*/ 0 h 6"/>
                  <a:gd name="T76" fmla="*/ 11 w 14"/>
                  <a:gd name="T77" fmla="*/ 1 h 6"/>
                  <a:gd name="T78" fmla="*/ 11 w 14"/>
                  <a:gd name="T79" fmla="*/ 1 h 6"/>
                  <a:gd name="T80" fmla="*/ 12 w 14"/>
                  <a:gd name="T81" fmla="*/ 1 h 6"/>
                  <a:gd name="T82" fmla="*/ 12 w 14"/>
                  <a:gd name="T83" fmla="*/ 2 h 6"/>
                  <a:gd name="T84" fmla="*/ 12 w 14"/>
                  <a:gd name="T85" fmla="*/ 2 h 6"/>
                  <a:gd name="T86" fmla="*/ 12 w 14"/>
                  <a:gd name="T87" fmla="*/ 2 h 6"/>
                  <a:gd name="T88" fmla="*/ 13 w 14"/>
                  <a:gd name="T89" fmla="*/ 2 h 6"/>
                  <a:gd name="T90" fmla="*/ 13 w 14"/>
                  <a:gd name="T91" fmla="*/ 2 h 6"/>
                  <a:gd name="T92" fmla="*/ 13 w 14"/>
                  <a:gd name="T93" fmla="*/ 3 h 6"/>
                  <a:gd name="T94" fmla="*/ 14 w 14"/>
                  <a:gd name="T95" fmla="*/ 3 h 6"/>
                  <a:gd name="T96" fmla="*/ 14 w 14"/>
                  <a:gd name="T97" fmla="*/ 5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4" name="Freeform 316"/>
              <p:cNvSpPr>
                <a:spLocks/>
              </p:cNvSpPr>
              <p:nvPr/>
            </p:nvSpPr>
            <p:spPr bwMode="auto">
              <a:xfrm>
                <a:off x="5037" y="1447"/>
                <a:ext cx="15" cy="9"/>
              </a:xfrm>
              <a:custGeom>
                <a:avLst/>
                <a:gdLst>
                  <a:gd name="T0" fmla="*/ 0 w 15"/>
                  <a:gd name="T1" fmla="*/ 9 h 9"/>
                  <a:gd name="T2" fmla="*/ 1 w 15"/>
                  <a:gd name="T3" fmla="*/ 9 h 9"/>
                  <a:gd name="T4" fmla="*/ 1 w 15"/>
                  <a:gd name="T5" fmla="*/ 9 h 9"/>
                  <a:gd name="T6" fmla="*/ 1 w 15"/>
                  <a:gd name="T7" fmla="*/ 8 h 9"/>
                  <a:gd name="T8" fmla="*/ 2 w 15"/>
                  <a:gd name="T9" fmla="*/ 7 h 9"/>
                  <a:gd name="T10" fmla="*/ 2 w 15"/>
                  <a:gd name="T11" fmla="*/ 6 h 9"/>
                  <a:gd name="T12" fmla="*/ 2 w 15"/>
                  <a:gd name="T13" fmla="*/ 5 h 9"/>
                  <a:gd name="T14" fmla="*/ 2 w 15"/>
                  <a:gd name="T15" fmla="*/ 5 h 9"/>
                  <a:gd name="T16" fmla="*/ 3 w 15"/>
                  <a:gd name="T17" fmla="*/ 5 h 9"/>
                  <a:gd name="T18" fmla="*/ 3 w 15"/>
                  <a:gd name="T19" fmla="*/ 5 h 9"/>
                  <a:gd name="T20" fmla="*/ 3 w 15"/>
                  <a:gd name="T21" fmla="*/ 4 h 9"/>
                  <a:gd name="T22" fmla="*/ 4 w 15"/>
                  <a:gd name="T23" fmla="*/ 4 h 9"/>
                  <a:gd name="T24" fmla="*/ 4 w 15"/>
                  <a:gd name="T25" fmla="*/ 4 h 9"/>
                  <a:gd name="T26" fmla="*/ 4 w 15"/>
                  <a:gd name="T27" fmla="*/ 4 h 9"/>
                  <a:gd name="T28" fmla="*/ 5 w 15"/>
                  <a:gd name="T29" fmla="*/ 4 h 9"/>
                  <a:gd name="T30" fmla="*/ 5 w 15"/>
                  <a:gd name="T31" fmla="*/ 4 h 9"/>
                  <a:gd name="T32" fmla="*/ 5 w 15"/>
                  <a:gd name="T33" fmla="*/ 3 h 9"/>
                  <a:gd name="T34" fmla="*/ 5 w 15"/>
                  <a:gd name="T35" fmla="*/ 3 h 9"/>
                  <a:gd name="T36" fmla="*/ 6 w 15"/>
                  <a:gd name="T37" fmla="*/ 3 h 9"/>
                  <a:gd name="T38" fmla="*/ 6 w 15"/>
                  <a:gd name="T39" fmla="*/ 3 h 9"/>
                  <a:gd name="T40" fmla="*/ 6 w 15"/>
                  <a:gd name="T41" fmla="*/ 2 h 9"/>
                  <a:gd name="T42" fmla="*/ 7 w 15"/>
                  <a:gd name="T43" fmla="*/ 2 h 9"/>
                  <a:gd name="T44" fmla="*/ 7 w 15"/>
                  <a:gd name="T45" fmla="*/ 2 h 9"/>
                  <a:gd name="T46" fmla="*/ 7 w 15"/>
                  <a:gd name="T47" fmla="*/ 2 h 9"/>
                  <a:gd name="T48" fmla="*/ 7 w 15"/>
                  <a:gd name="T49" fmla="*/ 2 h 9"/>
                  <a:gd name="T50" fmla="*/ 8 w 15"/>
                  <a:gd name="T51" fmla="*/ 1 h 9"/>
                  <a:gd name="T52" fmla="*/ 8 w 15"/>
                  <a:gd name="T53" fmla="*/ 1 h 9"/>
                  <a:gd name="T54" fmla="*/ 8 w 15"/>
                  <a:gd name="T55" fmla="*/ 1 h 9"/>
                  <a:gd name="T56" fmla="*/ 9 w 15"/>
                  <a:gd name="T57" fmla="*/ 1 h 9"/>
                  <a:gd name="T58" fmla="*/ 9 w 15"/>
                  <a:gd name="T59" fmla="*/ 1 h 9"/>
                  <a:gd name="T60" fmla="*/ 9 w 15"/>
                  <a:gd name="T61" fmla="*/ 1 h 9"/>
                  <a:gd name="T62" fmla="*/ 10 w 15"/>
                  <a:gd name="T63" fmla="*/ 1 h 9"/>
                  <a:gd name="T64" fmla="*/ 10 w 15"/>
                  <a:gd name="T65" fmla="*/ 1 h 9"/>
                  <a:gd name="T66" fmla="*/ 10 w 15"/>
                  <a:gd name="T67" fmla="*/ 1 h 9"/>
                  <a:gd name="T68" fmla="*/ 10 w 15"/>
                  <a:gd name="T69" fmla="*/ 1 h 9"/>
                  <a:gd name="T70" fmla="*/ 11 w 15"/>
                  <a:gd name="T71" fmla="*/ 0 h 9"/>
                  <a:gd name="T72" fmla="*/ 11 w 15"/>
                  <a:gd name="T73" fmla="*/ 1 h 9"/>
                  <a:gd name="T74" fmla="*/ 11 w 15"/>
                  <a:gd name="T75" fmla="*/ 1 h 9"/>
                  <a:gd name="T76" fmla="*/ 12 w 15"/>
                  <a:gd name="T77" fmla="*/ 1 h 9"/>
                  <a:gd name="T78" fmla="*/ 12 w 15"/>
                  <a:gd name="T79" fmla="*/ 1 h 9"/>
                  <a:gd name="T80" fmla="*/ 12 w 15"/>
                  <a:gd name="T81" fmla="*/ 0 h 9"/>
                  <a:gd name="T82" fmla="*/ 12 w 15"/>
                  <a:gd name="T83" fmla="*/ 0 h 9"/>
                  <a:gd name="T84" fmla="*/ 13 w 15"/>
                  <a:gd name="T85" fmla="*/ 0 h 9"/>
                  <a:gd name="T86" fmla="*/ 13 w 15"/>
                  <a:gd name="T87" fmla="*/ 0 h 9"/>
                  <a:gd name="T88" fmla="*/ 13 w 15"/>
                  <a:gd name="T89" fmla="*/ 0 h 9"/>
                  <a:gd name="T90" fmla="*/ 14 w 15"/>
                  <a:gd name="T91" fmla="*/ 0 h 9"/>
                  <a:gd name="T92" fmla="*/ 14 w 15"/>
                  <a:gd name="T93" fmla="*/ 0 h 9"/>
                  <a:gd name="T94" fmla="*/ 14 w 15"/>
                  <a:gd name="T95" fmla="*/ 1 h 9"/>
                  <a:gd name="T96" fmla="*/ 14 w 15"/>
                  <a:gd name="T97" fmla="*/ 1 h 9"/>
                  <a:gd name="T98" fmla="*/ 15 w 15"/>
                  <a:gd name="T9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9">
                    <a:moveTo>
                      <a:pt x="0" y="9"/>
                    </a:moveTo>
                    <a:lnTo>
                      <a:pt x="0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5" name="Freeform 317"/>
              <p:cNvSpPr>
                <a:spLocks/>
              </p:cNvSpPr>
              <p:nvPr/>
            </p:nvSpPr>
            <p:spPr bwMode="auto">
              <a:xfrm>
                <a:off x="5052" y="1445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1 w 14"/>
                  <a:gd name="T5" fmla="*/ 3 h 3"/>
                  <a:gd name="T6" fmla="*/ 1 w 14"/>
                  <a:gd name="T7" fmla="*/ 2 h 3"/>
                  <a:gd name="T8" fmla="*/ 1 w 14"/>
                  <a:gd name="T9" fmla="*/ 2 h 3"/>
                  <a:gd name="T10" fmla="*/ 2 w 14"/>
                  <a:gd name="T11" fmla="*/ 2 h 3"/>
                  <a:gd name="T12" fmla="*/ 2 w 14"/>
                  <a:gd name="T13" fmla="*/ 2 h 3"/>
                  <a:gd name="T14" fmla="*/ 2 w 14"/>
                  <a:gd name="T15" fmla="*/ 1 h 3"/>
                  <a:gd name="T16" fmla="*/ 2 w 14"/>
                  <a:gd name="T17" fmla="*/ 1 h 3"/>
                  <a:gd name="T18" fmla="*/ 3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4 w 14"/>
                  <a:gd name="T25" fmla="*/ 1 h 3"/>
                  <a:gd name="T26" fmla="*/ 4 w 14"/>
                  <a:gd name="T27" fmla="*/ 0 h 3"/>
                  <a:gd name="T28" fmla="*/ 4 w 14"/>
                  <a:gd name="T29" fmla="*/ 0 h 3"/>
                  <a:gd name="T30" fmla="*/ 4 w 14"/>
                  <a:gd name="T31" fmla="*/ 0 h 3"/>
                  <a:gd name="T32" fmla="*/ 5 w 14"/>
                  <a:gd name="T33" fmla="*/ 0 h 3"/>
                  <a:gd name="T34" fmla="*/ 5 w 14"/>
                  <a:gd name="T35" fmla="*/ 0 h 3"/>
                  <a:gd name="T36" fmla="*/ 5 w 14"/>
                  <a:gd name="T37" fmla="*/ 0 h 3"/>
                  <a:gd name="T38" fmla="*/ 6 w 14"/>
                  <a:gd name="T39" fmla="*/ 0 h 3"/>
                  <a:gd name="T40" fmla="*/ 6 w 14"/>
                  <a:gd name="T41" fmla="*/ 0 h 3"/>
                  <a:gd name="T42" fmla="*/ 6 w 14"/>
                  <a:gd name="T43" fmla="*/ 0 h 3"/>
                  <a:gd name="T44" fmla="*/ 6 w 14"/>
                  <a:gd name="T45" fmla="*/ 1 h 3"/>
                  <a:gd name="T46" fmla="*/ 7 w 14"/>
                  <a:gd name="T47" fmla="*/ 1 h 3"/>
                  <a:gd name="T48" fmla="*/ 7 w 14"/>
                  <a:gd name="T49" fmla="*/ 2 h 3"/>
                  <a:gd name="T50" fmla="*/ 7 w 14"/>
                  <a:gd name="T51" fmla="*/ 3 h 3"/>
                  <a:gd name="T52" fmla="*/ 8 w 14"/>
                  <a:gd name="T53" fmla="*/ 3 h 3"/>
                  <a:gd name="T54" fmla="*/ 8 w 14"/>
                  <a:gd name="T55" fmla="*/ 3 h 3"/>
                  <a:gd name="T56" fmla="*/ 8 w 14"/>
                  <a:gd name="T57" fmla="*/ 2 h 3"/>
                  <a:gd name="T58" fmla="*/ 8 w 14"/>
                  <a:gd name="T59" fmla="*/ 1 h 3"/>
                  <a:gd name="T60" fmla="*/ 9 w 14"/>
                  <a:gd name="T61" fmla="*/ 1 h 3"/>
                  <a:gd name="T62" fmla="*/ 9 w 14"/>
                  <a:gd name="T63" fmla="*/ 1 h 3"/>
                  <a:gd name="T64" fmla="*/ 9 w 14"/>
                  <a:gd name="T65" fmla="*/ 1 h 3"/>
                  <a:gd name="T66" fmla="*/ 10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1 w 14"/>
                  <a:gd name="T75" fmla="*/ 1 h 3"/>
                  <a:gd name="T76" fmla="*/ 11 w 14"/>
                  <a:gd name="T77" fmla="*/ 1 h 3"/>
                  <a:gd name="T78" fmla="*/ 11 w 14"/>
                  <a:gd name="T79" fmla="*/ 1 h 3"/>
                  <a:gd name="T80" fmla="*/ 12 w 14"/>
                  <a:gd name="T81" fmla="*/ 2 h 3"/>
                  <a:gd name="T82" fmla="*/ 12 w 14"/>
                  <a:gd name="T83" fmla="*/ 2 h 3"/>
                  <a:gd name="T84" fmla="*/ 12 w 14"/>
                  <a:gd name="T85" fmla="*/ 3 h 3"/>
                  <a:gd name="T86" fmla="*/ 13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4 w 14"/>
                  <a:gd name="T95" fmla="*/ 3 h 3"/>
                  <a:gd name="T96" fmla="*/ 14 w 14"/>
                  <a:gd name="T97" fmla="*/ 2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6" name="Freeform 318"/>
              <p:cNvSpPr>
                <a:spLocks/>
              </p:cNvSpPr>
              <p:nvPr/>
            </p:nvSpPr>
            <p:spPr bwMode="auto">
              <a:xfrm>
                <a:off x="5066" y="1446"/>
                <a:ext cx="15" cy="10"/>
              </a:xfrm>
              <a:custGeom>
                <a:avLst/>
                <a:gdLst>
                  <a:gd name="T0" fmla="*/ 1 w 15"/>
                  <a:gd name="T1" fmla="*/ 2 h 10"/>
                  <a:gd name="T2" fmla="*/ 1 w 15"/>
                  <a:gd name="T3" fmla="*/ 2 h 10"/>
                  <a:gd name="T4" fmla="*/ 1 w 15"/>
                  <a:gd name="T5" fmla="*/ 3 h 10"/>
                  <a:gd name="T6" fmla="*/ 1 w 15"/>
                  <a:gd name="T7" fmla="*/ 3 h 10"/>
                  <a:gd name="T8" fmla="*/ 2 w 15"/>
                  <a:gd name="T9" fmla="*/ 3 h 10"/>
                  <a:gd name="T10" fmla="*/ 2 w 15"/>
                  <a:gd name="T11" fmla="*/ 3 h 10"/>
                  <a:gd name="T12" fmla="*/ 2 w 15"/>
                  <a:gd name="T13" fmla="*/ 3 h 10"/>
                  <a:gd name="T14" fmla="*/ 3 w 15"/>
                  <a:gd name="T15" fmla="*/ 3 h 10"/>
                  <a:gd name="T16" fmla="*/ 3 w 15"/>
                  <a:gd name="T17" fmla="*/ 4 h 10"/>
                  <a:gd name="T18" fmla="*/ 3 w 15"/>
                  <a:gd name="T19" fmla="*/ 4 h 10"/>
                  <a:gd name="T20" fmla="*/ 3 w 15"/>
                  <a:gd name="T21" fmla="*/ 5 h 10"/>
                  <a:gd name="T22" fmla="*/ 4 w 15"/>
                  <a:gd name="T23" fmla="*/ 6 h 10"/>
                  <a:gd name="T24" fmla="*/ 4 w 15"/>
                  <a:gd name="T25" fmla="*/ 7 h 10"/>
                  <a:gd name="T26" fmla="*/ 4 w 15"/>
                  <a:gd name="T27" fmla="*/ 7 h 10"/>
                  <a:gd name="T28" fmla="*/ 5 w 15"/>
                  <a:gd name="T29" fmla="*/ 7 h 10"/>
                  <a:gd name="T30" fmla="*/ 5 w 15"/>
                  <a:gd name="T31" fmla="*/ 8 h 10"/>
                  <a:gd name="T32" fmla="*/ 5 w 15"/>
                  <a:gd name="T33" fmla="*/ 8 h 10"/>
                  <a:gd name="T34" fmla="*/ 5 w 15"/>
                  <a:gd name="T35" fmla="*/ 9 h 10"/>
                  <a:gd name="T36" fmla="*/ 6 w 15"/>
                  <a:gd name="T37" fmla="*/ 9 h 10"/>
                  <a:gd name="T38" fmla="*/ 6 w 15"/>
                  <a:gd name="T39" fmla="*/ 10 h 10"/>
                  <a:gd name="T40" fmla="*/ 6 w 15"/>
                  <a:gd name="T41" fmla="*/ 10 h 10"/>
                  <a:gd name="T42" fmla="*/ 7 w 15"/>
                  <a:gd name="T43" fmla="*/ 10 h 10"/>
                  <a:gd name="T44" fmla="*/ 7 w 15"/>
                  <a:gd name="T45" fmla="*/ 9 h 10"/>
                  <a:gd name="T46" fmla="*/ 7 w 15"/>
                  <a:gd name="T47" fmla="*/ 8 h 10"/>
                  <a:gd name="T48" fmla="*/ 8 w 15"/>
                  <a:gd name="T49" fmla="*/ 7 h 10"/>
                  <a:gd name="T50" fmla="*/ 8 w 15"/>
                  <a:gd name="T51" fmla="*/ 6 h 10"/>
                  <a:gd name="T52" fmla="*/ 8 w 15"/>
                  <a:gd name="T53" fmla="*/ 5 h 10"/>
                  <a:gd name="T54" fmla="*/ 8 w 15"/>
                  <a:gd name="T55" fmla="*/ 4 h 10"/>
                  <a:gd name="T56" fmla="*/ 9 w 15"/>
                  <a:gd name="T57" fmla="*/ 4 h 10"/>
                  <a:gd name="T58" fmla="*/ 9 w 15"/>
                  <a:gd name="T59" fmla="*/ 3 h 10"/>
                  <a:gd name="T60" fmla="*/ 9 w 15"/>
                  <a:gd name="T61" fmla="*/ 3 h 10"/>
                  <a:gd name="T62" fmla="*/ 10 w 15"/>
                  <a:gd name="T63" fmla="*/ 3 h 10"/>
                  <a:gd name="T64" fmla="*/ 10 w 15"/>
                  <a:gd name="T65" fmla="*/ 3 h 10"/>
                  <a:gd name="T66" fmla="*/ 10 w 15"/>
                  <a:gd name="T67" fmla="*/ 3 h 10"/>
                  <a:gd name="T68" fmla="*/ 11 w 15"/>
                  <a:gd name="T69" fmla="*/ 2 h 10"/>
                  <a:gd name="T70" fmla="*/ 11 w 15"/>
                  <a:gd name="T71" fmla="*/ 2 h 10"/>
                  <a:gd name="T72" fmla="*/ 11 w 15"/>
                  <a:gd name="T73" fmla="*/ 2 h 10"/>
                  <a:gd name="T74" fmla="*/ 11 w 15"/>
                  <a:gd name="T75" fmla="*/ 2 h 10"/>
                  <a:gd name="T76" fmla="*/ 12 w 15"/>
                  <a:gd name="T77" fmla="*/ 1 h 10"/>
                  <a:gd name="T78" fmla="*/ 12 w 15"/>
                  <a:gd name="T79" fmla="*/ 1 h 10"/>
                  <a:gd name="T80" fmla="*/ 12 w 15"/>
                  <a:gd name="T81" fmla="*/ 1 h 10"/>
                  <a:gd name="T82" fmla="*/ 13 w 15"/>
                  <a:gd name="T83" fmla="*/ 1 h 10"/>
                  <a:gd name="T84" fmla="*/ 13 w 15"/>
                  <a:gd name="T85" fmla="*/ 0 h 10"/>
                  <a:gd name="T86" fmla="*/ 13 w 15"/>
                  <a:gd name="T87" fmla="*/ 0 h 10"/>
                  <a:gd name="T88" fmla="*/ 13 w 15"/>
                  <a:gd name="T89" fmla="*/ 0 h 10"/>
                  <a:gd name="T90" fmla="*/ 14 w 15"/>
                  <a:gd name="T91" fmla="*/ 0 h 10"/>
                  <a:gd name="T92" fmla="*/ 14 w 15"/>
                  <a:gd name="T93" fmla="*/ 0 h 10"/>
                  <a:gd name="T94" fmla="*/ 14 w 15"/>
                  <a:gd name="T95" fmla="*/ 0 h 10"/>
                  <a:gd name="T96" fmla="*/ 15 w 15"/>
                  <a:gd name="T97" fmla="*/ 0 h 10"/>
                  <a:gd name="T98" fmla="*/ 15 w 15"/>
                  <a:gd name="T9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0">
                    <a:moveTo>
                      <a:pt x="0" y="2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7" name="Freeform 319"/>
              <p:cNvSpPr>
                <a:spLocks/>
              </p:cNvSpPr>
              <p:nvPr/>
            </p:nvSpPr>
            <p:spPr bwMode="auto">
              <a:xfrm>
                <a:off x="5081" y="1446"/>
                <a:ext cx="14" cy="6"/>
              </a:xfrm>
              <a:custGeom>
                <a:avLst/>
                <a:gdLst>
                  <a:gd name="T0" fmla="*/ 0 w 14"/>
                  <a:gd name="T1" fmla="*/ 1 h 6"/>
                  <a:gd name="T2" fmla="*/ 0 w 14"/>
                  <a:gd name="T3" fmla="*/ 1 h 6"/>
                  <a:gd name="T4" fmla="*/ 1 w 14"/>
                  <a:gd name="T5" fmla="*/ 1 h 6"/>
                  <a:gd name="T6" fmla="*/ 1 w 14"/>
                  <a:gd name="T7" fmla="*/ 1 h 6"/>
                  <a:gd name="T8" fmla="*/ 1 w 14"/>
                  <a:gd name="T9" fmla="*/ 0 h 6"/>
                  <a:gd name="T10" fmla="*/ 2 w 14"/>
                  <a:gd name="T11" fmla="*/ 0 h 6"/>
                  <a:gd name="T12" fmla="*/ 2 w 14"/>
                  <a:gd name="T13" fmla="*/ 1 h 6"/>
                  <a:gd name="T14" fmla="*/ 2 w 14"/>
                  <a:gd name="T15" fmla="*/ 1 h 6"/>
                  <a:gd name="T16" fmla="*/ 2 w 14"/>
                  <a:gd name="T17" fmla="*/ 1 h 6"/>
                  <a:gd name="T18" fmla="*/ 3 w 14"/>
                  <a:gd name="T19" fmla="*/ 1 h 6"/>
                  <a:gd name="T20" fmla="*/ 3 w 14"/>
                  <a:gd name="T21" fmla="*/ 1 h 6"/>
                  <a:gd name="T22" fmla="*/ 3 w 14"/>
                  <a:gd name="T23" fmla="*/ 1 h 6"/>
                  <a:gd name="T24" fmla="*/ 4 w 14"/>
                  <a:gd name="T25" fmla="*/ 1 h 6"/>
                  <a:gd name="T26" fmla="*/ 4 w 14"/>
                  <a:gd name="T27" fmla="*/ 1 h 6"/>
                  <a:gd name="T28" fmla="*/ 4 w 14"/>
                  <a:gd name="T29" fmla="*/ 2 h 6"/>
                  <a:gd name="T30" fmla="*/ 5 w 14"/>
                  <a:gd name="T31" fmla="*/ 2 h 6"/>
                  <a:gd name="T32" fmla="*/ 5 w 14"/>
                  <a:gd name="T33" fmla="*/ 2 h 6"/>
                  <a:gd name="T34" fmla="*/ 5 w 14"/>
                  <a:gd name="T35" fmla="*/ 2 h 6"/>
                  <a:gd name="T36" fmla="*/ 5 w 14"/>
                  <a:gd name="T37" fmla="*/ 2 h 6"/>
                  <a:gd name="T38" fmla="*/ 6 w 14"/>
                  <a:gd name="T39" fmla="*/ 2 h 6"/>
                  <a:gd name="T40" fmla="*/ 6 w 14"/>
                  <a:gd name="T41" fmla="*/ 2 h 6"/>
                  <a:gd name="T42" fmla="*/ 6 w 14"/>
                  <a:gd name="T43" fmla="*/ 2 h 6"/>
                  <a:gd name="T44" fmla="*/ 7 w 14"/>
                  <a:gd name="T45" fmla="*/ 2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8 w 14"/>
                  <a:gd name="T53" fmla="*/ 3 h 6"/>
                  <a:gd name="T54" fmla="*/ 8 w 14"/>
                  <a:gd name="T55" fmla="*/ 2 h 6"/>
                  <a:gd name="T56" fmla="*/ 8 w 14"/>
                  <a:gd name="T57" fmla="*/ 2 h 6"/>
                  <a:gd name="T58" fmla="*/ 9 w 14"/>
                  <a:gd name="T59" fmla="*/ 2 h 6"/>
                  <a:gd name="T60" fmla="*/ 9 w 14"/>
                  <a:gd name="T61" fmla="*/ 3 h 6"/>
                  <a:gd name="T62" fmla="*/ 9 w 14"/>
                  <a:gd name="T63" fmla="*/ 3 h 6"/>
                  <a:gd name="T64" fmla="*/ 9 w 14"/>
                  <a:gd name="T65" fmla="*/ 3 h 6"/>
                  <a:gd name="T66" fmla="*/ 10 w 14"/>
                  <a:gd name="T67" fmla="*/ 4 h 6"/>
                  <a:gd name="T68" fmla="*/ 10 w 14"/>
                  <a:gd name="T69" fmla="*/ 3 h 6"/>
                  <a:gd name="T70" fmla="*/ 10 w 14"/>
                  <a:gd name="T71" fmla="*/ 3 h 6"/>
                  <a:gd name="T72" fmla="*/ 11 w 14"/>
                  <a:gd name="T73" fmla="*/ 3 h 6"/>
                  <a:gd name="T74" fmla="*/ 11 w 14"/>
                  <a:gd name="T75" fmla="*/ 3 h 6"/>
                  <a:gd name="T76" fmla="*/ 11 w 14"/>
                  <a:gd name="T77" fmla="*/ 3 h 6"/>
                  <a:gd name="T78" fmla="*/ 11 w 14"/>
                  <a:gd name="T79" fmla="*/ 4 h 6"/>
                  <a:gd name="T80" fmla="*/ 12 w 14"/>
                  <a:gd name="T81" fmla="*/ 4 h 6"/>
                  <a:gd name="T82" fmla="*/ 12 w 14"/>
                  <a:gd name="T83" fmla="*/ 4 h 6"/>
                  <a:gd name="T84" fmla="*/ 12 w 14"/>
                  <a:gd name="T85" fmla="*/ 5 h 6"/>
                  <a:gd name="T86" fmla="*/ 13 w 14"/>
                  <a:gd name="T87" fmla="*/ 5 h 6"/>
                  <a:gd name="T88" fmla="*/ 13 w 14"/>
                  <a:gd name="T89" fmla="*/ 6 h 6"/>
                  <a:gd name="T90" fmla="*/ 13 w 14"/>
                  <a:gd name="T91" fmla="*/ 6 h 6"/>
                  <a:gd name="T92" fmla="*/ 14 w 14"/>
                  <a:gd name="T93" fmla="*/ 6 h 6"/>
                  <a:gd name="T94" fmla="*/ 14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8" name="Freeform 320"/>
              <p:cNvSpPr>
                <a:spLocks/>
              </p:cNvSpPr>
              <p:nvPr/>
            </p:nvSpPr>
            <p:spPr bwMode="auto">
              <a:xfrm>
                <a:off x="5095" y="1452"/>
                <a:ext cx="15" cy="5"/>
              </a:xfrm>
              <a:custGeom>
                <a:avLst/>
                <a:gdLst>
                  <a:gd name="T0" fmla="*/ 1 w 15"/>
                  <a:gd name="T1" fmla="*/ 1 h 5"/>
                  <a:gd name="T2" fmla="*/ 1 w 15"/>
                  <a:gd name="T3" fmla="*/ 1 h 5"/>
                  <a:gd name="T4" fmla="*/ 1 w 15"/>
                  <a:gd name="T5" fmla="*/ 0 h 5"/>
                  <a:gd name="T6" fmla="*/ 2 w 15"/>
                  <a:gd name="T7" fmla="*/ 0 h 5"/>
                  <a:gd name="T8" fmla="*/ 2 w 15"/>
                  <a:gd name="T9" fmla="*/ 0 h 5"/>
                  <a:gd name="T10" fmla="*/ 2 w 15"/>
                  <a:gd name="T11" fmla="*/ 0 h 5"/>
                  <a:gd name="T12" fmla="*/ 2 w 15"/>
                  <a:gd name="T13" fmla="*/ 0 h 5"/>
                  <a:gd name="T14" fmla="*/ 3 w 15"/>
                  <a:gd name="T15" fmla="*/ 0 h 5"/>
                  <a:gd name="T16" fmla="*/ 3 w 15"/>
                  <a:gd name="T17" fmla="*/ 0 h 5"/>
                  <a:gd name="T18" fmla="*/ 3 w 15"/>
                  <a:gd name="T19" fmla="*/ 0 h 5"/>
                  <a:gd name="T20" fmla="*/ 4 w 15"/>
                  <a:gd name="T21" fmla="*/ 0 h 5"/>
                  <a:gd name="T22" fmla="*/ 4 w 15"/>
                  <a:gd name="T23" fmla="*/ 0 h 5"/>
                  <a:gd name="T24" fmla="*/ 4 w 15"/>
                  <a:gd name="T25" fmla="*/ 0 h 5"/>
                  <a:gd name="T26" fmla="*/ 4 w 15"/>
                  <a:gd name="T27" fmla="*/ 1 h 5"/>
                  <a:gd name="T28" fmla="*/ 5 w 15"/>
                  <a:gd name="T29" fmla="*/ 1 h 5"/>
                  <a:gd name="T30" fmla="*/ 5 w 15"/>
                  <a:gd name="T31" fmla="*/ 1 h 5"/>
                  <a:gd name="T32" fmla="*/ 5 w 15"/>
                  <a:gd name="T33" fmla="*/ 2 h 5"/>
                  <a:gd name="T34" fmla="*/ 6 w 15"/>
                  <a:gd name="T35" fmla="*/ 2 h 5"/>
                  <a:gd name="T36" fmla="*/ 6 w 15"/>
                  <a:gd name="T37" fmla="*/ 1 h 5"/>
                  <a:gd name="T38" fmla="*/ 6 w 15"/>
                  <a:gd name="T39" fmla="*/ 1 h 5"/>
                  <a:gd name="T40" fmla="*/ 7 w 15"/>
                  <a:gd name="T41" fmla="*/ 2 h 5"/>
                  <a:gd name="T42" fmla="*/ 7 w 15"/>
                  <a:gd name="T43" fmla="*/ 2 h 5"/>
                  <a:gd name="T44" fmla="*/ 7 w 15"/>
                  <a:gd name="T45" fmla="*/ 2 h 5"/>
                  <a:gd name="T46" fmla="*/ 7 w 15"/>
                  <a:gd name="T47" fmla="*/ 3 h 5"/>
                  <a:gd name="T48" fmla="*/ 8 w 15"/>
                  <a:gd name="T49" fmla="*/ 3 h 5"/>
                  <a:gd name="T50" fmla="*/ 8 w 15"/>
                  <a:gd name="T51" fmla="*/ 3 h 5"/>
                  <a:gd name="T52" fmla="*/ 8 w 15"/>
                  <a:gd name="T53" fmla="*/ 4 h 5"/>
                  <a:gd name="T54" fmla="*/ 9 w 15"/>
                  <a:gd name="T55" fmla="*/ 4 h 5"/>
                  <a:gd name="T56" fmla="*/ 9 w 15"/>
                  <a:gd name="T57" fmla="*/ 4 h 5"/>
                  <a:gd name="T58" fmla="*/ 9 w 15"/>
                  <a:gd name="T59" fmla="*/ 4 h 5"/>
                  <a:gd name="T60" fmla="*/ 9 w 15"/>
                  <a:gd name="T61" fmla="*/ 4 h 5"/>
                  <a:gd name="T62" fmla="*/ 10 w 15"/>
                  <a:gd name="T63" fmla="*/ 4 h 5"/>
                  <a:gd name="T64" fmla="*/ 10 w 15"/>
                  <a:gd name="T65" fmla="*/ 4 h 5"/>
                  <a:gd name="T66" fmla="*/ 10 w 15"/>
                  <a:gd name="T67" fmla="*/ 4 h 5"/>
                  <a:gd name="T68" fmla="*/ 11 w 15"/>
                  <a:gd name="T69" fmla="*/ 4 h 5"/>
                  <a:gd name="T70" fmla="*/ 11 w 15"/>
                  <a:gd name="T71" fmla="*/ 4 h 5"/>
                  <a:gd name="T72" fmla="*/ 11 w 15"/>
                  <a:gd name="T73" fmla="*/ 4 h 5"/>
                  <a:gd name="T74" fmla="*/ 12 w 15"/>
                  <a:gd name="T75" fmla="*/ 4 h 5"/>
                  <a:gd name="T76" fmla="*/ 12 w 15"/>
                  <a:gd name="T77" fmla="*/ 5 h 5"/>
                  <a:gd name="T78" fmla="*/ 12 w 15"/>
                  <a:gd name="T79" fmla="*/ 5 h 5"/>
                  <a:gd name="T80" fmla="*/ 12 w 15"/>
                  <a:gd name="T81" fmla="*/ 5 h 5"/>
                  <a:gd name="T82" fmla="*/ 13 w 15"/>
                  <a:gd name="T83" fmla="*/ 5 h 5"/>
                  <a:gd name="T84" fmla="*/ 13 w 15"/>
                  <a:gd name="T85" fmla="*/ 5 h 5"/>
                  <a:gd name="T86" fmla="*/ 13 w 15"/>
                  <a:gd name="T87" fmla="*/ 5 h 5"/>
                  <a:gd name="T88" fmla="*/ 14 w 15"/>
                  <a:gd name="T89" fmla="*/ 4 h 5"/>
                  <a:gd name="T90" fmla="*/ 14 w 15"/>
                  <a:gd name="T91" fmla="*/ 4 h 5"/>
                  <a:gd name="T92" fmla="*/ 14 w 15"/>
                  <a:gd name="T93" fmla="*/ 4 h 5"/>
                  <a:gd name="T94" fmla="*/ 15 w 15"/>
                  <a:gd name="T95" fmla="*/ 4 h 5"/>
                  <a:gd name="T96" fmla="*/ 15 w 15"/>
                  <a:gd name="T97" fmla="*/ 3 h 5"/>
                  <a:gd name="T98" fmla="*/ 15 w 15"/>
                  <a:gd name="T9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5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9" name="Freeform 321"/>
              <p:cNvSpPr>
                <a:spLocks/>
              </p:cNvSpPr>
              <p:nvPr/>
            </p:nvSpPr>
            <p:spPr bwMode="auto">
              <a:xfrm>
                <a:off x="5110" y="1455"/>
                <a:ext cx="15" cy="3"/>
              </a:xfrm>
              <a:custGeom>
                <a:avLst/>
                <a:gdLst>
                  <a:gd name="T0" fmla="*/ 0 w 15"/>
                  <a:gd name="T1" fmla="*/ 0 h 3"/>
                  <a:gd name="T2" fmla="*/ 0 w 15"/>
                  <a:gd name="T3" fmla="*/ 0 h 3"/>
                  <a:gd name="T4" fmla="*/ 1 w 15"/>
                  <a:gd name="T5" fmla="*/ 0 h 3"/>
                  <a:gd name="T6" fmla="*/ 1 w 15"/>
                  <a:gd name="T7" fmla="*/ 0 h 3"/>
                  <a:gd name="T8" fmla="*/ 1 w 15"/>
                  <a:gd name="T9" fmla="*/ 0 h 3"/>
                  <a:gd name="T10" fmla="*/ 2 w 15"/>
                  <a:gd name="T11" fmla="*/ 1 h 3"/>
                  <a:gd name="T12" fmla="*/ 2 w 15"/>
                  <a:gd name="T13" fmla="*/ 1 h 3"/>
                  <a:gd name="T14" fmla="*/ 2 w 15"/>
                  <a:gd name="T15" fmla="*/ 1 h 3"/>
                  <a:gd name="T16" fmla="*/ 3 w 15"/>
                  <a:gd name="T17" fmla="*/ 1 h 3"/>
                  <a:gd name="T18" fmla="*/ 3 w 15"/>
                  <a:gd name="T19" fmla="*/ 1 h 3"/>
                  <a:gd name="T20" fmla="*/ 3 w 15"/>
                  <a:gd name="T21" fmla="*/ 0 h 3"/>
                  <a:gd name="T22" fmla="*/ 3 w 15"/>
                  <a:gd name="T23" fmla="*/ 0 h 3"/>
                  <a:gd name="T24" fmla="*/ 4 w 15"/>
                  <a:gd name="T25" fmla="*/ 0 h 3"/>
                  <a:gd name="T26" fmla="*/ 4 w 15"/>
                  <a:gd name="T27" fmla="*/ 0 h 3"/>
                  <a:gd name="T28" fmla="*/ 4 w 15"/>
                  <a:gd name="T29" fmla="*/ 0 h 3"/>
                  <a:gd name="T30" fmla="*/ 5 w 15"/>
                  <a:gd name="T31" fmla="*/ 0 h 3"/>
                  <a:gd name="T32" fmla="*/ 5 w 15"/>
                  <a:gd name="T33" fmla="*/ 0 h 3"/>
                  <a:gd name="T34" fmla="*/ 5 w 15"/>
                  <a:gd name="T35" fmla="*/ 0 h 3"/>
                  <a:gd name="T36" fmla="*/ 6 w 15"/>
                  <a:gd name="T37" fmla="*/ 1 h 3"/>
                  <a:gd name="T38" fmla="*/ 6 w 15"/>
                  <a:gd name="T39" fmla="*/ 1 h 3"/>
                  <a:gd name="T40" fmla="*/ 6 w 15"/>
                  <a:gd name="T41" fmla="*/ 2 h 3"/>
                  <a:gd name="T42" fmla="*/ 6 w 15"/>
                  <a:gd name="T43" fmla="*/ 2 h 3"/>
                  <a:gd name="T44" fmla="*/ 7 w 15"/>
                  <a:gd name="T45" fmla="*/ 2 h 3"/>
                  <a:gd name="T46" fmla="*/ 7 w 15"/>
                  <a:gd name="T47" fmla="*/ 2 h 3"/>
                  <a:gd name="T48" fmla="*/ 7 w 15"/>
                  <a:gd name="T49" fmla="*/ 2 h 3"/>
                  <a:gd name="T50" fmla="*/ 8 w 15"/>
                  <a:gd name="T51" fmla="*/ 2 h 3"/>
                  <a:gd name="T52" fmla="*/ 8 w 15"/>
                  <a:gd name="T53" fmla="*/ 2 h 3"/>
                  <a:gd name="T54" fmla="*/ 8 w 15"/>
                  <a:gd name="T55" fmla="*/ 1 h 3"/>
                  <a:gd name="T56" fmla="*/ 9 w 15"/>
                  <a:gd name="T57" fmla="*/ 1 h 3"/>
                  <a:gd name="T58" fmla="*/ 9 w 15"/>
                  <a:gd name="T59" fmla="*/ 1 h 3"/>
                  <a:gd name="T60" fmla="*/ 9 w 15"/>
                  <a:gd name="T61" fmla="*/ 1 h 3"/>
                  <a:gd name="T62" fmla="*/ 9 w 15"/>
                  <a:gd name="T63" fmla="*/ 1 h 3"/>
                  <a:gd name="T64" fmla="*/ 10 w 15"/>
                  <a:gd name="T65" fmla="*/ 1 h 3"/>
                  <a:gd name="T66" fmla="*/ 10 w 15"/>
                  <a:gd name="T67" fmla="*/ 1 h 3"/>
                  <a:gd name="T68" fmla="*/ 10 w 15"/>
                  <a:gd name="T69" fmla="*/ 1 h 3"/>
                  <a:gd name="T70" fmla="*/ 11 w 15"/>
                  <a:gd name="T71" fmla="*/ 1 h 3"/>
                  <a:gd name="T72" fmla="*/ 11 w 15"/>
                  <a:gd name="T73" fmla="*/ 1 h 3"/>
                  <a:gd name="T74" fmla="*/ 11 w 15"/>
                  <a:gd name="T75" fmla="*/ 1 h 3"/>
                  <a:gd name="T76" fmla="*/ 11 w 15"/>
                  <a:gd name="T77" fmla="*/ 1 h 3"/>
                  <a:gd name="T78" fmla="*/ 12 w 15"/>
                  <a:gd name="T79" fmla="*/ 2 h 3"/>
                  <a:gd name="T80" fmla="*/ 12 w 15"/>
                  <a:gd name="T81" fmla="*/ 2 h 3"/>
                  <a:gd name="T82" fmla="*/ 12 w 15"/>
                  <a:gd name="T83" fmla="*/ 2 h 3"/>
                  <a:gd name="T84" fmla="*/ 13 w 15"/>
                  <a:gd name="T85" fmla="*/ 2 h 3"/>
                  <a:gd name="T86" fmla="*/ 13 w 15"/>
                  <a:gd name="T87" fmla="*/ 2 h 3"/>
                  <a:gd name="T88" fmla="*/ 13 w 15"/>
                  <a:gd name="T89" fmla="*/ 3 h 3"/>
                  <a:gd name="T90" fmla="*/ 13 w 15"/>
                  <a:gd name="T91" fmla="*/ 3 h 3"/>
                  <a:gd name="T92" fmla="*/ 14 w 15"/>
                  <a:gd name="T93" fmla="*/ 3 h 3"/>
                  <a:gd name="T94" fmla="*/ 14 w 15"/>
                  <a:gd name="T95" fmla="*/ 3 h 3"/>
                  <a:gd name="T96" fmla="*/ 14 w 15"/>
                  <a:gd name="T97" fmla="*/ 3 h 3"/>
                  <a:gd name="T98" fmla="*/ 15 w 15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0" name="Freeform 322"/>
              <p:cNvSpPr>
                <a:spLocks/>
              </p:cNvSpPr>
              <p:nvPr/>
            </p:nvSpPr>
            <p:spPr bwMode="auto">
              <a:xfrm>
                <a:off x="5125" y="1458"/>
                <a:ext cx="14" cy="5"/>
              </a:xfrm>
              <a:custGeom>
                <a:avLst/>
                <a:gdLst>
                  <a:gd name="T0" fmla="*/ 0 w 14"/>
                  <a:gd name="T1" fmla="*/ 0 h 5"/>
                  <a:gd name="T2" fmla="*/ 0 w 14"/>
                  <a:gd name="T3" fmla="*/ 0 h 5"/>
                  <a:gd name="T4" fmla="*/ 0 w 14"/>
                  <a:gd name="T5" fmla="*/ 0 h 5"/>
                  <a:gd name="T6" fmla="*/ 1 w 14"/>
                  <a:gd name="T7" fmla="*/ 0 h 5"/>
                  <a:gd name="T8" fmla="*/ 1 w 14"/>
                  <a:gd name="T9" fmla="*/ 0 h 5"/>
                  <a:gd name="T10" fmla="*/ 1 w 14"/>
                  <a:gd name="T11" fmla="*/ 0 h 5"/>
                  <a:gd name="T12" fmla="*/ 2 w 14"/>
                  <a:gd name="T13" fmla="*/ 0 h 5"/>
                  <a:gd name="T14" fmla="*/ 2 w 14"/>
                  <a:gd name="T15" fmla="*/ 0 h 5"/>
                  <a:gd name="T16" fmla="*/ 2 w 14"/>
                  <a:gd name="T17" fmla="*/ 0 h 5"/>
                  <a:gd name="T18" fmla="*/ 2 w 14"/>
                  <a:gd name="T19" fmla="*/ 1 h 5"/>
                  <a:gd name="T20" fmla="*/ 3 w 14"/>
                  <a:gd name="T21" fmla="*/ 0 h 5"/>
                  <a:gd name="T22" fmla="*/ 3 w 14"/>
                  <a:gd name="T23" fmla="*/ 0 h 5"/>
                  <a:gd name="T24" fmla="*/ 3 w 14"/>
                  <a:gd name="T25" fmla="*/ 0 h 5"/>
                  <a:gd name="T26" fmla="*/ 4 w 14"/>
                  <a:gd name="T27" fmla="*/ 0 h 5"/>
                  <a:gd name="T28" fmla="*/ 4 w 14"/>
                  <a:gd name="T29" fmla="*/ 0 h 5"/>
                  <a:gd name="T30" fmla="*/ 4 w 14"/>
                  <a:gd name="T31" fmla="*/ 1 h 5"/>
                  <a:gd name="T32" fmla="*/ 4 w 14"/>
                  <a:gd name="T33" fmla="*/ 1 h 5"/>
                  <a:gd name="T34" fmla="*/ 5 w 14"/>
                  <a:gd name="T35" fmla="*/ 1 h 5"/>
                  <a:gd name="T36" fmla="*/ 5 w 14"/>
                  <a:gd name="T37" fmla="*/ 1 h 5"/>
                  <a:gd name="T38" fmla="*/ 5 w 14"/>
                  <a:gd name="T39" fmla="*/ 1 h 5"/>
                  <a:gd name="T40" fmla="*/ 6 w 14"/>
                  <a:gd name="T41" fmla="*/ 1 h 5"/>
                  <a:gd name="T42" fmla="*/ 6 w 14"/>
                  <a:gd name="T43" fmla="*/ 1 h 5"/>
                  <a:gd name="T44" fmla="*/ 6 w 14"/>
                  <a:gd name="T45" fmla="*/ 2 h 5"/>
                  <a:gd name="T46" fmla="*/ 6 w 14"/>
                  <a:gd name="T47" fmla="*/ 2 h 5"/>
                  <a:gd name="T48" fmla="*/ 7 w 14"/>
                  <a:gd name="T49" fmla="*/ 2 h 5"/>
                  <a:gd name="T50" fmla="*/ 7 w 14"/>
                  <a:gd name="T51" fmla="*/ 2 h 5"/>
                  <a:gd name="T52" fmla="*/ 7 w 14"/>
                  <a:gd name="T53" fmla="*/ 2 h 5"/>
                  <a:gd name="T54" fmla="*/ 8 w 14"/>
                  <a:gd name="T55" fmla="*/ 2 h 5"/>
                  <a:gd name="T56" fmla="*/ 8 w 14"/>
                  <a:gd name="T57" fmla="*/ 3 h 5"/>
                  <a:gd name="T58" fmla="*/ 8 w 14"/>
                  <a:gd name="T59" fmla="*/ 3 h 5"/>
                  <a:gd name="T60" fmla="*/ 9 w 14"/>
                  <a:gd name="T61" fmla="*/ 3 h 5"/>
                  <a:gd name="T62" fmla="*/ 9 w 14"/>
                  <a:gd name="T63" fmla="*/ 3 h 5"/>
                  <a:gd name="T64" fmla="*/ 9 w 14"/>
                  <a:gd name="T65" fmla="*/ 3 h 5"/>
                  <a:gd name="T66" fmla="*/ 9 w 14"/>
                  <a:gd name="T67" fmla="*/ 3 h 5"/>
                  <a:gd name="T68" fmla="*/ 10 w 14"/>
                  <a:gd name="T69" fmla="*/ 3 h 5"/>
                  <a:gd name="T70" fmla="*/ 10 w 14"/>
                  <a:gd name="T71" fmla="*/ 3 h 5"/>
                  <a:gd name="T72" fmla="*/ 10 w 14"/>
                  <a:gd name="T73" fmla="*/ 3 h 5"/>
                  <a:gd name="T74" fmla="*/ 11 w 14"/>
                  <a:gd name="T75" fmla="*/ 3 h 5"/>
                  <a:gd name="T76" fmla="*/ 11 w 14"/>
                  <a:gd name="T77" fmla="*/ 3 h 5"/>
                  <a:gd name="T78" fmla="*/ 11 w 14"/>
                  <a:gd name="T79" fmla="*/ 4 h 5"/>
                  <a:gd name="T80" fmla="*/ 11 w 14"/>
                  <a:gd name="T81" fmla="*/ 4 h 5"/>
                  <a:gd name="T82" fmla="*/ 12 w 14"/>
                  <a:gd name="T83" fmla="*/ 4 h 5"/>
                  <a:gd name="T84" fmla="*/ 12 w 14"/>
                  <a:gd name="T85" fmla="*/ 4 h 5"/>
                  <a:gd name="T86" fmla="*/ 12 w 14"/>
                  <a:gd name="T87" fmla="*/ 4 h 5"/>
                  <a:gd name="T88" fmla="*/ 13 w 14"/>
                  <a:gd name="T89" fmla="*/ 4 h 5"/>
                  <a:gd name="T90" fmla="*/ 13 w 14"/>
                  <a:gd name="T91" fmla="*/ 5 h 5"/>
                  <a:gd name="T92" fmla="*/ 13 w 14"/>
                  <a:gd name="T93" fmla="*/ 5 h 5"/>
                  <a:gd name="T94" fmla="*/ 14 w 14"/>
                  <a:gd name="T95" fmla="*/ 5 h 5"/>
                  <a:gd name="T96" fmla="*/ 14 w 14"/>
                  <a:gd name="T97" fmla="*/ 5 h 5"/>
                  <a:gd name="T98" fmla="*/ 14 w 14"/>
                  <a:gd name="T9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1" name="Freeform 323"/>
              <p:cNvSpPr>
                <a:spLocks/>
              </p:cNvSpPr>
              <p:nvPr/>
            </p:nvSpPr>
            <p:spPr bwMode="auto">
              <a:xfrm>
                <a:off x="5139" y="1463"/>
                <a:ext cx="15" cy="4"/>
              </a:xfrm>
              <a:custGeom>
                <a:avLst/>
                <a:gdLst>
                  <a:gd name="T0" fmla="*/ 0 w 15"/>
                  <a:gd name="T1" fmla="*/ 0 h 4"/>
                  <a:gd name="T2" fmla="*/ 1 w 15"/>
                  <a:gd name="T3" fmla="*/ 0 h 4"/>
                  <a:gd name="T4" fmla="*/ 1 w 15"/>
                  <a:gd name="T5" fmla="*/ 0 h 4"/>
                  <a:gd name="T6" fmla="*/ 1 w 15"/>
                  <a:gd name="T7" fmla="*/ 0 h 4"/>
                  <a:gd name="T8" fmla="*/ 1 w 15"/>
                  <a:gd name="T9" fmla="*/ 1 h 4"/>
                  <a:gd name="T10" fmla="*/ 2 w 15"/>
                  <a:gd name="T11" fmla="*/ 1 h 4"/>
                  <a:gd name="T12" fmla="*/ 2 w 15"/>
                  <a:gd name="T13" fmla="*/ 1 h 4"/>
                  <a:gd name="T14" fmla="*/ 2 w 15"/>
                  <a:gd name="T15" fmla="*/ 1 h 4"/>
                  <a:gd name="T16" fmla="*/ 3 w 15"/>
                  <a:gd name="T17" fmla="*/ 1 h 4"/>
                  <a:gd name="T18" fmla="*/ 3 w 15"/>
                  <a:gd name="T19" fmla="*/ 1 h 4"/>
                  <a:gd name="T20" fmla="*/ 3 w 15"/>
                  <a:gd name="T21" fmla="*/ 1 h 4"/>
                  <a:gd name="T22" fmla="*/ 3 w 15"/>
                  <a:gd name="T23" fmla="*/ 2 h 4"/>
                  <a:gd name="T24" fmla="*/ 4 w 15"/>
                  <a:gd name="T25" fmla="*/ 2 h 4"/>
                  <a:gd name="T26" fmla="*/ 4 w 15"/>
                  <a:gd name="T27" fmla="*/ 2 h 4"/>
                  <a:gd name="T28" fmla="*/ 4 w 15"/>
                  <a:gd name="T29" fmla="*/ 2 h 4"/>
                  <a:gd name="T30" fmla="*/ 5 w 15"/>
                  <a:gd name="T31" fmla="*/ 2 h 4"/>
                  <a:gd name="T32" fmla="*/ 5 w 15"/>
                  <a:gd name="T33" fmla="*/ 2 h 4"/>
                  <a:gd name="T34" fmla="*/ 5 w 15"/>
                  <a:gd name="T35" fmla="*/ 3 h 4"/>
                  <a:gd name="T36" fmla="*/ 6 w 15"/>
                  <a:gd name="T37" fmla="*/ 3 h 4"/>
                  <a:gd name="T38" fmla="*/ 6 w 15"/>
                  <a:gd name="T39" fmla="*/ 3 h 4"/>
                  <a:gd name="T40" fmla="*/ 6 w 15"/>
                  <a:gd name="T41" fmla="*/ 3 h 4"/>
                  <a:gd name="T42" fmla="*/ 6 w 15"/>
                  <a:gd name="T43" fmla="*/ 3 h 4"/>
                  <a:gd name="T44" fmla="*/ 7 w 15"/>
                  <a:gd name="T45" fmla="*/ 3 h 4"/>
                  <a:gd name="T46" fmla="*/ 7 w 15"/>
                  <a:gd name="T47" fmla="*/ 3 h 4"/>
                  <a:gd name="T48" fmla="*/ 7 w 15"/>
                  <a:gd name="T49" fmla="*/ 3 h 4"/>
                  <a:gd name="T50" fmla="*/ 8 w 15"/>
                  <a:gd name="T51" fmla="*/ 3 h 4"/>
                  <a:gd name="T52" fmla="*/ 8 w 15"/>
                  <a:gd name="T53" fmla="*/ 3 h 4"/>
                  <a:gd name="T54" fmla="*/ 8 w 15"/>
                  <a:gd name="T55" fmla="*/ 3 h 4"/>
                  <a:gd name="T56" fmla="*/ 9 w 15"/>
                  <a:gd name="T57" fmla="*/ 3 h 4"/>
                  <a:gd name="T58" fmla="*/ 9 w 15"/>
                  <a:gd name="T59" fmla="*/ 3 h 4"/>
                  <a:gd name="T60" fmla="*/ 9 w 15"/>
                  <a:gd name="T61" fmla="*/ 4 h 4"/>
                  <a:gd name="T62" fmla="*/ 9 w 15"/>
                  <a:gd name="T63" fmla="*/ 4 h 4"/>
                  <a:gd name="T64" fmla="*/ 10 w 15"/>
                  <a:gd name="T65" fmla="*/ 4 h 4"/>
                  <a:gd name="T66" fmla="*/ 10 w 15"/>
                  <a:gd name="T67" fmla="*/ 4 h 4"/>
                  <a:gd name="T68" fmla="*/ 10 w 15"/>
                  <a:gd name="T69" fmla="*/ 4 h 4"/>
                  <a:gd name="T70" fmla="*/ 11 w 15"/>
                  <a:gd name="T71" fmla="*/ 4 h 4"/>
                  <a:gd name="T72" fmla="*/ 11 w 15"/>
                  <a:gd name="T73" fmla="*/ 4 h 4"/>
                  <a:gd name="T74" fmla="*/ 11 w 15"/>
                  <a:gd name="T75" fmla="*/ 4 h 4"/>
                  <a:gd name="T76" fmla="*/ 12 w 15"/>
                  <a:gd name="T77" fmla="*/ 4 h 4"/>
                  <a:gd name="T78" fmla="*/ 12 w 15"/>
                  <a:gd name="T79" fmla="*/ 4 h 4"/>
                  <a:gd name="T80" fmla="*/ 12 w 15"/>
                  <a:gd name="T81" fmla="*/ 4 h 4"/>
                  <a:gd name="T82" fmla="*/ 12 w 15"/>
                  <a:gd name="T83" fmla="*/ 4 h 4"/>
                  <a:gd name="T84" fmla="*/ 13 w 15"/>
                  <a:gd name="T85" fmla="*/ 4 h 4"/>
                  <a:gd name="T86" fmla="*/ 13 w 15"/>
                  <a:gd name="T87" fmla="*/ 4 h 4"/>
                  <a:gd name="T88" fmla="*/ 13 w 15"/>
                  <a:gd name="T89" fmla="*/ 4 h 4"/>
                  <a:gd name="T90" fmla="*/ 14 w 15"/>
                  <a:gd name="T91" fmla="*/ 4 h 4"/>
                  <a:gd name="T92" fmla="*/ 14 w 15"/>
                  <a:gd name="T93" fmla="*/ 4 h 4"/>
                  <a:gd name="T94" fmla="*/ 14 w 15"/>
                  <a:gd name="T95" fmla="*/ 4 h 4"/>
                  <a:gd name="T96" fmla="*/ 14 w 15"/>
                  <a:gd name="T97" fmla="*/ 4 h 4"/>
                  <a:gd name="T98" fmla="*/ 15 w 15"/>
                  <a:gd name="T9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5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2" name="Freeform 324"/>
              <p:cNvSpPr>
                <a:spLocks/>
              </p:cNvSpPr>
              <p:nvPr/>
            </p:nvSpPr>
            <p:spPr bwMode="auto">
              <a:xfrm>
                <a:off x="5154" y="1456"/>
                <a:ext cx="14" cy="11"/>
              </a:xfrm>
              <a:custGeom>
                <a:avLst/>
                <a:gdLst>
                  <a:gd name="T0" fmla="*/ 0 w 14"/>
                  <a:gd name="T1" fmla="*/ 11 h 11"/>
                  <a:gd name="T2" fmla="*/ 0 w 14"/>
                  <a:gd name="T3" fmla="*/ 11 h 11"/>
                  <a:gd name="T4" fmla="*/ 0 w 14"/>
                  <a:gd name="T5" fmla="*/ 11 h 11"/>
                  <a:gd name="T6" fmla="*/ 1 w 14"/>
                  <a:gd name="T7" fmla="*/ 11 h 11"/>
                  <a:gd name="T8" fmla="*/ 1 w 14"/>
                  <a:gd name="T9" fmla="*/ 11 h 11"/>
                  <a:gd name="T10" fmla="*/ 1 w 14"/>
                  <a:gd name="T11" fmla="*/ 10 h 11"/>
                  <a:gd name="T12" fmla="*/ 2 w 14"/>
                  <a:gd name="T13" fmla="*/ 9 h 11"/>
                  <a:gd name="T14" fmla="*/ 2 w 14"/>
                  <a:gd name="T15" fmla="*/ 9 h 11"/>
                  <a:gd name="T16" fmla="*/ 2 w 14"/>
                  <a:gd name="T17" fmla="*/ 8 h 11"/>
                  <a:gd name="T18" fmla="*/ 3 w 14"/>
                  <a:gd name="T19" fmla="*/ 7 h 11"/>
                  <a:gd name="T20" fmla="*/ 3 w 14"/>
                  <a:gd name="T21" fmla="*/ 7 h 11"/>
                  <a:gd name="T22" fmla="*/ 3 w 14"/>
                  <a:gd name="T23" fmla="*/ 7 h 11"/>
                  <a:gd name="T24" fmla="*/ 3 w 14"/>
                  <a:gd name="T25" fmla="*/ 6 h 11"/>
                  <a:gd name="T26" fmla="*/ 4 w 14"/>
                  <a:gd name="T27" fmla="*/ 6 h 11"/>
                  <a:gd name="T28" fmla="*/ 4 w 14"/>
                  <a:gd name="T29" fmla="*/ 6 h 11"/>
                  <a:gd name="T30" fmla="*/ 4 w 14"/>
                  <a:gd name="T31" fmla="*/ 6 h 11"/>
                  <a:gd name="T32" fmla="*/ 5 w 14"/>
                  <a:gd name="T33" fmla="*/ 6 h 11"/>
                  <a:gd name="T34" fmla="*/ 5 w 14"/>
                  <a:gd name="T35" fmla="*/ 5 h 11"/>
                  <a:gd name="T36" fmla="*/ 5 w 14"/>
                  <a:gd name="T37" fmla="*/ 5 h 11"/>
                  <a:gd name="T38" fmla="*/ 6 w 14"/>
                  <a:gd name="T39" fmla="*/ 5 h 11"/>
                  <a:gd name="T40" fmla="*/ 6 w 14"/>
                  <a:gd name="T41" fmla="*/ 5 h 11"/>
                  <a:gd name="T42" fmla="*/ 6 w 14"/>
                  <a:gd name="T43" fmla="*/ 5 h 11"/>
                  <a:gd name="T44" fmla="*/ 6 w 14"/>
                  <a:gd name="T45" fmla="*/ 5 h 11"/>
                  <a:gd name="T46" fmla="*/ 7 w 14"/>
                  <a:gd name="T47" fmla="*/ 5 h 11"/>
                  <a:gd name="T48" fmla="*/ 7 w 14"/>
                  <a:gd name="T49" fmla="*/ 5 h 11"/>
                  <a:gd name="T50" fmla="*/ 7 w 14"/>
                  <a:gd name="T51" fmla="*/ 5 h 11"/>
                  <a:gd name="T52" fmla="*/ 8 w 14"/>
                  <a:gd name="T53" fmla="*/ 4 h 11"/>
                  <a:gd name="T54" fmla="*/ 8 w 14"/>
                  <a:gd name="T55" fmla="*/ 4 h 11"/>
                  <a:gd name="T56" fmla="*/ 8 w 14"/>
                  <a:gd name="T57" fmla="*/ 4 h 11"/>
                  <a:gd name="T58" fmla="*/ 8 w 14"/>
                  <a:gd name="T59" fmla="*/ 4 h 11"/>
                  <a:gd name="T60" fmla="*/ 9 w 14"/>
                  <a:gd name="T61" fmla="*/ 3 h 11"/>
                  <a:gd name="T62" fmla="*/ 9 w 14"/>
                  <a:gd name="T63" fmla="*/ 3 h 11"/>
                  <a:gd name="T64" fmla="*/ 9 w 14"/>
                  <a:gd name="T65" fmla="*/ 3 h 11"/>
                  <a:gd name="T66" fmla="*/ 10 w 14"/>
                  <a:gd name="T67" fmla="*/ 3 h 11"/>
                  <a:gd name="T68" fmla="*/ 10 w 14"/>
                  <a:gd name="T69" fmla="*/ 2 h 11"/>
                  <a:gd name="T70" fmla="*/ 10 w 14"/>
                  <a:gd name="T71" fmla="*/ 2 h 11"/>
                  <a:gd name="T72" fmla="*/ 10 w 14"/>
                  <a:gd name="T73" fmla="*/ 2 h 11"/>
                  <a:gd name="T74" fmla="*/ 11 w 14"/>
                  <a:gd name="T75" fmla="*/ 2 h 11"/>
                  <a:gd name="T76" fmla="*/ 11 w 14"/>
                  <a:gd name="T77" fmla="*/ 2 h 11"/>
                  <a:gd name="T78" fmla="*/ 11 w 14"/>
                  <a:gd name="T79" fmla="*/ 2 h 11"/>
                  <a:gd name="T80" fmla="*/ 12 w 14"/>
                  <a:gd name="T81" fmla="*/ 1 h 11"/>
                  <a:gd name="T82" fmla="*/ 12 w 14"/>
                  <a:gd name="T83" fmla="*/ 1 h 11"/>
                  <a:gd name="T84" fmla="*/ 12 w 14"/>
                  <a:gd name="T85" fmla="*/ 1 h 11"/>
                  <a:gd name="T86" fmla="*/ 12 w 14"/>
                  <a:gd name="T87" fmla="*/ 1 h 11"/>
                  <a:gd name="T88" fmla="*/ 13 w 14"/>
                  <a:gd name="T89" fmla="*/ 1 h 11"/>
                  <a:gd name="T90" fmla="*/ 13 w 14"/>
                  <a:gd name="T91" fmla="*/ 1 h 11"/>
                  <a:gd name="T92" fmla="*/ 13 w 14"/>
                  <a:gd name="T93" fmla="*/ 1 h 11"/>
                  <a:gd name="T94" fmla="*/ 14 w 14"/>
                  <a:gd name="T95" fmla="*/ 1 h 11"/>
                  <a:gd name="T96" fmla="*/ 14 w 14"/>
                  <a:gd name="T97" fmla="*/ 0 h 11"/>
                  <a:gd name="T98" fmla="*/ 14 w 14"/>
                  <a:gd name="T9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1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3" name="Freeform 325"/>
              <p:cNvSpPr>
                <a:spLocks/>
              </p:cNvSpPr>
              <p:nvPr/>
            </p:nvSpPr>
            <p:spPr bwMode="auto">
              <a:xfrm>
                <a:off x="5168" y="1441"/>
                <a:ext cx="15" cy="15"/>
              </a:xfrm>
              <a:custGeom>
                <a:avLst/>
                <a:gdLst>
                  <a:gd name="T0" fmla="*/ 0 w 15"/>
                  <a:gd name="T1" fmla="*/ 15 h 15"/>
                  <a:gd name="T2" fmla="*/ 1 w 15"/>
                  <a:gd name="T3" fmla="*/ 14 h 15"/>
                  <a:gd name="T4" fmla="*/ 1 w 15"/>
                  <a:gd name="T5" fmla="*/ 14 h 15"/>
                  <a:gd name="T6" fmla="*/ 1 w 15"/>
                  <a:gd name="T7" fmla="*/ 14 h 15"/>
                  <a:gd name="T8" fmla="*/ 2 w 15"/>
                  <a:gd name="T9" fmla="*/ 14 h 15"/>
                  <a:gd name="T10" fmla="*/ 2 w 15"/>
                  <a:gd name="T11" fmla="*/ 14 h 15"/>
                  <a:gd name="T12" fmla="*/ 2 w 15"/>
                  <a:gd name="T13" fmla="*/ 14 h 15"/>
                  <a:gd name="T14" fmla="*/ 2 w 15"/>
                  <a:gd name="T15" fmla="*/ 14 h 15"/>
                  <a:gd name="T16" fmla="*/ 3 w 15"/>
                  <a:gd name="T17" fmla="*/ 13 h 15"/>
                  <a:gd name="T18" fmla="*/ 3 w 15"/>
                  <a:gd name="T19" fmla="*/ 13 h 15"/>
                  <a:gd name="T20" fmla="*/ 3 w 15"/>
                  <a:gd name="T21" fmla="*/ 13 h 15"/>
                  <a:gd name="T22" fmla="*/ 4 w 15"/>
                  <a:gd name="T23" fmla="*/ 12 h 15"/>
                  <a:gd name="T24" fmla="*/ 4 w 15"/>
                  <a:gd name="T25" fmla="*/ 12 h 15"/>
                  <a:gd name="T26" fmla="*/ 4 w 15"/>
                  <a:gd name="T27" fmla="*/ 12 h 15"/>
                  <a:gd name="T28" fmla="*/ 5 w 15"/>
                  <a:gd name="T29" fmla="*/ 11 h 15"/>
                  <a:gd name="T30" fmla="*/ 5 w 15"/>
                  <a:gd name="T31" fmla="*/ 11 h 15"/>
                  <a:gd name="T32" fmla="*/ 5 w 15"/>
                  <a:gd name="T33" fmla="*/ 11 h 15"/>
                  <a:gd name="T34" fmla="*/ 5 w 15"/>
                  <a:gd name="T35" fmla="*/ 10 h 15"/>
                  <a:gd name="T36" fmla="*/ 6 w 15"/>
                  <a:gd name="T37" fmla="*/ 10 h 15"/>
                  <a:gd name="T38" fmla="*/ 6 w 15"/>
                  <a:gd name="T39" fmla="*/ 10 h 15"/>
                  <a:gd name="T40" fmla="*/ 6 w 15"/>
                  <a:gd name="T41" fmla="*/ 9 h 15"/>
                  <a:gd name="T42" fmla="*/ 7 w 15"/>
                  <a:gd name="T43" fmla="*/ 9 h 15"/>
                  <a:gd name="T44" fmla="*/ 7 w 15"/>
                  <a:gd name="T45" fmla="*/ 9 h 15"/>
                  <a:gd name="T46" fmla="*/ 7 w 15"/>
                  <a:gd name="T47" fmla="*/ 8 h 15"/>
                  <a:gd name="T48" fmla="*/ 7 w 15"/>
                  <a:gd name="T49" fmla="*/ 8 h 15"/>
                  <a:gd name="T50" fmla="*/ 8 w 15"/>
                  <a:gd name="T51" fmla="*/ 8 h 15"/>
                  <a:gd name="T52" fmla="*/ 8 w 15"/>
                  <a:gd name="T53" fmla="*/ 8 h 15"/>
                  <a:gd name="T54" fmla="*/ 8 w 15"/>
                  <a:gd name="T55" fmla="*/ 7 h 15"/>
                  <a:gd name="T56" fmla="*/ 9 w 15"/>
                  <a:gd name="T57" fmla="*/ 7 h 15"/>
                  <a:gd name="T58" fmla="*/ 9 w 15"/>
                  <a:gd name="T59" fmla="*/ 7 h 15"/>
                  <a:gd name="T60" fmla="*/ 9 w 15"/>
                  <a:gd name="T61" fmla="*/ 6 h 15"/>
                  <a:gd name="T62" fmla="*/ 10 w 15"/>
                  <a:gd name="T63" fmla="*/ 6 h 15"/>
                  <a:gd name="T64" fmla="*/ 10 w 15"/>
                  <a:gd name="T65" fmla="*/ 5 h 15"/>
                  <a:gd name="T66" fmla="*/ 10 w 15"/>
                  <a:gd name="T67" fmla="*/ 5 h 15"/>
                  <a:gd name="T68" fmla="*/ 10 w 15"/>
                  <a:gd name="T69" fmla="*/ 5 h 15"/>
                  <a:gd name="T70" fmla="*/ 11 w 15"/>
                  <a:gd name="T71" fmla="*/ 4 h 15"/>
                  <a:gd name="T72" fmla="*/ 11 w 15"/>
                  <a:gd name="T73" fmla="*/ 4 h 15"/>
                  <a:gd name="T74" fmla="*/ 11 w 15"/>
                  <a:gd name="T75" fmla="*/ 4 h 15"/>
                  <a:gd name="T76" fmla="*/ 12 w 15"/>
                  <a:gd name="T77" fmla="*/ 3 h 15"/>
                  <a:gd name="T78" fmla="*/ 12 w 15"/>
                  <a:gd name="T79" fmla="*/ 3 h 15"/>
                  <a:gd name="T80" fmla="*/ 12 w 15"/>
                  <a:gd name="T81" fmla="*/ 3 h 15"/>
                  <a:gd name="T82" fmla="*/ 13 w 15"/>
                  <a:gd name="T83" fmla="*/ 3 h 15"/>
                  <a:gd name="T84" fmla="*/ 13 w 15"/>
                  <a:gd name="T85" fmla="*/ 2 h 15"/>
                  <a:gd name="T86" fmla="*/ 13 w 15"/>
                  <a:gd name="T87" fmla="*/ 2 h 15"/>
                  <a:gd name="T88" fmla="*/ 13 w 15"/>
                  <a:gd name="T89" fmla="*/ 2 h 15"/>
                  <a:gd name="T90" fmla="*/ 14 w 15"/>
                  <a:gd name="T91" fmla="*/ 2 h 15"/>
                  <a:gd name="T92" fmla="*/ 14 w 15"/>
                  <a:gd name="T93" fmla="*/ 2 h 15"/>
                  <a:gd name="T94" fmla="*/ 14 w 15"/>
                  <a:gd name="T95" fmla="*/ 2 h 15"/>
                  <a:gd name="T96" fmla="*/ 15 w 15"/>
                  <a:gd name="T97" fmla="*/ 1 h 15"/>
                  <a:gd name="T98" fmla="*/ 15 w 15"/>
                  <a:gd name="T9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0" y="15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4" name="Freeform 326"/>
              <p:cNvSpPr>
                <a:spLocks/>
              </p:cNvSpPr>
              <p:nvPr/>
            </p:nvSpPr>
            <p:spPr bwMode="auto">
              <a:xfrm>
                <a:off x="5183" y="1426"/>
                <a:ext cx="15" cy="15"/>
              </a:xfrm>
              <a:custGeom>
                <a:avLst/>
                <a:gdLst>
                  <a:gd name="T0" fmla="*/ 0 w 15"/>
                  <a:gd name="T1" fmla="*/ 15 h 15"/>
                  <a:gd name="T2" fmla="*/ 0 w 15"/>
                  <a:gd name="T3" fmla="*/ 14 h 15"/>
                  <a:gd name="T4" fmla="*/ 1 w 15"/>
                  <a:gd name="T5" fmla="*/ 14 h 15"/>
                  <a:gd name="T6" fmla="*/ 1 w 15"/>
                  <a:gd name="T7" fmla="*/ 14 h 15"/>
                  <a:gd name="T8" fmla="*/ 1 w 15"/>
                  <a:gd name="T9" fmla="*/ 14 h 15"/>
                  <a:gd name="T10" fmla="*/ 1 w 15"/>
                  <a:gd name="T11" fmla="*/ 14 h 15"/>
                  <a:gd name="T12" fmla="*/ 2 w 15"/>
                  <a:gd name="T13" fmla="*/ 14 h 15"/>
                  <a:gd name="T14" fmla="*/ 2 w 15"/>
                  <a:gd name="T15" fmla="*/ 14 h 15"/>
                  <a:gd name="T16" fmla="*/ 2 w 15"/>
                  <a:gd name="T17" fmla="*/ 13 h 15"/>
                  <a:gd name="T18" fmla="*/ 3 w 15"/>
                  <a:gd name="T19" fmla="*/ 13 h 15"/>
                  <a:gd name="T20" fmla="*/ 3 w 15"/>
                  <a:gd name="T21" fmla="*/ 13 h 15"/>
                  <a:gd name="T22" fmla="*/ 3 w 15"/>
                  <a:gd name="T23" fmla="*/ 12 h 15"/>
                  <a:gd name="T24" fmla="*/ 4 w 15"/>
                  <a:gd name="T25" fmla="*/ 12 h 15"/>
                  <a:gd name="T26" fmla="*/ 4 w 15"/>
                  <a:gd name="T27" fmla="*/ 11 h 15"/>
                  <a:gd name="T28" fmla="*/ 4 w 15"/>
                  <a:gd name="T29" fmla="*/ 11 h 15"/>
                  <a:gd name="T30" fmla="*/ 4 w 15"/>
                  <a:gd name="T31" fmla="*/ 10 h 15"/>
                  <a:gd name="T32" fmla="*/ 5 w 15"/>
                  <a:gd name="T33" fmla="*/ 10 h 15"/>
                  <a:gd name="T34" fmla="*/ 5 w 15"/>
                  <a:gd name="T35" fmla="*/ 10 h 15"/>
                  <a:gd name="T36" fmla="*/ 5 w 15"/>
                  <a:gd name="T37" fmla="*/ 9 h 15"/>
                  <a:gd name="T38" fmla="*/ 6 w 15"/>
                  <a:gd name="T39" fmla="*/ 9 h 15"/>
                  <a:gd name="T40" fmla="*/ 6 w 15"/>
                  <a:gd name="T41" fmla="*/ 8 h 15"/>
                  <a:gd name="T42" fmla="*/ 6 w 15"/>
                  <a:gd name="T43" fmla="*/ 7 h 15"/>
                  <a:gd name="T44" fmla="*/ 7 w 15"/>
                  <a:gd name="T45" fmla="*/ 7 h 15"/>
                  <a:gd name="T46" fmla="*/ 7 w 15"/>
                  <a:gd name="T47" fmla="*/ 7 h 15"/>
                  <a:gd name="T48" fmla="*/ 7 w 15"/>
                  <a:gd name="T49" fmla="*/ 6 h 15"/>
                  <a:gd name="T50" fmla="*/ 7 w 15"/>
                  <a:gd name="T51" fmla="*/ 6 h 15"/>
                  <a:gd name="T52" fmla="*/ 8 w 15"/>
                  <a:gd name="T53" fmla="*/ 6 h 15"/>
                  <a:gd name="T54" fmla="*/ 8 w 15"/>
                  <a:gd name="T55" fmla="*/ 5 h 15"/>
                  <a:gd name="T56" fmla="*/ 8 w 15"/>
                  <a:gd name="T57" fmla="*/ 5 h 15"/>
                  <a:gd name="T58" fmla="*/ 9 w 15"/>
                  <a:gd name="T59" fmla="*/ 4 h 15"/>
                  <a:gd name="T60" fmla="*/ 9 w 15"/>
                  <a:gd name="T61" fmla="*/ 4 h 15"/>
                  <a:gd name="T62" fmla="*/ 9 w 15"/>
                  <a:gd name="T63" fmla="*/ 4 h 15"/>
                  <a:gd name="T64" fmla="*/ 10 w 15"/>
                  <a:gd name="T65" fmla="*/ 5 h 15"/>
                  <a:gd name="T66" fmla="*/ 10 w 15"/>
                  <a:gd name="T67" fmla="*/ 5 h 15"/>
                  <a:gd name="T68" fmla="*/ 10 w 15"/>
                  <a:gd name="T69" fmla="*/ 4 h 15"/>
                  <a:gd name="T70" fmla="*/ 10 w 15"/>
                  <a:gd name="T71" fmla="*/ 4 h 15"/>
                  <a:gd name="T72" fmla="*/ 11 w 15"/>
                  <a:gd name="T73" fmla="*/ 3 h 15"/>
                  <a:gd name="T74" fmla="*/ 11 w 15"/>
                  <a:gd name="T75" fmla="*/ 3 h 15"/>
                  <a:gd name="T76" fmla="*/ 11 w 15"/>
                  <a:gd name="T77" fmla="*/ 3 h 15"/>
                  <a:gd name="T78" fmla="*/ 12 w 15"/>
                  <a:gd name="T79" fmla="*/ 3 h 15"/>
                  <a:gd name="T80" fmla="*/ 12 w 15"/>
                  <a:gd name="T81" fmla="*/ 2 h 15"/>
                  <a:gd name="T82" fmla="*/ 12 w 15"/>
                  <a:gd name="T83" fmla="*/ 2 h 15"/>
                  <a:gd name="T84" fmla="*/ 12 w 15"/>
                  <a:gd name="T85" fmla="*/ 1 h 15"/>
                  <a:gd name="T86" fmla="*/ 13 w 15"/>
                  <a:gd name="T87" fmla="*/ 0 h 15"/>
                  <a:gd name="T88" fmla="*/ 13 w 15"/>
                  <a:gd name="T89" fmla="*/ 0 h 15"/>
                  <a:gd name="T90" fmla="*/ 13 w 15"/>
                  <a:gd name="T91" fmla="*/ 0 h 15"/>
                  <a:gd name="T92" fmla="*/ 14 w 15"/>
                  <a:gd name="T93" fmla="*/ 0 h 15"/>
                  <a:gd name="T94" fmla="*/ 14 w 15"/>
                  <a:gd name="T95" fmla="*/ 1 h 15"/>
                  <a:gd name="T96" fmla="*/ 14 w 15"/>
                  <a:gd name="T97" fmla="*/ 1 h 15"/>
                  <a:gd name="T98" fmla="*/ 15 w 15"/>
                  <a:gd name="T9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5" name="Freeform 327"/>
              <p:cNvSpPr>
                <a:spLocks/>
              </p:cNvSpPr>
              <p:nvPr/>
            </p:nvSpPr>
            <p:spPr bwMode="auto">
              <a:xfrm>
                <a:off x="5198" y="1414"/>
                <a:ext cx="14" cy="13"/>
              </a:xfrm>
              <a:custGeom>
                <a:avLst/>
                <a:gdLst>
                  <a:gd name="T0" fmla="*/ 0 w 14"/>
                  <a:gd name="T1" fmla="*/ 13 h 13"/>
                  <a:gd name="T2" fmla="*/ 0 w 14"/>
                  <a:gd name="T3" fmla="*/ 13 h 13"/>
                  <a:gd name="T4" fmla="*/ 0 w 14"/>
                  <a:gd name="T5" fmla="*/ 12 h 13"/>
                  <a:gd name="T6" fmla="*/ 0 w 14"/>
                  <a:gd name="T7" fmla="*/ 12 h 13"/>
                  <a:gd name="T8" fmla="*/ 1 w 14"/>
                  <a:gd name="T9" fmla="*/ 11 h 13"/>
                  <a:gd name="T10" fmla="*/ 1 w 14"/>
                  <a:gd name="T11" fmla="*/ 11 h 13"/>
                  <a:gd name="T12" fmla="*/ 1 w 14"/>
                  <a:gd name="T13" fmla="*/ 11 h 13"/>
                  <a:gd name="T14" fmla="*/ 2 w 14"/>
                  <a:gd name="T15" fmla="*/ 10 h 13"/>
                  <a:gd name="T16" fmla="*/ 2 w 14"/>
                  <a:gd name="T17" fmla="*/ 10 h 13"/>
                  <a:gd name="T18" fmla="*/ 2 w 14"/>
                  <a:gd name="T19" fmla="*/ 10 h 13"/>
                  <a:gd name="T20" fmla="*/ 3 w 14"/>
                  <a:gd name="T21" fmla="*/ 10 h 13"/>
                  <a:gd name="T22" fmla="*/ 3 w 14"/>
                  <a:gd name="T23" fmla="*/ 9 h 13"/>
                  <a:gd name="T24" fmla="*/ 3 w 14"/>
                  <a:gd name="T25" fmla="*/ 9 h 13"/>
                  <a:gd name="T26" fmla="*/ 3 w 14"/>
                  <a:gd name="T27" fmla="*/ 8 h 13"/>
                  <a:gd name="T28" fmla="*/ 4 w 14"/>
                  <a:gd name="T29" fmla="*/ 8 h 13"/>
                  <a:gd name="T30" fmla="*/ 4 w 14"/>
                  <a:gd name="T31" fmla="*/ 8 h 13"/>
                  <a:gd name="T32" fmla="*/ 4 w 14"/>
                  <a:gd name="T33" fmla="*/ 8 h 13"/>
                  <a:gd name="T34" fmla="*/ 5 w 14"/>
                  <a:gd name="T35" fmla="*/ 7 h 13"/>
                  <a:gd name="T36" fmla="*/ 5 w 14"/>
                  <a:gd name="T37" fmla="*/ 7 h 13"/>
                  <a:gd name="T38" fmla="*/ 5 w 14"/>
                  <a:gd name="T39" fmla="*/ 7 h 13"/>
                  <a:gd name="T40" fmla="*/ 6 w 14"/>
                  <a:gd name="T41" fmla="*/ 6 h 13"/>
                  <a:gd name="T42" fmla="*/ 6 w 14"/>
                  <a:gd name="T43" fmla="*/ 6 h 13"/>
                  <a:gd name="T44" fmla="*/ 6 w 14"/>
                  <a:gd name="T45" fmla="*/ 6 h 13"/>
                  <a:gd name="T46" fmla="*/ 6 w 14"/>
                  <a:gd name="T47" fmla="*/ 6 h 13"/>
                  <a:gd name="T48" fmla="*/ 7 w 14"/>
                  <a:gd name="T49" fmla="*/ 6 h 13"/>
                  <a:gd name="T50" fmla="*/ 7 w 14"/>
                  <a:gd name="T51" fmla="*/ 5 h 13"/>
                  <a:gd name="T52" fmla="*/ 7 w 14"/>
                  <a:gd name="T53" fmla="*/ 5 h 13"/>
                  <a:gd name="T54" fmla="*/ 8 w 14"/>
                  <a:gd name="T55" fmla="*/ 5 h 13"/>
                  <a:gd name="T56" fmla="*/ 8 w 14"/>
                  <a:gd name="T57" fmla="*/ 4 h 13"/>
                  <a:gd name="T58" fmla="*/ 8 w 14"/>
                  <a:gd name="T59" fmla="*/ 4 h 13"/>
                  <a:gd name="T60" fmla="*/ 9 w 14"/>
                  <a:gd name="T61" fmla="*/ 4 h 13"/>
                  <a:gd name="T62" fmla="*/ 9 w 14"/>
                  <a:gd name="T63" fmla="*/ 4 h 13"/>
                  <a:gd name="T64" fmla="*/ 9 w 14"/>
                  <a:gd name="T65" fmla="*/ 3 h 13"/>
                  <a:gd name="T66" fmla="*/ 9 w 14"/>
                  <a:gd name="T67" fmla="*/ 3 h 13"/>
                  <a:gd name="T68" fmla="*/ 10 w 14"/>
                  <a:gd name="T69" fmla="*/ 3 h 13"/>
                  <a:gd name="T70" fmla="*/ 10 w 14"/>
                  <a:gd name="T71" fmla="*/ 3 h 13"/>
                  <a:gd name="T72" fmla="*/ 10 w 14"/>
                  <a:gd name="T73" fmla="*/ 2 h 13"/>
                  <a:gd name="T74" fmla="*/ 11 w 14"/>
                  <a:gd name="T75" fmla="*/ 2 h 13"/>
                  <a:gd name="T76" fmla="*/ 11 w 14"/>
                  <a:gd name="T77" fmla="*/ 2 h 13"/>
                  <a:gd name="T78" fmla="*/ 11 w 14"/>
                  <a:gd name="T79" fmla="*/ 2 h 13"/>
                  <a:gd name="T80" fmla="*/ 11 w 14"/>
                  <a:gd name="T81" fmla="*/ 2 h 13"/>
                  <a:gd name="T82" fmla="*/ 12 w 14"/>
                  <a:gd name="T83" fmla="*/ 2 h 13"/>
                  <a:gd name="T84" fmla="*/ 12 w 14"/>
                  <a:gd name="T85" fmla="*/ 1 h 13"/>
                  <a:gd name="T86" fmla="*/ 12 w 14"/>
                  <a:gd name="T87" fmla="*/ 1 h 13"/>
                  <a:gd name="T88" fmla="*/ 13 w 14"/>
                  <a:gd name="T89" fmla="*/ 1 h 13"/>
                  <a:gd name="T90" fmla="*/ 13 w 14"/>
                  <a:gd name="T91" fmla="*/ 1 h 13"/>
                  <a:gd name="T92" fmla="*/ 13 w 14"/>
                  <a:gd name="T93" fmla="*/ 1 h 13"/>
                  <a:gd name="T94" fmla="*/ 13 w 14"/>
                  <a:gd name="T95" fmla="*/ 0 h 13"/>
                  <a:gd name="T96" fmla="*/ 14 w 14"/>
                  <a:gd name="T97" fmla="*/ 0 h 13"/>
                  <a:gd name="T98" fmla="*/ 14 w 14"/>
                  <a:gd name="T9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6" name="Freeform 328"/>
              <p:cNvSpPr>
                <a:spLocks/>
              </p:cNvSpPr>
              <p:nvPr/>
            </p:nvSpPr>
            <p:spPr bwMode="auto">
              <a:xfrm>
                <a:off x="5212" y="1404"/>
                <a:ext cx="15" cy="10"/>
              </a:xfrm>
              <a:custGeom>
                <a:avLst/>
                <a:gdLst>
                  <a:gd name="T0" fmla="*/ 0 w 15"/>
                  <a:gd name="T1" fmla="*/ 10 h 10"/>
                  <a:gd name="T2" fmla="*/ 1 w 15"/>
                  <a:gd name="T3" fmla="*/ 10 h 10"/>
                  <a:gd name="T4" fmla="*/ 1 w 15"/>
                  <a:gd name="T5" fmla="*/ 10 h 10"/>
                  <a:gd name="T6" fmla="*/ 1 w 15"/>
                  <a:gd name="T7" fmla="*/ 10 h 10"/>
                  <a:gd name="T8" fmla="*/ 1 w 15"/>
                  <a:gd name="T9" fmla="*/ 10 h 10"/>
                  <a:gd name="T10" fmla="*/ 2 w 15"/>
                  <a:gd name="T11" fmla="*/ 10 h 10"/>
                  <a:gd name="T12" fmla="*/ 2 w 15"/>
                  <a:gd name="T13" fmla="*/ 10 h 10"/>
                  <a:gd name="T14" fmla="*/ 2 w 15"/>
                  <a:gd name="T15" fmla="*/ 10 h 10"/>
                  <a:gd name="T16" fmla="*/ 3 w 15"/>
                  <a:gd name="T17" fmla="*/ 9 h 10"/>
                  <a:gd name="T18" fmla="*/ 3 w 15"/>
                  <a:gd name="T19" fmla="*/ 9 h 10"/>
                  <a:gd name="T20" fmla="*/ 3 w 15"/>
                  <a:gd name="T21" fmla="*/ 8 h 10"/>
                  <a:gd name="T22" fmla="*/ 4 w 15"/>
                  <a:gd name="T23" fmla="*/ 8 h 10"/>
                  <a:gd name="T24" fmla="*/ 4 w 15"/>
                  <a:gd name="T25" fmla="*/ 8 h 10"/>
                  <a:gd name="T26" fmla="*/ 4 w 15"/>
                  <a:gd name="T27" fmla="*/ 8 h 10"/>
                  <a:gd name="T28" fmla="*/ 4 w 15"/>
                  <a:gd name="T29" fmla="*/ 7 h 10"/>
                  <a:gd name="T30" fmla="*/ 5 w 15"/>
                  <a:gd name="T31" fmla="*/ 7 h 10"/>
                  <a:gd name="T32" fmla="*/ 5 w 15"/>
                  <a:gd name="T33" fmla="*/ 7 h 10"/>
                  <a:gd name="T34" fmla="*/ 5 w 15"/>
                  <a:gd name="T35" fmla="*/ 7 h 10"/>
                  <a:gd name="T36" fmla="*/ 6 w 15"/>
                  <a:gd name="T37" fmla="*/ 7 h 10"/>
                  <a:gd name="T38" fmla="*/ 6 w 15"/>
                  <a:gd name="T39" fmla="*/ 7 h 10"/>
                  <a:gd name="T40" fmla="*/ 6 w 15"/>
                  <a:gd name="T41" fmla="*/ 7 h 10"/>
                  <a:gd name="T42" fmla="*/ 6 w 15"/>
                  <a:gd name="T43" fmla="*/ 7 h 10"/>
                  <a:gd name="T44" fmla="*/ 7 w 15"/>
                  <a:gd name="T45" fmla="*/ 7 h 10"/>
                  <a:gd name="T46" fmla="*/ 7 w 15"/>
                  <a:gd name="T47" fmla="*/ 6 h 10"/>
                  <a:gd name="T48" fmla="*/ 7 w 15"/>
                  <a:gd name="T49" fmla="*/ 6 h 10"/>
                  <a:gd name="T50" fmla="*/ 8 w 15"/>
                  <a:gd name="T51" fmla="*/ 6 h 10"/>
                  <a:gd name="T52" fmla="*/ 8 w 15"/>
                  <a:gd name="T53" fmla="*/ 5 h 10"/>
                  <a:gd name="T54" fmla="*/ 8 w 15"/>
                  <a:gd name="T55" fmla="*/ 5 h 10"/>
                  <a:gd name="T56" fmla="*/ 8 w 15"/>
                  <a:gd name="T57" fmla="*/ 5 h 10"/>
                  <a:gd name="T58" fmla="*/ 9 w 15"/>
                  <a:gd name="T59" fmla="*/ 5 h 10"/>
                  <a:gd name="T60" fmla="*/ 9 w 15"/>
                  <a:gd name="T61" fmla="*/ 4 h 10"/>
                  <a:gd name="T62" fmla="*/ 9 w 15"/>
                  <a:gd name="T63" fmla="*/ 4 h 10"/>
                  <a:gd name="T64" fmla="*/ 10 w 15"/>
                  <a:gd name="T65" fmla="*/ 4 h 10"/>
                  <a:gd name="T66" fmla="*/ 10 w 15"/>
                  <a:gd name="T67" fmla="*/ 4 h 10"/>
                  <a:gd name="T68" fmla="*/ 10 w 15"/>
                  <a:gd name="T69" fmla="*/ 4 h 10"/>
                  <a:gd name="T70" fmla="*/ 10 w 15"/>
                  <a:gd name="T71" fmla="*/ 3 h 10"/>
                  <a:gd name="T72" fmla="*/ 11 w 15"/>
                  <a:gd name="T73" fmla="*/ 3 h 10"/>
                  <a:gd name="T74" fmla="*/ 11 w 15"/>
                  <a:gd name="T75" fmla="*/ 3 h 10"/>
                  <a:gd name="T76" fmla="*/ 11 w 15"/>
                  <a:gd name="T77" fmla="*/ 2 h 10"/>
                  <a:gd name="T78" fmla="*/ 12 w 15"/>
                  <a:gd name="T79" fmla="*/ 2 h 10"/>
                  <a:gd name="T80" fmla="*/ 12 w 15"/>
                  <a:gd name="T81" fmla="*/ 2 h 10"/>
                  <a:gd name="T82" fmla="*/ 12 w 15"/>
                  <a:gd name="T83" fmla="*/ 2 h 10"/>
                  <a:gd name="T84" fmla="*/ 13 w 15"/>
                  <a:gd name="T85" fmla="*/ 1 h 10"/>
                  <a:gd name="T86" fmla="*/ 13 w 15"/>
                  <a:gd name="T87" fmla="*/ 1 h 10"/>
                  <a:gd name="T88" fmla="*/ 13 w 15"/>
                  <a:gd name="T89" fmla="*/ 1 h 10"/>
                  <a:gd name="T90" fmla="*/ 13 w 15"/>
                  <a:gd name="T91" fmla="*/ 1 h 10"/>
                  <a:gd name="T92" fmla="*/ 14 w 15"/>
                  <a:gd name="T93" fmla="*/ 0 h 10"/>
                  <a:gd name="T94" fmla="*/ 14 w 15"/>
                  <a:gd name="T95" fmla="*/ 0 h 10"/>
                  <a:gd name="T96" fmla="*/ 14 w 15"/>
                  <a:gd name="T97" fmla="*/ 0 h 10"/>
                  <a:gd name="T98" fmla="*/ 15 w 15"/>
                  <a:gd name="T9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7" name="Freeform 329"/>
              <p:cNvSpPr>
                <a:spLocks/>
              </p:cNvSpPr>
              <p:nvPr/>
            </p:nvSpPr>
            <p:spPr bwMode="auto">
              <a:xfrm>
                <a:off x="5227" y="1396"/>
                <a:ext cx="14" cy="8"/>
              </a:xfrm>
              <a:custGeom>
                <a:avLst/>
                <a:gdLst>
                  <a:gd name="T0" fmla="*/ 0 w 14"/>
                  <a:gd name="T1" fmla="*/ 8 h 8"/>
                  <a:gd name="T2" fmla="*/ 0 w 14"/>
                  <a:gd name="T3" fmla="*/ 7 h 8"/>
                  <a:gd name="T4" fmla="*/ 0 w 14"/>
                  <a:gd name="T5" fmla="*/ 7 h 8"/>
                  <a:gd name="T6" fmla="*/ 1 w 14"/>
                  <a:gd name="T7" fmla="*/ 7 h 8"/>
                  <a:gd name="T8" fmla="*/ 1 w 14"/>
                  <a:gd name="T9" fmla="*/ 7 h 8"/>
                  <a:gd name="T10" fmla="*/ 1 w 14"/>
                  <a:gd name="T11" fmla="*/ 7 h 8"/>
                  <a:gd name="T12" fmla="*/ 2 w 14"/>
                  <a:gd name="T13" fmla="*/ 6 h 8"/>
                  <a:gd name="T14" fmla="*/ 2 w 14"/>
                  <a:gd name="T15" fmla="*/ 6 h 8"/>
                  <a:gd name="T16" fmla="*/ 2 w 14"/>
                  <a:gd name="T17" fmla="*/ 6 h 8"/>
                  <a:gd name="T18" fmla="*/ 2 w 14"/>
                  <a:gd name="T19" fmla="*/ 6 h 8"/>
                  <a:gd name="T20" fmla="*/ 3 w 14"/>
                  <a:gd name="T21" fmla="*/ 6 h 8"/>
                  <a:gd name="T22" fmla="*/ 3 w 14"/>
                  <a:gd name="T23" fmla="*/ 5 h 8"/>
                  <a:gd name="T24" fmla="*/ 3 w 14"/>
                  <a:gd name="T25" fmla="*/ 5 h 8"/>
                  <a:gd name="T26" fmla="*/ 4 w 14"/>
                  <a:gd name="T27" fmla="*/ 5 h 8"/>
                  <a:gd name="T28" fmla="*/ 4 w 14"/>
                  <a:gd name="T29" fmla="*/ 5 h 8"/>
                  <a:gd name="T30" fmla="*/ 4 w 14"/>
                  <a:gd name="T31" fmla="*/ 5 h 8"/>
                  <a:gd name="T32" fmla="*/ 4 w 14"/>
                  <a:gd name="T33" fmla="*/ 4 h 8"/>
                  <a:gd name="T34" fmla="*/ 5 w 14"/>
                  <a:gd name="T35" fmla="*/ 4 h 8"/>
                  <a:gd name="T36" fmla="*/ 5 w 14"/>
                  <a:gd name="T37" fmla="*/ 4 h 8"/>
                  <a:gd name="T38" fmla="*/ 5 w 14"/>
                  <a:gd name="T39" fmla="*/ 4 h 8"/>
                  <a:gd name="T40" fmla="*/ 6 w 14"/>
                  <a:gd name="T41" fmla="*/ 4 h 8"/>
                  <a:gd name="T42" fmla="*/ 6 w 14"/>
                  <a:gd name="T43" fmla="*/ 4 h 8"/>
                  <a:gd name="T44" fmla="*/ 6 w 14"/>
                  <a:gd name="T45" fmla="*/ 3 h 8"/>
                  <a:gd name="T46" fmla="*/ 7 w 14"/>
                  <a:gd name="T47" fmla="*/ 3 h 8"/>
                  <a:gd name="T48" fmla="*/ 7 w 14"/>
                  <a:gd name="T49" fmla="*/ 3 h 8"/>
                  <a:gd name="T50" fmla="*/ 7 w 14"/>
                  <a:gd name="T51" fmla="*/ 3 h 8"/>
                  <a:gd name="T52" fmla="*/ 7 w 14"/>
                  <a:gd name="T53" fmla="*/ 3 h 8"/>
                  <a:gd name="T54" fmla="*/ 8 w 14"/>
                  <a:gd name="T55" fmla="*/ 3 h 8"/>
                  <a:gd name="T56" fmla="*/ 8 w 14"/>
                  <a:gd name="T57" fmla="*/ 3 h 8"/>
                  <a:gd name="T58" fmla="*/ 8 w 14"/>
                  <a:gd name="T59" fmla="*/ 3 h 8"/>
                  <a:gd name="T60" fmla="*/ 9 w 14"/>
                  <a:gd name="T61" fmla="*/ 3 h 8"/>
                  <a:gd name="T62" fmla="*/ 9 w 14"/>
                  <a:gd name="T63" fmla="*/ 3 h 8"/>
                  <a:gd name="T64" fmla="*/ 9 w 14"/>
                  <a:gd name="T65" fmla="*/ 3 h 8"/>
                  <a:gd name="T66" fmla="*/ 10 w 14"/>
                  <a:gd name="T67" fmla="*/ 3 h 8"/>
                  <a:gd name="T68" fmla="*/ 10 w 14"/>
                  <a:gd name="T69" fmla="*/ 3 h 8"/>
                  <a:gd name="T70" fmla="*/ 10 w 14"/>
                  <a:gd name="T71" fmla="*/ 2 h 8"/>
                  <a:gd name="T72" fmla="*/ 10 w 14"/>
                  <a:gd name="T73" fmla="*/ 2 h 8"/>
                  <a:gd name="T74" fmla="*/ 11 w 14"/>
                  <a:gd name="T75" fmla="*/ 2 h 8"/>
                  <a:gd name="T76" fmla="*/ 11 w 14"/>
                  <a:gd name="T77" fmla="*/ 2 h 8"/>
                  <a:gd name="T78" fmla="*/ 11 w 14"/>
                  <a:gd name="T79" fmla="*/ 2 h 8"/>
                  <a:gd name="T80" fmla="*/ 12 w 14"/>
                  <a:gd name="T81" fmla="*/ 1 h 8"/>
                  <a:gd name="T82" fmla="*/ 12 w 14"/>
                  <a:gd name="T83" fmla="*/ 1 h 8"/>
                  <a:gd name="T84" fmla="*/ 12 w 14"/>
                  <a:gd name="T85" fmla="*/ 1 h 8"/>
                  <a:gd name="T86" fmla="*/ 13 w 14"/>
                  <a:gd name="T87" fmla="*/ 1 h 8"/>
                  <a:gd name="T88" fmla="*/ 13 w 14"/>
                  <a:gd name="T89" fmla="*/ 1 h 8"/>
                  <a:gd name="T90" fmla="*/ 13 w 14"/>
                  <a:gd name="T91" fmla="*/ 1 h 8"/>
                  <a:gd name="T92" fmla="*/ 13 w 14"/>
                  <a:gd name="T93" fmla="*/ 0 h 8"/>
                  <a:gd name="T94" fmla="*/ 14 w 14"/>
                  <a:gd name="T95" fmla="*/ 0 h 8"/>
                  <a:gd name="T96" fmla="*/ 14 w 14"/>
                  <a:gd name="T97" fmla="*/ 0 h 8"/>
                  <a:gd name="T98" fmla="*/ 14 w 14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8" name="Freeform 330"/>
              <p:cNvSpPr>
                <a:spLocks/>
              </p:cNvSpPr>
              <p:nvPr/>
            </p:nvSpPr>
            <p:spPr bwMode="auto">
              <a:xfrm>
                <a:off x="5241" y="1386"/>
                <a:ext cx="15" cy="10"/>
              </a:xfrm>
              <a:custGeom>
                <a:avLst/>
                <a:gdLst>
                  <a:gd name="T0" fmla="*/ 0 w 15"/>
                  <a:gd name="T1" fmla="*/ 10 h 10"/>
                  <a:gd name="T2" fmla="*/ 1 w 15"/>
                  <a:gd name="T3" fmla="*/ 10 h 10"/>
                  <a:gd name="T4" fmla="*/ 1 w 15"/>
                  <a:gd name="T5" fmla="*/ 10 h 10"/>
                  <a:gd name="T6" fmla="*/ 1 w 15"/>
                  <a:gd name="T7" fmla="*/ 9 h 10"/>
                  <a:gd name="T8" fmla="*/ 2 w 15"/>
                  <a:gd name="T9" fmla="*/ 9 h 10"/>
                  <a:gd name="T10" fmla="*/ 2 w 15"/>
                  <a:gd name="T11" fmla="*/ 9 h 10"/>
                  <a:gd name="T12" fmla="*/ 2 w 15"/>
                  <a:gd name="T13" fmla="*/ 9 h 10"/>
                  <a:gd name="T14" fmla="*/ 2 w 15"/>
                  <a:gd name="T15" fmla="*/ 9 h 10"/>
                  <a:gd name="T16" fmla="*/ 3 w 15"/>
                  <a:gd name="T17" fmla="*/ 9 h 10"/>
                  <a:gd name="T18" fmla="*/ 3 w 15"/>
                  <a:gd name="T19" fmla="*/ 9 h 10"/>
                  <a:gd name="T20" fmla="*/ 3 w 15"/>
                  <a:gd name="T21" fmla="*/ 8 h 10"/>
                  <a:gd name="T22" fmla="*/ 4 w 15"/>
                  <a:gd name="T23" fmla="*/ 8 h 10"/>
                  <a:gd name="T24" fmla="*/ 4 w 15"/>
                  <a:gd name="T25" fmla="*/ 8 h 10"/>
                  <a:gd name="T26" fmla="*/ 4 w 15"/>
                  <a:gd name="T27" fmla="*/ 8 h 10"/>
                  <a:gd name="T28" fmla="*/ 5 w 15"/>
                  <a:gd name="T29" fmla="*/ 8 h 10"/>
                  <a:gd name="T30" fmla="*/ 5 w 15"/>
                  <a:gd name="T31" fmla="*/ 8 h 10"/>
                  <a:gd name="T32" fmla="*/ 5 w 15"/>
                  <a:gd name="T33" fmla="*/ 7 h 10"/>
                  <a:gd name="T34" fmla="*/ 5 w 15"/>
                  <a:gd name="T35" fmla="*/ 7 h 10"/>
                  <a:gd name="T36" fmla="*/ 6 w 15"/>
                  <a:gd name="T37" fmla="*/ 7 h 10"/>
                  <a:gd name="T38" fmla="*/ 6 w 15"/>
                  <a:gd name="T39" fmla="*/ 7 h 10"/>
                  <a:gd name="T40" fmla="*/ 6 w 15"/>
                  <a:gd name="T41" fmla="*/ 7 h 10"/>
                  <a:gd name="T42" fmla="*/ 7 w 15"/>
                  <a:gd name="T43" fmla="*/ 6 h 10"/>
                  <a:gd name="T44" fmla="*/ 7 w 15"/>
                  <a:gd name="T45" fmla="*/ 6 h 10"/>
                  <a:gd name="T46" fmla="*/ 7 w 15"/>
                  <a:gd name="T47" fmla="*/ 6 h 10"/>
                  <a:gd name="T48" fmla="*/ 7 w 15"/>
                  <a:gd name="T49" fmla="*/ 6 h 10"/>
                  <a:gd name="T50" fmla="*/ 8 w 15"/>
                  <a:gd name="T51" fmla="*/ 6 h 10"/>
                  <a:gd name="T52" fmla="*/ 8 w 15"/>
                  <a:gd name="T53" fmla="*/ 5 h 10"/>
                  <a:gd name="T54" fmla="*/ 8 w 15"/>
                  <a:gd name="T55" fmla="*/ 5 h 10"/>
                  <a:gd name="T56" fmla="*/ 9 w 15"/>
                  <a:gd name="T57" fmla="*/ 5 h 10"/>
                  <a:gd name="T58" fmla="*/ 9 w 15"/>
                  <a:gd name="T59" fmla="*/ 5 h 10"/>
                  <a:gd name="T60" fmla="*/ 9 w 15"/>
                  <a:gd name="T61" fmla="*/ 5 h 10"/>
                  <a:gd name="T62" fmla="*/ 9 w 15"/>
                  <a:gd name="T63" fmla="*/ 4 h 10"/>
                  <a:gd name="T64" fmla="*/ 10 w 15"/>
                  <a:gd name="T65" fmla="*/ 4 h 10"/>
                  <a:gd name="T66" fmla="*/ 10 w 15"/>
                  <a:gd name="T67" fmla="*/ 4 h 10"/>
                  <a:gd name="T68" fmla="*/ 10 w 15"/>
                  <a:gd name="T69" fmla="*/ 4 h 10"/>
                  <a:gd name="T70" fmla="*/ 11 w 15"/>
                  <a:gd name="T71" fmla="*/ 4 h 10"/>
                  <a:gd name="T72" fmla="*/ 11 w 15"/>
                  <a:gd name="T73" fmla="*/ 3 h 10"/>
                  <a:gd name="T74" fmla="*/ 11 w 15"/>
                  <a:gd name="T75" fmla="*/ 3 h 10"/>
                  <a:gd name="T76" fmla="*/ 11 w 15"/>
                  <a:gd name="T77" fmla="*/ 3 h 10"/>
                  <a:gd name="T78" fmla="*/ 12 w 15"/>
                  <a:gd name="T79" fmla="*/ 3 h 10"/>
                  <a:gd name="T80" fmla="*/ 12 w 15"/>
                  <a:gd name="T81" fmla="*/ 2 h 10"/>
                  <a:gd name="T82" fmla="*/ 12 w 15"/>
                  <a:gd name="T83" fmla="*/ 2 h 10"/>
                  <a:gd name="T84" fmla="*/ 13 w 15"/>
                  <a:gd name="T85" fmla="*/ 2 h 10"/>
                  <a:gd name="T86" fmla="*/ 13 w 15"/>
                  <a:gd name="T87" fmla="*/ 2 h 10"/>
                  <a:gd name="T88" fmla="*/ 13 w 15"/>
                  <a:gd name="T89" fmla="*/ 1 h 10"/>
                  <a:gd name="T90" fmla="*/ 14 w 15"/>
                  <a:gd name="T91" fmla="*/ 1 h 10"/>
                  <a:gd name="T92" fmla="*/ 14 w 15"/>
                  <a:gd name="T93" fmla="*/ 1 h 10"/>
                  <a:gd name="T94" fmla="*/ 14 w 15"/>
                  <a:gd name="T95" fmla="*/ 1 h 10"/>
                  <a:gd name="T96" fmla="*/ 14 w 15"/>
                  <a:gd name="T97" fmla="*/ 0 h 10"/>
                  <a:gd name="T98" fmla="*/ 15 w 15"/>
                  <a:gd name="T9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0">
                    <a:moveTo>
                      <a:pt x="0" y="10"/>
                    </a:moveTo>
                    <a:lnTo>
                      <a:pt x="0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9" name="Freeform 331"/>
              <p:cNvSpPr>
                <a:spLocks/>
              </p:cNvSpPr>
              <p:nvPr/>
            </p:nvSpPr>
            <p:spPr bwMode="auto">
              <a:xfrm>
                <a:off x="5256" y="1376"/>
                <a:ext cx="14" cy="10"/>
              </a:xfrm>
              <a:custGeom>
                <a:avLst/>
                <a:gdLst>
                  <a:gd name="T0" fmla="*/ 0 w 14"/>
                  <a:gd name="T1" fmla="*/ 10 h 10"/>
                  <a:gd name="T2" fmla="*/ 0 w 14"/>
                  <a:gd name="T3" fmla="*/ 10 h 10"/>
                  <a:gd name="T4" fmla="*/ 0 w 14"/>
                  <a:gd name="T5" fmla="*/ 9 h 10"/>
                  <a:gd name="T6" fmla="*/ 1 w 14"/>
                  <a:gd name="T7" fmla="*/ 9 h 10"/>
                  <a:gd name="T8" fmla="*/ 1 w 14"/>
                  <a:gd name="T9" fmla="*/ 9 h 10"/>
                  <a:gd name="T10" fmla="*/ 1 w 14"/>
                  <a:gd name="T11" fmla="*/ 9 h 10"/>
                  <a:gd name="T12" fmla="*/ 2 w 14"/>
                  <a:gd name="T13" fmla="*/ 9 h 10"/>
                  <a:gd name="T14" fmla="*/ 2 w 14"/>
                  <a:gd name="T15" fmla="*/ 8 h 10"/>
                  <a:gd name="T16" fmla="*/ 2 w 14"/>
                  <a:gd name="T17" fmla="*/ 8 h 10"/>
                  <a:gd name="T18" fmla="*/ 2 w 14"/>
                  <a:gd name="T19" fmla="*/ 8 h 10"/>
                  <a:gd name="T20" fmla="*/ 3 w 14"/>
                  <a:gd name="T21" fmla="*/ 8 h 10"/>
                  <a:gd name="T22" fmla="*/ 3 w 14"/>
                  <a:gd name="T23" fmla="*/ 8 h 10"/>
                  <a:gd name="T24" fmla="*/ 3 w 14"/>
                  <a:gd name="T25" fmla="*/ 7 h 10"/>
                  <a:gd name="T26" fmla="*/ 4 w 14"/>
                  <a:gd name="T27" fmla="*/ 7 h 10"/>
                  <a:gd name="T28" fmla="*/ 4 w 14"/>
                  <a:gd name="T29" fmla="*/ 7 h 10"/>
                  <a:gd name="T30" fmla="*/ 4 w 14"/>
                  <a:gd name="T31" fmla="*/ 7 h 10"/>
                  <a:gd name="T32" fmla="*/ 5 w 14"/>
                  <a:gd name="T33" fmla="*/ 7 h 10"/>
                  <a:gd name="T34" fmla="*/ 5 w 14"/>
                  <a:gd name="T35" fmla="*/ 7 h 10"/>
                  <a:gd name="T36" fmla="*/ 5 w 14"/>
                  <a:gd name="T37" fmla="*/ 6 h 10"/>
                  <a:gd name="T38" fmla="*/ 5 w 14"/>
                  <a:gd name="T39" fmla="*/ 6 h 10"/>
                  <a:gd name="T40" fmla="*/ 6 w 14"/>
                  <a:gd name="T41" fmla="*/ 6 h 10"/>
                  <a:gd name="T42" fmla="*/ 6 w 14"/>
                  <a:gd name="T43" fmla="*/ 6 h 10"/>
                  <a:gd name="T44" fmla="*/ 6 w 14"/>
                  <a:gd name="T45" fmla="*/ 6 h 10"/>
                  <a:gd name="T46" fmla="*/ 7 w 14"/>
                  <a:gd name="T47" fmla="*/ 6 h 10"/>
                  <a:gd name="T48" fmla="*/ 7 w 14"/>
                  <a:gd name="T49" fmla="*/ 5 h 10"/>
                  <a:gd name="T50" fmla="*/ 7 w 14"/>
                  <a:gd name="T51" fmla="*/ 5 h 10"/>
                  <a:gd name="T52" fmla="*/ 7 w 14"/>
                  <a:gd name="T53" fmla="*/ 5 h 10"/>
                  <a:gd name="T54" fmla="*/ 8 w 14"/>
                  <a:gd name="T55" fmla="*/ 5 h 10"/>
                  <a:gd name="T56" fmla="*/ 8 w 14"/>
                  <a:gd name="T57" fmla="*/ 4 h 10"/>
                  <a:gd name="T58" fmla="*/ 8 w 14"/>
                  <a:gd name="T59" fmla="*/ 4 h 10"/>
                  <a:gd name="T60" fmla="*/ 9 w 14"/>
                  <a:gd name="T61" fmla="*/ 4 h 10"/>
                  <a:gd name="T62" fmla="*/ 9 w 14"/>
                  <a:gd name="T63" fmla="*/ 4 h 10"/>
                  <a:gd name="T64" fmla="*/ 9 w 14"/>
                  <a:gd name="T65" fmla="*/ 4 h 10"/>
                  <a:gd name="T66" fmla="*/ 10 w 14"/>
                  <a:gd name="T67" fmla="*/ 3 h 10"/>
                  <a:gd name="T68" fmla="*/ 10 w 14"/>
                  <a:gd name="T69" fmla="*/ 3 h 10"/>
                  <a:gd name="T70" fmla="*/ 10 w 14"/>
                  <a:gd name="T71" fmla="*/ 3 h 10"/>
                  <a:gd name="T72" fmla="*/ 10 w 14"/>
                  <a:gd name="T73" fmla="*/ 3 h 10"/>
                  <a:gd name="T74" fmla="*/ 11 w 14"/>
                  <a:gd name="T75" fmla="*/ 3 h 10"/>
                  <a:gd name="T76" fmla="*/ 11 w 14"/>
                  <a:gd name="T77" fmla="*/ 3 h 10"/>
                  <a:gd name="T78" fmla="*/ 11 w 14"/>
                  <a:gd name="T79" fmla="*/ 2 h 10"/>
                  <a:gd name="T80" fmla="*/ 12 w 14"/>
                  <a:gd name="T81" fmla="*/ 2 h 10"/>
                  <a:gd name="T82" fmla="*/ 12 w 14"/>
                  <a:gd name="T83" fmla="*/ 2 h 10"/>
                  <a:gd name="T84" fmla="*/ 12 w 14"/>
                  <a:gd name="T85" fmla="*/ 2 h 10"/>
                  <a:gd name="T86" fmla="*/ 12 w 14"/>
                  <a:gd name="T87" fmla="*/ 2 h 10"/>
                  <a:gd name="T88" fmla="*/ 13 w 14"/>
                  <a:gd name="T89" fmla="*/ 1 h 10"/>
                  <a:gd name="T90" fmla="*/ 13 w 14"/>
                  <a:gd name="T91" fmla="*/ 1 h 10"/>
                  <a:gd name="T92" fmla="*/ 13 w 14"/>
                  <a:gd name="T93" fmla="*/ 1 h 10"/>
                  <a:gd name="T94" fmla="*/ 14 w 14"/>
                  <a:gd name="T95" fmla="*/ 1 h 10"/>
                  <a:gd name="T96" fmla="*/ 14 w 14"/>
                  <a:gd name="T97" fmla="*/ 0 h 10"/>
                  <a:gd name="T98" fmla="*/ 14 w 14"/>
                  <a:gd name="T9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0" name="Freeform 332"/>
              <p:cNvSpPr>
                <a:spLocks/>
              </p:cNvSpPr>
              <p:nvPr/>
            </p:nvSpPr>
            <p:spPr bwMode="auto">
              <a:xfrm>
                <a:off x="5270" y="1367"/>
                <a:ext cx="15" cy="9"/>
              </a:xfrm>
              <a:custGeom>
                <a:avLst/>
                <a:gdLst>
                  <a:gd name="T0" fmla="*/ 0 w 15"/>
                  <a:gd name="T1" fmla="*/ 9 h 9"/>
                  <a:gd name="T2" fmla="*/ 1 w 15"/>
                  <a:gd name="T3" fmla="*/ 9 h 9"/>
                  <a:gd name="T4" fmla="*/ 1 w 15"/>
                  <a:gd name="T5" fmla="*/ 9 h 9"/>
                  <a:gd name="T6" fmla="*/ 1 w 15"/>
                  <a:gd name="T7" fmla="*/ 9 h 9"/>
                  <a:gd name="T8" fmla="*/ 2 w 15"/>
                  <a:gd name="T9" fmla="*/ 9 h 9"/>
                  <a:gd name="T10" fmla="*/ 2 w 15"/>
                  <a:gd name="T11" fmla="*/ 8 h 9"/>
                  <a:gd name="T12" fmla="*/ 2 w 15"/>
                  <a:gd name="T13" fmla="*/ 8 h 9"/>
                  <a:gd name="T14" fmla="*/ 2 w 15"/>
                  <a:gd name="T15" fmla="*/ 8 h 9"/>
                  <a:gd name="T16" fmla="*/ 3 w 15"/>
                  <a:gd name="T17" fmla="*/ 8 h 9"/>
                  <a:gd name="T18" fmla="*/ 3 w 15"/>
                  <a:gd name="T19" fmla="*/ 8 h 9"/>
                  <a:gd name="T20" fmla="*/ 3 w 15"/>
                  <a:gd name="T21" fmla="*/ 7 h 9"/>
                  <a:gd name="T22" fmla="*/ 4 w 15"/>
                  <a:gd name="T23" fmla="*/ 7 h 9"/>
                  <a:gd name="T24" fmla="*/ 4 w 15"/>
                  <a:gd name="T25" fmla="*/ 7 h 9"/>
                  <a:gd name="T26" fmla="*/ 4 w 15"/>
                  <a:gd name="T27" fmla="*/ 7 h 9"/>
                  <a:gd name="T28" fmla="*/ 5 w 15"/>
                  <a:gd name="T29" fmla="*/ 7 h 9"/>
                  <a:gd name="T30" fmla="*/ 5 w 15"/>
                  <a:gd name="T31" fmla="*/ 7 h 9"/>
                  <a:gd name="T32" fmla="*/ 5 w 15"/>
                  <a:gd name="T33" fmla="*/ 6 h 9"/>
                  <a:gd name="T34" fmla="*/ 5 w 15"/>
                  <a:gd name="T35" fmla="*/ 6 h 9"/>
                  <a:gd name="T36" fmla="*/ 6 w 15"/>
                  <a:gd name="T37" fmla="*/ 6 h 9"/>
                  <a:gd name="T38" fmla="*/ 6 w 15"/>
                  <a:gd name="T39" fmla="*/ 6 h 9"/>
                  <a:gd name="T40" fmla="*/ 6 w 15"/>
                  <a:gd name="T41" fmla="*/ 6 h 9"/>
                  <a:gd name="T42" fmla="*/ 7 w 15"/>
                  <a:gd name="T43" fmla="*/ 6 h 9"/>
                  <a:gd name="T44" fmla="*/ 7 w 15"/>
                  <a:gd name="T45" fmla="*/ 6 h 9"/>
                  <a:gd name="T46" fmla="*/ 7 w 15"/>
                  <a:gd name="T47" fmla="*/ 5 h 9"/>
                  <a:gd name="T48" fmla="*/ 7 w 15"/>
                  <a:gd name="T49" fmla="*/ 5 h 9"/>
                  <a:gd name="T50" fmla="*/ 8 w 15"/>
                  <a:gd name="T51" fmla="*/ 5 h 9"/>
                  <a:gd name="T52" fmla="*/ 8 w 15"/>
                  <a:gd name="T53" fmla="*/ 5 h 9"/>
                  <a:gd name="T54" fmla="*/ 8 w 15"/>
                  <a:gd name="T55" fmla="*/ 4 h 9"/>
                  <a:gd name="T56" fmla="*/ 9 w 15"/>
                  <a:gd name="T57" fmla="*/ 4 h 9"/>
                  <a:gd name="T58" fmla="*/ 9 w 15"/>
                  <a:gd name="T59" fmla="*/ 4 h 9"/>
                  <a:gd name="T60" fmla="*/ 9 w 15"/>
                  <a:gd name="T61" fmla="*/ 4 h 9"/>
                  <a:gd name="T62" fmla="*/ 9 w 15"/>
                  <a:gd name="T63" fmla="*/ 4 h 9"/>
                  <a:gd name="T64" fmla="*/ 10 w 15"/>
                  <a:gd name="T65" fmla="*/ 3 h 9"/>
                  <a:gd name="T66" fmla="*/ 10 w 15"/>
                  <a:gd name="T67" fmla="*/ 3 h 9"/>
                  <a:gd name="T68" fmla="*/ 10 w 15"/>
                  <a:gd name="T69" fmla="*/ 3 h 9"/>
                  <a:gd name="T70" fmla="*/ 11 w 15"/>
                  <a:gd name="T71" fmla="*/ 3 h 9"/>
                  <a:gd name="T72" fmla="*/ 11 w 15"/>
                  <a:gd name="T73" fmla="*/ 3 h 9"/>
                  <a:gd name="T74" fmla="*/ 11 w 15"/>
                  <a:gd name="T75" fmla="*/ 2 h 9"/>
                  <a:gd name="T76" fmla="*/ 11 w 15"/>
                  <a:gd name="T77" fmla="*/ 2 h 9"/>
                  <a:gd name="T78" fmla="*/ 12 w 15"/>
                  <a:gd name="T79" fmla="*/ 2 h 9"/>
                  <a:gd name="T80" fmla="*/ 12 w 15"/>
                  <a:gd name="T81" fmla="*/ 2 h 9"/>
                  <a:gd name="T82" fmla="*/ 12 w 15"/>
                  <a:gd name="T83" fmla="*/ 1 h 9"/>
                  <a:gd name="T84" fmla="*/ 13 w 15"/>
                  <a:gd name="T85" fmla="*/ 1 h 9"/>
                  <a:gd name="T86" fmla="*/ 13 w 15"/>
                  <a:gd name="T87" fmla="*/ 1 h 9"/>
                  <a:gd name="T88" fmla="*/ 13 w 15"/>
                  <a:gd name="T89" fmla="*/ 1 h 9"/>
                  <a:gd name="T90" fmla="*/ 14 w 15"/>
                  <a:gd name="T91" fmla="*/ 0 h 9"/>
                  <a:gd name="T92" fmla="*/ 14 w 15"/>
                  <a:gd name="T93" fmla="*/ 0 h 9"/>
                  <a:gd name="T94" fmla="*/ 14 w 15"/>
                  <a:gd name="T95" fmla="*/ 0 h 9"/>
                  <a:gd name="T96" fmla="*/ 14 w 15"/>
                  <a:gd name="T97" fmla="*/ 0 h 9"/>
                  <a:gd name="T98" fmla="*/ 15 w 15"/>
                  <a:gd name="T9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9">
                    <a:moveTo>
                      <a:pt x="0" y="9"/>
                    </a:moveTo>
                    <a:lnTo>
                      <a:pt x="0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1" name="Freeform 333"/>
              <p:cNvSpPr>
                <a:spLocks/>
              </p:cNvSpPr>
              <p:nvPr/>
            </p:nvSpPr>
            <p:spPr bwMode="auto">
              <a:xfrm>
                <a:off x="5285" y="1354"/>
                <a:ext cx="14" cy="13"/>
              </a:xfrm>
              <a:custGeom>
                <a:avLst/>
                <a:gdLst>
                  <a:gd name="T0" fmla="*/ 0 w 14"/>
                  <a:gd name="T1" fmla="*/ 12 h 13"/>
                  <a:gd name="T2" fmla="*/ 0 w 14"/>
                  <a:gd name="T3" fmla="*/ 12 h 13"/>
                  <a:gd name="T4" fmla="*/ 0 w 14"/>
                  <a:gd name="T5" fmla="*/ 12 h 13"/>
                  <a:gd name="T6" fmla="*/ 1 w 14"/>
                  <a:gd name="T7" fmla="*/ 12 h 13"/>
                  <a:gd name="T8" fmla="*/ 1 w 14"/>
                  <a:gd name="T9" fmla="*/ 11 h 13"/>
                  <a:gd name="T10" fmla="*/ 1 w 14"/>
                  <a:gd name="T11" fmla="*/ 11 h 13"/>
                  <a:gd name="T12" fmla="*/ 2 w 14"/>
                  <a:gd name="T13" fmla="*/ 11 h 13"/>
                  <a:gd name="T14" fmla="*/ 2 w 14"/>
                  <a:gd name="T15" fmla="*/ 11 h 13"/>
                  <a:gd name="T16" fmla="*/ 2 w 14"/>
                  <a:gd name="T17" fmla="*/ 10 h 13"/>
                  <a:gd name="T18" fmla="*/ 2 w 14"/>
                  <a:gd name="T19" fmla="*/ 10 h 13"/>
                  <a:gd name="T20" fmla="*/ 3 w 14"/>
                  <a:gd name="T21" fmla="*/ 10 h 13"/>
                  <a:gd name="T22" fmla="*/ 3 w 14"/>
                  <a:gd name="T23" fmla="*/ 10 h 13"/>
                  <a:gd name="T24" fmla="*/ 3 w 14"/>
                  <a:gd name="T25" fmla="*/ 9 h 13"/>
                  <a:gd name="T26" fmla="*/ 4 w 14"/>
                  <a:gd name="T27" fmla="*/ 9 h 13"/>
                  <a:gd name="T28" fmla="*/ 4 w 14"/>
                  <a:gd name="T29" fmla="*/ 9 h 13"/>
                  <a:gd name="T30" fmla="*/ 4 w 14"/>
                  <a:gd name="T31" fmla="*/ 8 h 13"/>
                  <a:gd name="T32" fmla="*/ 5 w 14"/>
                  <a:gd name="T33" fmla="*/ 8 h 13"/>
                  <a:gd name="T34" fmla="*/ 5 w 14"/>
                  <a:gd name="T35" fmla="*/ 8 h 13"/>
                  <a:gd name="T36" fmla="*/ 5 w 14"/>
                  <a:gd name="T37" fmla="*/ 8 h 13"/>
                  <a:gd name="T38" fmla="*/ 5 w 14"/>
                  <a:gd name="T39" fmla="*/ 7 h 13"/>
                  <a:gd name="T40" fmla="*/ 6 w 14"/>
                  <a:gd name="T41" fmla="*/ 7 h 13"/>
                  <a:gd name="T42" fmla="*/ 6 w 14"/>
                  <a:gd name="T43" fmla="*/ 7 h 13"/>
                  <a:gd name="T44" fmla="*/ 6 w 14"/>
                  <a:gd name="T45" fmla="*/ 7 h 13"/>
                  <a:gd name="T46" fmla="*/ 7 w 14"/>
                  <a:gd name="T47" fmla="*/ 6 h 13"/>
                  <a:gd name="T48" fmla="*/ 7 w 14"/>
                  <a:gd name="T49" fmla="*/ 6 h 13"/>
                  <a:gd name="T50" fmla="*/ 7 w 14"/>
                  <a:gd name="T51" fmla="*/ 6 h 13"/>
                  <a:gd name="T52" fmla="*/ 8 w 14"/>
                  <a:gd name="T53" fmla="*/ 6 h 13"/>
                  <a:gd name="T54" fmla="*/ 8 w 14"/>
                  <a:gd name="T55" fmla="*/ 5 h 13"/>
                  <a:gd name="T56" fmla="*/ 8 w 14"/>
                  <a:gd name="T57" fmla="*/ 5 h 13"/>
                  <a:gd name="T58" fmla="*/ 8 w 14"/>
                  <a:gd name="T59" fmla="*/ 5 h 13"/>
                  <a:gd name="T60" fmla="*/ 9 w 14"/>
                  <a:gd name="T61" fmla="*/ 5 h 13"/>
                  <a:gd name="T62" fmla="*/ 9 w 14"/>
                  <a:gd name="T63" fmla="*/ 4 h 13"/>
                  <a:gd name="T64" fmla="*/ 9 w 14"/>
                  <a:gd name="T65" fmla="*/ 4 h 13"/>
                  <a:gd name="T66" fmla="*/ 10 w 14"/>
                  <a:gd name="T67" fmla="*/ 4 h 13"/>
                  <a:gd name="T68" fmla="*/ 10 w 14"/>
                  <a:gd name="T69" fmla="*/ 3 h 13"/>
                  <a:gd name="T70" fmla="*/ 10 w 14"/>
                  <a:gd name="T71" fmla="*/ 4 h 13"/>
                  <a:gd name="T72" fmla="*/ 11 w 14"/>
                  <a:gd name="T73" fmla="*/ 3 h 13"/>
                  <a:gd name="T74" fmla="*/ 11 w 14"/>
                  <a:gd name="T75" fmla="*/ 3 h 13"/>
                  <a:gd name="T76" fmla="*/ 11 w 14"/>
                  <a:gd name="T77" fmla="*/ 3 h 13"/>
                  <a:gd name="T78" fmla="*/ 11 w 14"/>
                  <a:gd name="T79" fmla="*/ 2 h 13"/>
                  <a:gd name="T80" fmla="*/ 12 w 14"/>
                  <a:gd name="T81" fmla="*/ 2 h 13"/>
                  <a:gd name="T82" fmla="*/ 12 w 14"/>
                  <a:gd name="T83" fmla="*/ 2 h 13"/>
                  <a:gd name="T84" fmla="*/ 12 w 14"/>
                  <a:gd name="T85" fmla="*/ 2 h 13"/>
                  <a:gd name="T86" fmla="*/ 13 w 14"/>
                  <a:gd name="T87" fmla="*/ 1 h 13"/>
                  <a:gd name="T88" fmla="*/ 13 w 14"/>
                  <a:gd name="T89" fmla="*/ 1 h 13"/>
                  <a:gd name="T90" fmla="*/ 13 w 14"/>
                  <a:gd name="T91" fmla="*/ 1 h 13"/>
                  <a:gd name="T92" fmla="*/ 13 w 14"/>
                  <a:gd name="T93" fmla="*/ 1 h 13"/>
                  <a:gd name="T94" fmla="*/ 14 w 14"/>
                  <a:gd name="T95" fmla="*/ 1 h 13"/>
                  <a:gd name="T96" fmla="*/ 14 w 14"/>
                  <a:gd name="T97" fmla="*/ 1 h 13"/>
                  <a:gd name="T98" fmla="*/ 14 w 14"/>
                  <a:gd name="T9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2" name="Freeform 334"/>
              <p:cNvSpPr>
                <a:spLocks/>
              </p:cNvSpPr>
              <p:nvPr/>
            </p:nvSpPr>
            <p:spPr bwMode="auto">
              <a:xfrm>
                <a:off x="5299" y="1346"/>
                <a:ext cx="15" cy="8"/>
              </a:xfrm>
              <a:custGeom>
                <a:avLst/>
                <a:gdLst>
                  <a:gd name="T0" fmla="*/ 0 w 15"/>
                  <a:gd name="T1" fmla="*/ 8 h 8"/>
                  <a:gd name="T2" fmla="*/ 1 w 15"/>
                  <a:gd name="T3" fmla="*/ 8 h 8"/>
                  <a:gd name="T4" fmla="*/ 1 w 15"/>
                  <a:gd name="T5" fmla="*/ 8 h 8"/>
                  <a:gd name="T6" fmla="*/ 1 w 15"/>
                  <a:gd name="T7" fmla="*/ 8 h 8"/>
                  <a:gd name="T8" fmla="*/ 2 w 15"/>
                  <a:gd name="T9" fmla="*/ 7 h 8"/>
                  <a:gd name="T10" fmla="*/ 2 w 15"/>
                  <a:gd name="T11" fmla="*/ 7 h 8"/>
                  <a:gd name="T12" fmla="*/ 2 w 15"/>
                  <a:gd name="T13" fmla="*/ 7 h 8"/>
                  <a:gd name="T14" fmla="*/ 3 w 15"/>
                  <a:gd name="T15" fmla="*/ 7 h 8"/>
                  <a:gd name="T16" fmla="*/ 3 w 15"/>
                  <a:gd name="T17" fmla="*/ 7 h 8"/>
                  <a:gd name="T18" fmla="*/ 3 w 15"/>
                  <a:gd name="T19" fmla="*/ 6 h 8"/>
                  <a:gd name="T20" fmla="*/ 3 w 15"/>
                  <a:gd name="T21" fmla="*/ 6 h 8"/>
                  <a:gd name="T22" fmla="*/ 4 w 15"/>
                  <a:gd name="T23" fmla="*/ 6 h 8"/>
                  <a:gd name="T24" fmla="*/ 4 w 15"/>
                  <a:gd name="T25" fmla="*/ 6 h 8"/>
                  <a:gd name="T26" fmla="*/ 4 w 15"/>
                  <a:gd name="T27" fmla="*/ 6 h 8"/>
                  <a:gd name="T28" fmla="*/ 5 w 15"/>
                  <a:gd name="T29" fmla="*/ 5 h 8"/>
                  <a:gd name="T30" fmla="*/ 5 w 15"/>
                  <a:gd name="T31" fmla="*/ 5 h 8"/>
                  <a:gd name="T32" fmla="*/ 5 w 15"/>
                  <a:gd name="T33" fmla="*/ 5 h 8"/>
                  <a:gd name="T34" fmla="*/ 5 w 15"/>
                  <a:gd name="T35" fmla="*/ 5 h 8"/>
                  <a:gd name="T36" fmla="*/ 6 w 15"/>
                  <a:gd name="T37" fmla="*/ 5 h 8"/>
                  <a:gd name="T38" fmla="*/ 6 w 15"/>
                  <a:gd name="T39" fmla="*/ 5 h 8"/>
                  <a:gd name="T40" fmla="*/ 6 w 15"/>
                  <a:gd name="T41" fmla="*/ 4 h 8"/>
                  <a:gd name="T42" fmla="*/ 7 w 15"/>
                  <a:gd name="T43" fmla="*/ 4 h 8"/>
                  <a:gd name="T44" fmla="*/ 7 w 15"/>
                  <a:gd name="T45" fmla="*/ 4 h 8"/>
                  <a:gd name="T46" fmla="*/ 7 w 15"/>
                  <a:gd name="T47" fmla="*/ 4 h 8"/>
                  <a:gd name="T48" fmla="*/ 7 w 15"/>
                  <a:gd name="T49" fmla="*/ 4 h 8"/>
                  <a:gd name="T50" fmla="*/ 8 w 15"/>
                  <a:gd name="T51" fmla="*/ 3 h 8"/>
                  <a:gd name="T52" fmla="*/ 8 w 15"/>
                  <a:gd name="T53" fmla="*/ 3 h 8"/>
                  <a:gd name="T54" fmla="*/ 8 w 15"/>
                  <a:gd name="T55" fmla="*/ 3 h 8"/>
                  <a:gd name="T56" fmla="*/ 9 w 15"/>
                  <a:gd name="T57" fmla="*/ 3 h 8"/>
                  <a:gd name="T58" fmla="*/ 9 w 15"/>
                  <a:gd name="T59" fmla="*/ 2 h 8"/>
                  <a:gd name="T60" fmla="*/ 9 w 15"/>
                  <a:gd name="T61" fmla="*/ 2 h 8"/>
                  <a:gd name="T62" fmla="*/ 9 w 15"/>
                  <a:gd name="T63" fmla="*/ 2 h 8"/>
                  <a:gd name="T64" fmla="*/ 10 w 15"/>
                  <a:gd name="T65" fmla="*/ 2 h 8"/>
                  <a:gd name="T66" fmla="*/ 10 w 15"/>
                  <a:gd name="T67" fmla="*/ 1 h 8"/>
                  <a:gd name="T68" fmla="*/ 10 w 15"/>
                  <a:gd name="T69" fmla="*/ 1 h 8"/>
                  <a:gd name="T70" fmla="*/ 11 w 15"/>
                  <a:gd name="T71" fmla="*/ 1 h 8"/>
                  <a:gd name="T72" fmla="*/ 11 w 15"/>
                  <a:gd name="T73" fmla="*/ 1 h 8"/>
                  <a:gd name="T74" fmla="*/ 11 w 15"/>
                  <a:gd name="T75" fmla="*/ 1 h 8"/>
                  <a:gd name="T76" fmla="*/ 12 w 15"/>
                  <a:gd name="T77" fmla="*/ 1 h 8"/>
                  <a:gd name="T78" fmla="*/ 12 w 15"/>
                  <a:gd name="T79" fmla="*/ 1 h 8"/>
                  <a:gd name="T80" fmla="*/ 12 w 15"/>
                  <a:gd name="T81" fmla="*/ 1 h 8"/>
                  <a:gd name="T82" fmla="*/ 12 w 15"/>
                  <a:gd name="T83" fmla="*/ 1 h 8"/>
                  <a:gd name="T84" fmla="*/ 13 w 15"/>
                  <a:gd name="T85" fmla="*/ 1 h 8"/>
                  <a:gd name="T86" fmla="*/ 13 w 15"/>
                  <a:gd name="T87" fmla="*/ 0 h 8"/>
                  <a:gd name="T88" fmla="*/ 13 w 15"/>
                  <a:gd name="T89" fmla="*/ 0 h 8"/>
                  <a:gd name="T90" fmla="*/ 14 w 15"/>
                  <a:gd name="T91" fmla="*/ 0 h 8"/>
                  <a:gd name="T92" fmla="*/ 14 w 15"/>
                  <a:gd name="T93" fmla="*/ 0 h 8"/>
                  <a:gd name="T94" fmla="*/ 14 w 15"/>
                  <a:gd name="T95" fmla="*/ 0 h 8"/>
                  <a:gd name="T96" fmla="*/ 15 w 15"/>
                  <a:gd name="T97" fmla="*/ 0 h 8"/>
                  <a:gd name="T98" fmla="*/ 15 w 15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8">
                    <a:moveTo>
                      <a:pt x="0" y="8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3" name="Freeform 335"/>
              <p:cNvSpPr>
                <a:spLocks/>
              </p:cNvSpPr>
              <p:nvPr/>
            </p:nvSpPr>
            <p:spPr bwMode="auto">
              <a:xfrm>
                <a:off x="5314" y="1342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1 w 14"/>
                  <a:gd name="T7" fmla="*/ 4 h 4"/>
                  <a:gd name="T8" fmla="*/ 1 w 14"/>
                  <a:gd name="T9" fmla="*/ 3 h 4"/>
                  <a:gd name="T10" fmla="*/ 1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3 h 4"/>
                  <a:gd name="T18" fmla="*/ 3 w 14"/>
                  <a:gd name="T19" fmla="*/ 3 h 4"/>
                  <a:gd name="T20" fmla="*/ 3 w 14"/>
                  <a:gd name="T21" fmla="*/ 3 h 4"/>
                  <a:gd name="T22" fmla="*/ 3 w 14"/>
                  <a:gd name="T23" fmla="*/ 3 h 4"/>
                  <a:gd name="T24" fmla="*/ 3 w 14"/>
                  <a:gd name="T25" fmla="*/ 3 h 4"/>
                  <a:gd name="T26" fmla="*/ 4 w 14"/>
                  <a:gd name="T27" fmla="*/ 3 h 4"/>
                  <a:gd name="T28" fmla="*/ 4 w 14"/>
                  <a:gd name="T29" fmla="*/ 3 h 4"/>
                  <a:gd name="T30" fmla="*/ 4 w 14"/>
                  <a:gd name="T31" fmla="*/ 3 h 4"/>
                  <a:gd name="T32" fmla="*/ 5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3 h 4"/>
                  <a:gd name="T40" fmla="*/ 6 w 14"/>
                  <a:gd name="T41" fmla="*/ 3 h 4"/>
                  <a:gd name="T42" fmla="*/ 6 w 14"/>
                  <a:gd name="T43" fmla="*/ 2 h 4"/>
                  <a:gd name="T44" fmla="*/ 6 w 14"/>
                  <a:gd name="T45" fmla="*/ 2 h 4"/>
                  <a:gd name="T46" fmla="*/ 6 w 14"/>
                  <a:gd name="T47" fmla="*/ 2 h 4"/>
                  <a:gd name="T48" fmla="*/ 7 w 14"/>
                  <a:gd name="T49" fmla="*/ 2 h 4"/>
                  <a:gd name="T50" fmla="*/ 7 w 14"/>
                  <a:gd name="T51" fmla="*/ 2 h 4"/>
                  <a:gd name="T52" fmla="*/ 7 w 14"/>
                  <a:gd name="T53" fmla="*/ 2 h 4"/>
                  <a:gd name="T54" fmla="*/ 8 w 14"/>
                  <a:gd name="T55" fmla="*/ 2 h 4"/>
                  <a:gd name="T56" fmla="*/ 8 w 14"/>
                  <a:gd name="T57" fmla="*/ 2 h 4"/>
                  <a:gd name="T58" fmla="*/ 8 w 14"/>
                  <a:gd name="T59" fmla="*/ 2 h 4"/>
                  <a:gd name="T60" fmla="*/ 9 w 14"/>
                  <a:gd name="T61" fmla="*/ 2 h 4"/>
                  <a:gd name="T62" fmla="*/ 9 w 14"/>
                  <a:gd name="T63" fmla="*/ 2 h 4"/>
                  <a:gd name="T64" fmla="*/ 9 w 14"/>
                  <a:gd name="T65" fmla="*/ 1 h 4"/>
                  <a:gd name="T66" fmla="*/ 9 w 14"/>
                  <a:gd name="T67" fmla="*/ 1 h 4"/>
                  <a:gd name="T68" fmla="*/ 10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1 w 14"/>
                  <a:gd name="T75" fmla="*/ 1 h 4"/>
                  <a:gd name="T76" fmla="*/ 11 w 14"/>
                  <a:gd name="T77" fmla="*/ 1 h 4"/>
                  <a:gd name="T78" fmla="*/ 11 w 14"/>
                  <a:gd name="T79" fmla="*/ 1 h 4"/>
                  <a:gd name="T80" fmla="*/ 12 w 14"/>
                  <a:gd name="T81" fmla="*/ 1 h 4"/>
                  <a:gd name="T82" fmla="*/ 12 w 14"/>
                  <a:gd name="T83" fmla="*/ 1 h 4"/>
                  <a:gd name="T84" fmla="*/ 12 w 14"/>
                  <a:gd name="T85" fmla="*/ 0 h 4"/>
                  <a:gd name="T86" fmla="*/ 12 w 14"/>
                  <a:gd name="T87" fmla="*/ 0 h 4"/>
                  <a:gd name="T88" fmla="*/ 13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4 w 14"/>
                  <a:gd name="T95" fmla="*/ 0 h 4"/>
                  <a:gd name="T96" fmla="*/ 14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4" name="Freeform 336"/>
              <p:cNvSpPr>
                <a:spLocks/>
              </p:cNvSpPr>
              <p:nvPr/>
            </p:nvSpPr>
            <p:spPr bwMode="auto">
              <a:xfrm>
                <a:off x="5328" y="1336"/>
                <a:ext cx="15" cy="6"/>
              </a:xfrm>
              <a:custGeom>
                <a:avLst/>
                <a:gdLst>
                  <a:gd name="T0" fmla="*/ 0 w 15"/>
                  <a:gd name="T1" fmla="*/ 6 h 6"/>
                  <a:gd name="T2" fmla="*/ 1 w 15"/>
                  <a:gd name="T3" fmla="*/ 5 h 6"/>
                  <a:gd name="T4" fmla="*/ 1 w 15"/>
                  <a:gd name="T5" fmla="*/ 5 h 6"/>
                  <a:gd name="T6" fmla="*/ 1 w 15"/>
                  <a:gd name="T7" fmla="*/ 5 h 6"/>
                  <a:gd name="T8" fmla="*/ 1 w 15"/>
                  <a:gd name="T9" fmla="*/ 5 h 6"/>
                  <a:gd name="T10" fmla="*/ 2 w 15"/>
                  <a:gd name="T11" fmla="*/ 5 h 6"/>
                  <a:gd name="T12" fmla="*/ 2 w 15"/>
                  <a:gd name="T13" fmla="*/ 5 h 6"/>
                  <a:gd name="T14" fmla="*/ 2 w 15"/>
                  <a:gd name="T15" fmla="*/ 5 h 6"/>
                  <a:gd name="T16" fmla="*/ 3 w 15"/>
                  <a:gd name="T17" fmla="*/ 5 h 6"/>
                  <a:gd name="T18" fmla="*/ 3 w 15"/>
                  <a:gd name="T19" fmla="*/ 4 h 6"/>
                  <a:gd name="T20" fmla="*/ 3 w 15"/>
                  <a:gd name="T21" fmla="*/ 4 h 6"/>
                  <a:gd name="T22" fmla="*/ 3 w 15"/>
                  <a:gd name="T23" fmla="*/ 4 h 6"/>
                  <a:gd name="T24" fmla="*/ 4 w 15"/>
                  <a:gd name="T25" fmla="*/ 4 h 6"/>
                  <a:gd name="T26" fmla="*/ 4 w 15"/>
                  <a:gd name="T27" fmla="*/ 4 h 6"/>
                  <a:gd name="T28" fmla="*/ 4 w 15"/>
                  <a:gd name="T29" fmla="*/ 3 h 6"/>
                  <a:gd name="T30" fmla="*/ 5 w 15"/>
                  <a:gd name="T31" fmla="*/ 3 h 6"/>
                  <a:gd name="T32" fmla="*/ 5 w 15"/>
                  <a:gd name="T33" fmla="*/ 3 h 6"/>
                  <a:gd name="T34" fmla="*/ 5 w 15"/>
                  <a:gd name="T35" fmla="*/ 3 h 6"/>
                  <a:gd name="T36" fmla="*/ 6 w 15"/>
                  <a:gd name="T37" fmla="*/ 3 h 6"/>
                  <a:gd name="T38" fmla="*/ 6 w 15"/>
                  <a:gd name="T39" fmla="*/ 3 h 6"/>
                  <a:gd name="T40" fmla="*/ 6 w 15"/>
                  <a:gd name="T41" fmla="*/ 2 h 6"/>
                  <a:gd name="T42" fmla="*/ 6 w 15"/>
                  <a:gd name="T43" fmla="*/ 2 h 6"/>
                  <a:gd name="T44" fmla="*/ 7 w 15"/>
                  <a:gd name="T45" fmla="*/ 2 h 6"/>
                  <a:gd name="T46" fmla="*/ 7 w 15"/>
                  <a:gd name="T47" fmla="*/ 2 h 6"/>
                  <a:gd name="T48" fmla="*/ 7 w 15"/>
                  <a:gd name="T49" fmla="*/ 2 h 6"/>
                  <a:gd name="T50" fmla="*/ 8 w 15"/>
                  <a:gd name="T51" fmla="*/ 1 h 6"/>
                  <a:gd name="T52" fmla="*/ 8 w 15"/>
                  <a:gd name="T53" fmla="*/ 1 h 6"/>
                  <a:gd name="T54" fmla="*/ 8 w 15"/>
                  <a:gd name="T55" fmla="*/ 1 h 6"/>
                  <a:gd name="T56" fmla="*/ 9 w 15"/>
                  <a:gd name="T57" fmla="*/ 1 h 6"/>
                  <a:gd name="T58" fmla="*/ 9 w 15"/>
                  <a:gd name="T59" fmla="*/ 1 h 6"/>
                  <a:gd name="T60" fmla="*/ 9 w 15"/>
                  <a:gd name="T61" fmla="*/ 1 h 6"/>
                  <a:gd name="T62" fmla="*/ 9 w 15"/>
                  <a:gd name="T63" fmla="*/ 0 h 6"/>
                  <a:gd name="T64" fmla="*/ 10 w 15"/>
                  <a:gd name="T65" fmla="*/ 0 h 6"/>
                  <a:gd name="T66" fmla="*/ 10 w 15"/>
                  <a:gd name="T67" fmla="*/ 0 h 6"/>
                  <a:gd name="T68" fmla="*/ 10 w 15"/>
                  <a:gd name="T69" fmla="*/ 0 h 6"/>
                  <a:gd name="T70" fmla="*/ 11 w 15"/>
                  <a:gd name="T71" fmla="*/ 0 h 6"/>
                  <a:gd name="T72" fmla="*/ 11 w 15"/>
                  <a:gd name="T73" fmla="*/ 0 h 6"/>
                  <a:gd name="T74" fmla="*/ 11 w 15"/>
                  <a:gd name="T75" fmla="*/ 0 h 6"/>
                  <a:gd name="T76" fmla="*/ 12 w 15"/>
                  <a:gd name="T77" fmla="*/ 1 h 6"/>
                  <a:gd name="T78" fmla="*/ 12 w 15"/>
                  <a:gd name="T79" fmla="*/ 1 h 6"/>
                  <a:gd name="T80" fmla="*/ 12 w 15"/>
                  <a:gd name="T81" fmla="*/ 1 h 6"/>
                  <a:gd name="T82" fmla="*/ 12 w 15"/>
                  <a:gd name="T83" fmla="*/ 1 h 6"/>
                  <a:gd name="T84" fmla="*/ 13 w 15"/>
                  <a:gd name="T85" fmla="*/ 1 h 6"/>
                  <a:gd name="T86" fmla="*/ 13 w 15"/>
                  <a:gd name="T87" fmla="*/ 1 h 6"/>
                  <a:gd name="T88" fmla="*/ 13 w 15"/>
                  <a:gd name="T89" fmla="*/ 1 h 6"/>
                  <a:gd name="T90" fmla="*/ 14 w 15"/>
                  <a:gd name="T91" fmla="*/ 1 h 6"/>
                  <a:gd name="T92" fmla="*/ 14 w 15"/>
                  <a:gd name="T93" fmla="*/ 1 h 6"/>
                  <a:gd name="T94" fmla="*/ 14 w 15"/>
                  <a:gd name="T95" fmla="*/ 1 h 6"/>
                  <a:gd name="T96" fmla="*/ 14 w 15"/>
                  <a:gd name="T97" fmla="*/ 1 h 6"/>
                  <a:gd name="T98" fmla="*/ 15 w 15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5" name="Freeform 337"/>
              <p:cNvSpPr>
                <a:spLocks/>
              </p:cNvSpPr>
              <p:nvPr/>
            </p:nvSpPr>
            <p:spPr bwMode="auto">
              <a:xfrm>
                <a:off x="5343" y="133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6" name="Freeform 338"/>
              <p:cNvSpPr>
                <a:spLocks/>
              </p:cNvSpPr>
              <p:nvPr/>
            </p:nvSpPr>
            <p:spPr bwMode="auto">
              <a:xfrm>
                <a:off x="5357" y="1335"/>
                <a:ext cx="15" cy="1"/>
              </a:xfrm>
              <a:custGeom>
                <a:avLst/>
                <a:gdLst>
                  <a:gd name="T0" fmla="*/ 1 w 15"/>
                  <a:gd name="T1" fmla="*/ 1 h 1"/>
                  <a:gd name="T2" fmla="*/ 1 w 15"/>
                  <a:gd name="T3" fmla="*/ 1 h 1"/>
                  <a:gd name="T4" fmla="*/ 1 w 15"/>
                  <a:gd name="T5" fmla="*/ 1 h 1"/>
                  <a:gd name="T6" fmla="*/ 1 w 15"/>
                  <a:gd name="T7" fmla="*/ 1 h 1"/>
                  <a:gd name="T8" fmla="*/ 2 w 15"/>
                  <a:gd name="T9" fmla="*/ 1 h 1"/>
                  <a:gd name="T10" fmla="*/ 2 w 15"/>
                  <a:gd name="T11" fmla="*/ 1 h 1"/>
                  <a:gd name="T12" fmla="*/ 2 w 15"/>
                  <a:gd name="T13" fmla="*/ 1 h 1"/>
                  <a:gd name="T14" fmla="*/ 3 w 15"/>
                  <a:gd name="T15" fmla="*/ 1 h 1"/>
                  <a:gd name="T16" fmla="*/ 3 w 15"/>
                  <a:gd name="T17" fmla="*/ 1 h 1"/>
                  <a:gd name="T18" fmla="*/ 3 w 15"/>
                  <a:gd name="T19" fmla="*/ 1 h 1"/>
                  <a:gd name="T20" fmla="*/ 3 w 15"/>
                  <a:gd name="T21" fmla="*/ 1 h 1"/>
                  <a:gd name="T22" fmla="*/ 4 w 15"/>
                  <a:gd name="T23" fmla="*/ 1 h 1"/>
                  <a:gd name="T24" fmla="*/ 4 w 15"/>
                  <a:gd name="T25" fmla="*/ 1 h 1"/>
                  <a:gd name="T26" fmla="*/ 4 w 15"/>
                  <a:gd name="T27" fmla="*/ 1 h 1"/>
                  <a:gd name="T28" fmla="*/ 5 w 15"/>
                  <a:gd name="T29" fmla="*/ 1 h 1"/>
                  <a:gd name="T30" fmla="*/ 5 w 15"/>
                  <a:gd name="T31" fmla="*/ 1 h 1"/>
                  <a:gd name="T32" fmla="*/ 5 w 15"/>
                  <a:gd name="T33" fmla="*/ 1 h 1"/>
                  <a:gd name="T34" fmla="*/ 5 w 15"/>
                  <a:gd name="T35" fmla="*/ 1 h 1"/>
                  <a:gd name="T36" fmla="*/ 6 w 15"/>
                  <a:gd name="T37" fmla="*/ 1 h 1"/>
                  <a:gd name="T38" fmla="*/ 6 w 15"/>
                  <a:gd name="T39" fmla="*/ 1 h 1"/>
                  <a:gd name="T40" fmla="*/ 6 w 15"/>
                  <a:gd name="T41" fmla="*/ 1 h 1"/>
                  <a:gd name="T42" fmla="*/ 7 w 15"/>
                  <a:gd name="T43" fmla="*/ 1 h 1"/>
                  <a:gd name="T44" fmla="*/ 7 w 15"/>
                  <a:gd name="T45" fmla="*/ 1 h 1"/>
                  <a:gd name="T46" fmla="*/ 7 w 15"/>
                  <a:gd name="T47" fmla="*/ 1 h 1"/>
                  <a:gd name="T48" fmla="*/ 7 w 15"/>
                  <a:gd name="T49" fmla="*/ 1 h 1"/>
                  <a:gd name="T50" fmla="*/ 8 w 15"/>
                  <a:gd name="T51" fmla="*/ 1 h 1"/>
                  <a:gd name="T52" fmla="*/ 8 w 15"/>
                  <a:gd name="T53" fmla="*/ 1 h 1"/>
                  <a:gd name="T54" fmla="*/ 8 w 15"/>
                  <a:gd name="T55" fmla="*/ 1 h 1"/>
                  <a:gd name="T56" fmla="*/ 9 w 15"/>
                  <a:gd name="T57" fmla="*/ 1 h 1"/>
                  <a:gd name="T58" fmla="*/ 9 w 15"/>
                  <a:gd name="T59" fmla="*/ 1 h 1"/>
                  <a:gd name="T60" fmla="*/ 9 w 15"/>
                  <a:gd name="T61" fmla="*/ 1 h 1"/>
                  <a:gd name="T62" fmla="*/ 10 w 15"/>
                  <a:gd name="T63" fmla="*/ 1 h 1"/>
                  <a:gd name="T64" fmla="*/ 10 w 15"/>
                  <a:gd name="T65" fmla="*/ 1 h 1"/>
                  <a:gd name="T66" fmla="*/ 10 w 15"/>
                  <a:gd name="T67" fmla="*/ 0 h 1"/>
                  <a:gd name="T68" fmla="*/ 10 w 15"/>
                  <a:gd name="T69" fmla="*/ 1 h 1"/>
                  <a:gd name="T70" fmla="*/ 11 w 15"/>
                  <a:gd name="T71" fmla="*/ 0 h 1"/>
                  <a:gd name="T72" fmla="*/ 11 w 15"/>
                  <a:gd name="T73" fmla="*/ 0 h 1"/>
                  <a:gd name="T74" fmla="*/ 11 w 15"/>
                  <a:gd name="T75" fmla="*/ 0 h 1"/>
                  <a:gd name="T76" fmla="*/ 12 w 15"/>
                  <a:gd name="T77" fmla="*/ 0 h 1"/>
                  <a:gd name="T78" fmla="*/ 12 w 15"/>
                  <a:gd name="T79" fmla="*/ 0 h 1"/>
                  <a:gd name="T80" fmla="*/ 12 w 15"/>
                  <a:gd name="T81" fmla="*/ 0 h 1"/>
                  <a:gd name="T82" fmla="*/ 13 w 15"/>
                  <a:gd name="T83" fmla="*/ 0 h 1"/>
                  <a:gd name="T84" fmla="*/ 13 w 15"/>
                  <a:gd name="T85" fmla="*/ 0 h 1"/>
                  <a:gd name="T86" fmla="*/ 13 w 15"/>
                  <a:gd name="T87" fmla="*/ 0 h 1"/>
                  <a:gd name="T88" fmla="*/ 13 w 15"/>
                  <a:gd name="T89" fmla="*/ 0 h 1"/>
                  <a:gd name="T90" fmla="*/ 14 w 15"/>
                  <a:gd name="T91" fmla="*/ 0 h 1"/>
                  <a:gd name="T92" fmla="*/ 14 w 15"/>
                  <a:gd name="T93" fmla="*/ 0 h 1"/>
                  <a:gd name="T94" fmla="*/ 14 w 15"/>
                  <a:gd name="T95" fmla="*/ 0 h 1"/>
                  <a:gd name="T96" fmla="*/ 15 w 15"/>
                  <a:gd name="T97" fmla="*/ 0 h 1"/>
                  <a:gd name="T98" fmla="*/ 15 w 15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7" name="Freeform 339"/>
              <p:cNvSpPr>
                <a:spLocks/>
              </p:cNvSpPr>
              <p:nvPr/>
            </p:nvSpPr>
            <p:spPr bwMode="auto">
              <a:xfrm>
                <a:off x="5372" y="1333"/>
                <a:ext cx="15" cy="2"/>
              </a:xfrm>
              <a:custGeom>
                <a:avLst/>
                <a:gdLst>
                  <a:gd name="T0" fmla="*/ 0 w 15"/>
                  <a:gd name="T1" fmla="*/ 2 h 2"/>
                  <a:gd name="T2" fmla="*/ 0 w 15"/>
                  <a:gd name="T3" fmla="*/ 2 h 2"/>
                  <a:gd name="T4" fmla="*/ 1 w 15"/>
                  <a:gd name="T5" fmla="*/ 2 h 2"/>
                  <a:gd name="T6" fmla="*/ 1 w 15"/>
                  <a:gd name="T7" fmla="*/ 2 h 2"/>
                  <a:gd name="T8" fmla="*/ 1 w 15"/>
                  <a:gd name="T9" fmla="*/ 2 h 2"/>
                  <a:gd name="T10" fmla="*/ 1 w 15"/>
                  <a:gd name="T11" fmla="*/ 2 h 2"/>
                  <a:gd name="T12" fmla="*/ 2 w 15"/>
                  <a:gd name="T13" fmla="*/ 2 h 2"/>
                  <a:gd name="T14" fmla="*/ 2 w 15"/>
                  <a:gd name="T15" fmla="*/ 2 h 2"/>
                  <a:gd name="T16" fmla="*/ 2 w 15"/>
                  <a:gd name="T17" fmla="*/ 2 h 2"/>
                  <a:gd name="T18" fmla="*/ 3 w 15"/>
                  <a:gd name="T19" fmla="*/ 2 h 2"/>
                  <a:gd name="T20" fmla="*/ 3 w 15"/>
                  <a:gd name="T21" fmla="*/ 2 h 2"/>
                  <a:gd name="T22" fmla="*/ 3 w 15"/>
                  <a:gd name="T23" fmla="*/ 2 h 2"/>
                  <a:gd name="T24" fmla="*/ 4 w 15"/>
                  <a:gd name="T25" fmla="*/ 2 h 2"/>
                  <a:gd name="T26" fmla="*/ 4 w 15"/>
                  <a:gd name="T27" fmla="*/ 1 h 2"/>
                  <a:gd name="T28" fmla="*/ 4 w 15"/>
                  <a:gd name="T29" fmla="*/ 1 h 2"/>
                  <a:gd name="T30" fmla="*/ 4 w 15"/>
                  <a:gd name="T31" fmla="*/ 1 h 2"/>
                  <a:gd name="T32" fmla="*/ 5 w 15"/>
                  <a:gd name="T33" fmla="*/ 1 h 2"/>
                  <a:gd name="T34" fmla="*/ 5 w 15"/>
                  <a:gd name="T35" fmla="*/ 1 h 2"/>
                  <a:gd name="T36" fmla="*/ 5 w 15"/>
                  <a:gd name="T37" fmla="*/ 2 h 2"/>
                  <a:gd name="T38" fmla="*/ 6 w 15"/>
                  <a:gd name="T39" fmla="*/ 2 h 2"/>
                  <a:gd name="T40" fmla="*/ 6 w 15"/>
                  <a:gd name="T41" fmla="*/ 2 h 2"/>
                  <a:gd name="T42" fmla="*/ 6 w 15"/>
                  <a:gd name="T43" fmla="*/ 2 h 2"/>
                  <a:gd name="T44" fmla="*/ 7 w 15"/>
                  <a:gd name="T45" fmla="*/ 1 h 2"/>
                  <a:gd name="T46" fmla="*/ 7 w 15"/>
                  <a:gd name="T47" fmla="*/ 1 h 2"/>
                  <a:gd name="T48" fmla="*/ 7 w 15"/>
                  <a:gd name="T49" fmla="*/ 1 h 2"/>
                  <a:gd name="T50" fmla="*/ 7 w 15"/>
                  <a:gd name="T51" fmla="*/ 1 h 2"/>
                  <a:gd name="T52" fmla="*/ 8 w 15"/>
                  <a:gd name="T53" fmla="*/ 1 h 2"/>
                  <a:gd name="T54" fmla="*/ 8 w 15"/>
                  <a:gd name="T55" fmla="*/ 1 h 2"/>
                  <a:gd name="T56" fmla="*/ 8 w 15"/>
                  <a:gd name="T57" fmla="*/ 1 h 2"/>
                  <a:gd name="T58" fmla="*/ 9 w 15"/>
                  <a:gd name="T59" fmla="*/ 1 h 2"/>
                  <a:gd name="T60" fmla="*/ 9 w 15"/>
                  <a:gd name="T61" fmla="*/ 1 h 2"/>
                  <a:gd name="T62" fmla="*/ 9 w 15"/>
                  <a:gd name="T63" fmla="*/ 1 h 2"/>
                  <a:gd name="T64" fmla="*/ 10 w 15"/>
                  <a:gd name="T65" fmla="*/ 1 h 2"/>
                  <a:gd name="T66" fmla="*/ 10 w 15"/>
                  <a:gd name="T67" fmla="*/ 1 h 2"/>
                  <a:gd name="T68" fmla="*/ 10 w 15"/>
                  <a:gd name="T69" fmla="*/ 1 h 2"/>
                  <a:gd name="T70" fmla="*/ 10 w 15"/>
                  <a:gd name="T71" fmla="*/ 1 h 2"/>
                  <a:gd name="T72" fmla="*/ 11 w 15"/>
                  <a:gd name="T73" fmla="*/ 0 h 2"/>
                  <a:gd name="T74" fmla="*/ 11 w 15"/>
                  <a:gd name="T75" fmla="*/ 0 h 2"/>
                  <a:gd name="T76" fmla="*/ 11 w 15"/>
                  <a:gd name="T77" fmla="*/ 0 h 2"/>
                  <a:gd name="T78" fmla="*/ 12 w 15"/>
                  <a:gd name="T79" fmla="*/ 0 h 2"/>
                  <a:gd name="T80" fmla="*/ 12 w 15"/>
                  <a:gd name="T81" fmla="*/ 0 h 2"/>
                  <a:gd name="T82" fmla="*/ 12 w 15"/>
                  <a:gd name="T83" fmla="*/ 0 h 2"/>
                  <a:gd name="T84" fmla="*/ 12 w 15"/>
                  <a:gd name="T85" fmla="*/ 0 h 2"/>
                  <a:gd name="T86" fmla="*/ 13 w 15"/>
                  <a:gd name="T87" fmla="*/ 0 h 2"/>
                  <a:gd name="T88" fmla="*/ 13 w 15"/>
                  <a:gd name="T89" fmla="*/ 0 h 2"/>
                  <a:gd name="T90" fmla="*/ 13 w 15"/>
                  <a:gd name="T91" fmla="*/ 0 h 2"/>
                  <a:gd name="T92" fmla="*/ 14 w 15"/>
                  <a:gd name="T93" fmla="*/ 0 h 2"/>
                  <a:gd name="T94" fmla="*/ 14 w 15"/>
                  <a:gd name="T95" fmla="*/ 0 h 2"/>
                  <a:gd name="T96" fmla="*/ 14 w 15"/>
                  <a:gd name="T97" fmla="*/ 0 h 2"/>
                  <a:gd name="T98" fmla="*/ 15 w 15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8" name="Freeform 340"/>
              <p:cNvSpPr>
                <a:spLocks/>
              </p:cNvSpPr>
              <p:nvPr/>
            </p:nvSpPr>
            <p:spPr bwMode="auto">
              <a:xfrm>
                <a:off x="5387" y="1328"/>
                <a:ext cx="12" cy="5"/>
              </a:xfrm>
              <a:custGeom>
                <a:avLst/>
                <a:gdLst>
                  <a:gd name="T0" fmla="*/ 0 w 12"/>
                  <a:gd name="T1" fmla="*/ 5 h 5"/>
                  <a:gd name="T2" fmla="*/ 0 w 12"/>
                  <a:gd name="T3" fmla="*/ 5 h 5"/>
                  <a:gd name="T4" fmla="*/ 0 w 12"/>
                  <a:gd name="T5" fmla="*/ 5 h 5"/>
                  <a:gd name="T6" fmla="*/ 1 w 12"/>
                  <a:gd name="T7" fmla="*/ 5 h 5"/>
                  <a:gd name="T8" fmla="*/ 1 w 12"/>
                  <a:gd name="T9" fmla="*/ 5 h 5"/>
                  <a:gd name="T10" fmla="*/ 1 w 12"/>
                  <a:gd name="T11" fmla="*/ 5 h 5"/>
                  <a:gd name="T12" fmla="*/ 1 w 12"/>
                  <a:gd name="T13" fmla="*/ 5 h 5"/>
                  <a:gd name="T14" fmla="*/ 2 w 12"/>
                  <a:gd name="T15" fmla="*/ 4 h 5"/>
                  <a:gd name="T16" fmla="*/ 2 w 12"/>
                  <a:gd name="T17" fmla="*/ 5 h 5"/>
                  <a:gd name="T18" fmla="*/ 2 w 12"/>
                  <a:gd name="T19" fmla="*/ 4 h 5"/>
                  <a:gd name="T20" fmla="*/ 3 w 12"/>
                  <a:gd name="T21" fmla="*/ 5 h 5"/>
                  <a:gd name="T22" fmla="*/ 3 w 12"/>
                  <a:gd name="T23" fmla="*/ 5 h 5"/>
                  <a:gd name="T24" fmla="*/ 3 w 12"/>
                  <a:gd name="T25" fmla="*/ 5 h 5"/>
                  <a:gd name="T26" fmla="*/ 4 w 12"/>
                  <a:gd name="T27" fmla="*/ 5 h 5"/>
                  <a:gd name="T28" fmla="*/ 4 w 12"/>
                  <a:gd name="T29" fmla="*/ 5 h 5"/>
                  <a:gd name="T30" fmla="*/ 4 w 12"/>
                  <a:gd name="T31" fmla="*/ 5 h 5"/>
                  <a:gd name="T32" fmla="*/ 4 w 12"/>
                  <a:gd name="T33" fmla="*/ 4 h 5"/>
                  <a:gd name="T34" fmla="*/ 5 w 12"/>
                  <a:gd name="T35" fmla="*/ 4 h 5"/>
                  <a:gd name="T36" fmla="*/ 5 w 12"/>
                  <a:gd name="T37" fmla="*/ 4 h 5"/>
                  <a:gd name="T38" fmla="*/ 5 w 12"/>
                  <a:gd name="T39" fmla="*/ 4 h 5"/>
                  <a:gd name="T40" fmla="*/ 6 w 12"/>
                  <a:gd name="T41" fmla="*/ 4 h 5"/>
                  <a:gd name="T42" fmla="*/ 6 w 12"/>
                  <a:gd name="T43" fmla="*/ 3 h 5"/>
                  <a:gd name="T44" fmla="*/ 6 w 12"/>
                  <a:gd name="T45" fmla="*/ 3 h 5"/>
                  <a:gd name="T46" fmla="*/ 7 w 12"/>
                  <a:gd name="T47" fmla="*/ 2 h 5"/>
                  <a:gd name="T48" fmla="*/ 7 w 12"/>
                  <a:gd name="T49" fmla="*/ 2 h 5"/>
                  <a:gd name="T50" fmla="*/ 7 w 12"/>
                  <a:gd name="T51" fmla="*/ 2 h 5"/>
                  <a:gd name="T52" fmla="*/ 7 w 12"/>
                  <a:gd name="T53" fmla="*/ 2 h 5"/>
                  <a:gd name="T54" fmla="*/ 8 w 12"/>
                  <a:gd name="T55" fmla="*/ 2 h 5"/>
                  <a:gd name="T56" fmla="*/ 8 w 12"/>
                  <a:gd name="T57" fmla="*/ 2 h 5"/>
                  <a:gd name="T58" fmla="*/ 8 w 12"/>
                  <a:gd name="T59" fmla="*/ 2 h 5"/>
                  <a:gd name="T60" fmla="*/ 8 w 12"/>
                  <a:gd name="T61" fmla="*/ 3 h 5"/>
                  <a:gd name="T62" fmla="*/ 9 w 12"/>
                  <a:gd name="T63" fmla="*/ 2 h 5"/>
                  <a:gd name="T64" fmla="*/ 9 w 12"/>
                  <a:gd name="T65" fmla="*/ 2 h 5"/>
                  <a:gd name="T66" fmla="*/ 9 w 12"/>
                  <a:gd name="T67" fmla="*/ 2 h 5"/>
                  <a:gd name="T68" fmla="*/ 9 w 12"/>
                  <a:gd name="T69" fmla="*/ 2 h 5"/>
                  <a:gd name="T70" fmla="*/ 9 w 12"/>
                  <a:gd name="T71" fmla="*/ 3 h 5"/>
                  <a:gd name="T72" fmla="*/ 10 w 12"/>
                  <a:gd name="T73" fmla="*/ 3 h 5"/>
                  <a:gd name="T74" fmla="*/ 10 w 12"/>
                  <a:gd name="T75" fmla="*/ 3 h 5"/>
                  <a:gd name="T76" fmla="*/ 10 w 12"/>
                  <a:gd name="T77" fmla="*/ 2 h 5"/>
                  <a:gd name="T78" fmla="*/ 10 w 12"/>
                  <a:gd name="T79" fmla="*/ 2 h 5"/>
                  <a:gd name="T80" fmla="*/ 11 w 12"/>
                  <a:gd name="T81" fmla="*/ 2 h 5"/>
                  <a:gd name="T82" fmla="*/ 11 w 12"/>
                  <a:gd name="T83" fmla="*/ 2 h 5"/>
                  <a:gd name="T84" fmla="*/ 11 w 12"/>
                  <a:gd name="T85" fmla="*/ 2 h 5"/>
                  <a:gd name="T86" fmla="*/ 11 w 12"/>
                  <a:gd name="T87" fmla="*/ 2 h 5"/>
                  <a:gd name="T88" fmla="*/ 12 w 12"/>
                  <a:gd name="T89" fmla="*/ 2 h 5"/>
                  <a:gd name="T90" fmla="*/ 12 w 12"/>
                  <a:gd name="T91" fmla="*/ 2 h 5"/>
                  <a:gd name="T92" fmla="*/ 12 w 12"/>
                  <a:gd name="T93" fmla="*/ 2 h 5"/>
                  <a:gd name="T94" fmla="*/ 12 w 12"/>
                  <a:gd name="T95" fmla="*/ 1 h 5"/>
                  <a:gd name="T96" fmla="*/ 12 w 12"/>
                  <a:gd name="T9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9" name="Line 341"/>
              <p:cNvSpPr>
                <a:spLocks noChangeShapeType="1"/>
              </p:cNvSpPr>
              <p:nvPr/>
            </p:nvSpPr>
            <p:spPr bwMode="auto">
              <a:xfrm>
                <a:off x="5399" y="1328"/>
                <a:ext cx="4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56" name="Line 348"/>
              <p:cNvSpPr>
                <a:spLocks noChangeShapeType="1"/>
              </p:cNvSpPr>
              <p:nvPr/>
            </p:nvSpPr>
            <p:spPr bwMode="auto">
              <a:xfrm>
                <a:off x="743" y="2403"/>
                <a:ext cx="46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57" name="Rectangle 349"/>
              <p:cNvSpPr>
                <a:spLocks noChangeArrowheads="1"/>
              </p:cNvSpPr>
              <p:nvPr/>
            </p:nvSpPr>
            <p:spPr bwMode="auto">
              <a:xfrm>
                <a:off x="743" y="2414"/>
                <a:ext cx="84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58" name="Rectangle 350"/>
              <p:cNvSpPr>
                <a:spLocks noChangeArrowheads="1"/>
              </p:cNvSpPr>
              <p:nvPr/>
            </p:nvSpPr>
            <p:spPr bwMode="auto">
              <a:xfrm>
                <a:off x="959" y="2414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59" name="Rectangle 351"/>
              <p:cNvSpPr>
                <a:spLocks noChangeArrowheads="1"/>
              </p:cNvSpPr>
              <p:nvPr/>
            </p:nvSpPr>
            <p:spPr bwMode="auto">
              <a:xfrm>
                <a:off x="1198" y="2414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40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0" name="Rectangle 352"/>
              <p:cNvSpPr>
                <a:spLocks noChangeArrowheads="1"/>
              </p:cNvSpPr>
              <p:nvPr/>
            </p:nvSpPr>
            <p:spPr bwMode="auto">
              <a:xfrm>
                <a:off x="1437" y="2414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60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1" name="Rectangle 353"/>
              <p:cNvSpPr>
                <a:spLocks noChangeArrowheads="1"/>
              </p:cNvSpPr>
              <p:nvPr/>
            </p:nvSpPr>
            <p:spPr bwMode="auto">
              <a:xfrm>
                <a:off x="1676" y="2414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80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2" name="Rectangle 354"/>
              <p:cNvSpPr>
                <a:spLocks noChangeArrowheads="1"/>
              </p:cNvSpPr>
              <p:nvPr/>
            </p:nvSpPr>
            <p:spPr bwMode="auto">
              <a:xfrm>
                <a:off x="1891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3" name="Rectangle 355"/>
              <p:cNvSpPr>
                <a:spLocks noChangeArrowheads="1"/>
              </p:cNvSpPr>
              <p:nvPr/>
            </p:nvSpPr>
            <p:spPr bwMode="auto">
              <a:xfrm>
                <a:off x="2130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120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4" name="Rectangle 356"/>
              <p:cNvSpPr>
                <a:spLocks noChangeArrowheads="1"/>
              </p:cNvSpPr>
              <p:nvPr/>
            </p:nvSpPr>
            <p:spPr bwMode="auto">
              <a:xfrm>
                <a:off x="2369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140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5" name="Rectangle 357"/>
              <p:cNvSpPr>
                <a:spLocks noChangeArrowheads="1"/>
              </p:cNvSpPr>
              <p:nvPr/>
            </p:nvSpPr>
            <p:spPr bwMode="auto">
              <a:xfrm>
                <a:off x="2608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160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6" name="Rectangle 358"/>
              <p:cNvSpPr>
                <a:spLocks noChangeArrowheads="1"/>
              </p:cNvSpPr>
              <p:nvPr/>
            </p:nvSpPr>
            <p:spPr bwMode="auto">
              <a:xfrm>
                <a:off x="2847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180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7" name="Rectangle 359"/>
              <p:cNvSpPr>
                <a:spLocks noChangeArrowheads="1"/>
              </p:cNvSpPr>
              <p:nvPr/>
            </p:nvSpPr>
            <p:spPr bwMode="auto">
              <a:xfrm>
                <a:off x="3086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8" name="Rectangle 360"/>
              <p:cNvSpPr>
                <a:spLocks noChangeArrowheads="1"/>
              </p:cNvSpPr>
              <p:nvPr/>
            </p:nvSpPr>
            <p:spPr bwMode="auto">
              <a:xfrm>
                <a:off x="3325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220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9" name="Rectangle 361"/>
              <p:cNvSpPr>
                <a:spLocks noChangeArrowheads="1"/>
              </p:cNvSpPr>
              <p:nvPr/>
            </p:nvSpPr>
            <p:spPr bwMode="auto">
              <a:xfrm>
                <a:off x="3564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240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0" name="Rectangle 362"/>
              <p:cNvSpPr>
                <a:spLocks noChangeArrowheads="1"/>
              </p:cNvSpPr>
              <p:nvPr/>
            </p:nvSpPr>
            <p:spPr bwMode="auto">
              <a:xfrm>
                <a:off x="3803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260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1" name="Rectangle 363"/>
              <p:cNvSpPr>
                <a:spLocks noChangeArrowheads="1"/>
              </p:cNvSpPr>
              <p:nvPr/>
            </p:nvSpPr>
            <p:spPr bwMode="auto">
              <a:xfrm>
                <a:off x="4042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280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2" name="Rectangle 364"/>
              <p:cNvSpPr>
                <a:spLocks noChangeArrowheads="1"/>
              </p:cNvSpPr>
              <p:nvPr/>
            </p:nvSpPr>
            <p:spPr bwMode="auto">
              <a:xfrm>
                <a:off x="4281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3" name="Rectangle 365"/>
              <p:cNvSpPr>
                <a:spLocks noChangeArrowheads="1"/>
              </p:cNvSpPr>
              <p:nvPr/>
            </p:nvSpPr>
            <p:spPr bwMode="auto">
              <a:xfrm>
                <a:off x="4520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320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4" name="Rectangle 366"/>
              <p:cNvSpPr>
                <a:spLocks noChangeArrowheads="1"/>
              </p:cNvSpPr>
              <p:nvPr/>
            </p:nvSpPr>
            <p:spPr bwMode="auto">
              <a:xfrm>
                <a:off x="4759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340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5" name="Rectangle 367"/>
              <p:cNvSpPr>
                <a:spLocks noChangeArrowheads="1"/>
              </p:cNvSpPr>
              <p:nvPr/>
            </p:nvSpPr>
            <p:spPr bwMode="auto">
              <a:xfrm>
                <a:off x="4998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360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6" name="Rectangle 368"/>
              <p:cNvSpPr>
                <a:spLocks noChangeArrowheads="1"/>
              </p:cNvSpPr>
              <p:nvPr/>
            </p:nvSpPr>
            <p:spPr bwMode="auto">
              <a:xfrm>
                <a:off x="5237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380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7" name="Rectangle 369"/>
              <p:cNvSpPr>
                <a:spLocks noChangeArrowheads="1"/>
              </p:cNvSpPr>
              <p:nvPr/>
            </p:nvSpPr>
            <p:spPr bwMode="auto">
              <a:xfrm>
                <a:off x="2629" y="2558"/>
                <a:ext cx="93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Kilometer Post (km)</a:t>
                </a:r>
                <a:endPara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8" name="Line 370"/>
              <p:cNvSpPr>
                <a:spLocks noChangeShapeType="1"/>
              </p:cNvSpPr>
              <p:nvPr/>
            </p:nvSpPr>
            <p:spPr bwMode="auto">
              <a:xfrm flipV="1">
                <a:off x="767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79" name="Line 371"/>
              <p:cNvSpPr>
                <a:spLocks noChangeShapeType="1"/>
              </p:cNvSpPr>
              <p:nvPr/>
            </p:nvSpPr>
            <p:spPr bwMode="auto">
              <a:xfrm flipV="1">
                <a:off x="767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0" name="Line 372"/>
              <p:cNvSpPr>
                <a:spLocks noChangeShapeType="1"/>
              </p:cNvSpPr>
              <p:nvPr/>
            </p:nvSpPr>
            <p:spPr bwMode="auto">
              <a:xfrm flipV="1">
                <a:off x="767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1" name="Line 373"/>
              <p:cNvSpPr>
                <a:spLocks noChangeShapeType="1"/>
              </p:cNvSpPr>
              <p:nvPr/>
            </p:nvSpPr>
            <p:spPr bwMode="auto">
              <a:xfrm flipV="1">
                <a:off x="767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2" name="Line 374"/>
              <p:cNvSpPr>
                <a:spLocks noChangeShapeType="1"/>
              </p:cNvSpPr>
              <p:nvPr/>
            </p:nvSpPr>
            <p:spPr bwMode="auto">
              <a:xfrm flipV="1">
                <a:off x="767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3" name="Line 375"/>
              <p:cNvSpPr>
                <a:spLocks noChangeShapeType="1"/>
              </p:cNvSpPr>
              <p:nvPr/>
            </p:nvSpPr>
            <p:spPr bwMode="auto">
              <a:xfrm flipV="1">
                <a:off x="767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4" name="Line 376"/>
              <p:cNvSpPr>
                <a:spLocks noChangeShapeType="1"/>
              </p:cNvSpPr>
              <p:nvPr/>
            </p:nvSpPr>
            <p:spPr bwMode="auto">
              <a:xfrm flipV="1">
                <a:off x="767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5" name="Line 377"/>
              <p:cNvSpPr>
                <a:spLocks noChangeShapeType="1"/>
              </p:cNvSpPr>
              <p:nvPr/>
            </p:nvSpPr>
            <p:spPr bwMode="auto">
              <a:xfrm flipV="1">
                <a:off x="767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6" name="Line 378"/>
              <p:cNvSpPr>
                <a:spLocks noChangeShapeType="1"/>
              </p:cNvSpPr>
              <p:nvPr/>
            </p:nvSpPr>
            <p:spPr bwMode="auto">
              <a:xfrm flipV="1">
                <a:off x="767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7" name="Line 379"/>
              <p:cNvSpPr>
                <a:spLocks noChangeShapeType="1"/>
              </p:cNvSpPr>
              <p:nvPr/>
            </p:nvSpPr>
            <p:spPr bwMode="auto">
              <a:xfrm flipV="1">
                <a:off x="767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8" name="Line 380"/>
              <p:cNvSpPr>
                <a:spLocks noChangeShapeType="1"/>
              </p:cNvSpPr>
              <p:nvPr/>
            </p:nvSpPr>
            <p:spPr bwMode="auto">
              <a:xfrm flipV="1">
                <a:off x="767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9" name="Line 381"/>
              <p:cNvSpPr>
                <a:spLocks noChangeShapeType="1"/>
              </p:cNvSpPr>
              <p:nvPr/>
            </p:nvSpPr>
            <p:spPr bwMode="auto">
              <a:xfrm flipV="1">
                <a:off x="767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0" name="Line 382"/>
              <p:cNvSpPr>
                <a:spLocks noChangeShapeType="1"/>
              </p:cNvSpPr>
              <p:nvPr/>
            </p:nvSpPr>
            <p:spPr bwMode="auto">
              <a:xfrm flipV="1">
                <a:off x="767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1" name="Line 383"/>
              <p:cNvSpPr>
                <a:spLocks noChangeShapeType="1"/>
              </p:cNvSpPr>
              <p:nvPr/>
            </p:nvSpPr>
            <p:spPr bwMode="auto">
              <a:xfrm flipV="1">
                <a:off x="767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2" name="Line 384"/>
              <p:cNvSpPr>
                <a:spLocks noChangeShapeType="1"/>
              </p:cNvSpPr>
              <p:nvPr/>
            </p:nvSpPr>
            <p:spPr bwMode="auto">
              <a:xfrm flipV="1">
                <a:off x="767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3" name="Line 385"/>
              <p:cNvSpPr>
                <a:spLocks noChangeShapeType="1"/>
              </p:cNvSpPr>
              <p:nvPr/>
            </p:nvSpPr>
            <p:spPr bwMode="auto">
              <a:xfrm flipV="1">
                <a:off x="767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4" name="Line 386"/>
              <p:cNvSpPr>
                <a:spLocks noChangeShapeType="1"/>
              </p:cNvSpPr>
              <p:nvPr/>
            </p:nvSpPr>
            <p:spPr bwMode="auto">
              <a:xfrm flipV="1">
                <a:off x="767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5" name="Line 387"/>
              <p:cNvSpPr>
                <a:spLocks noChangeShapeType="1"/>
              </p:cNvSpPr>
              <p:nvPr/>
            </p:nvSpPr>
            <p:spPr bwMode="auto">
              <a:xfrm flipV="1">
                <a:off x="767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6" name="Line 388"/>
              <p:cNvSpPr>
                <a:spLocks noChangeShapeType="1"/>
              </p:cNvSpPr>
              <p:nvPr/>
            </p:nvSpPr>
            <p:spPr bwMode="auto">
              <a:xfrm flipV="1">
                <a:off x="767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7" name="Line 389"/>
              <p:cNvSpPr>
                <a:spLocks noChangeShapeType="1"/>
              </p:cNvSpPr>
              <p:nvPr/>
            </p:nvSpPr>
            <p:spPr bwMode="auto">
              <a:xfrm flipV="1">
                <a:off x="767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8" name="Line 390"/>
              <p:cNvSpPr>
                <a:spLocks noChangeShapeType="1"/>
              </p:cNvSpPr>
              <p:nvPr/>
            </p:nvSpPr>
            <p:spPr bwMode="auto">
              <a:xfrm flipV="1">
                <a:off x="767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9" name="Line 391"/>
              <p:cNvSpPr>
                <a:spLocks noChangeShapeType="1"/>
              </p:cNvSpPr>
              <p:nvPr/>
            </p:nvSpPr>
            <p:spPr bwMode="auto">
              <a:xfrm flipV="1">
                <a:off x="767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0" name="Line 392"/>
              <p:cNvSpPr>
                <a:spLocks noChangeShapeType="1"/>
              </p:cNvSpPr>
              <p:nvPr/>
            </p:nvSpPr>
            <p:spPr bwMode="auto">
              <a:xfrm flipV="1">
                <a:off x="767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1" name="Line 393"/>
              <p:cNvSpPr>
                <a:spLocks noChangeShapeType="1"/>
              </p:cNvSpPr>
              <p:nvPr/>
            </p:nvSpPr>
            <p:spPr bwMode="auto">
              <a:xfrm flipV="1">
                <a:off x="767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2" name="Line 394"/>
              <p:cNvSpPr>
                <a:spLocks noChangeShapeType="1"/>
              </p:cNvSpPr>
              <p:nvPr/>
            </p:nvSpPr>
            <p:spPr bwMode="auto">
              <a:xfrm flipV="1">
                <a:off x="767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3" name="Line 395"/>
              <p:cNvSpPr>
                <a:spLocks noChangeShapeType="1"/>
              </p:cNvSpPr>
              <p:nvPr/>
            </p:nvSpPr>
            <p:spPr bwMode="auto">
              <a:xfrm flipV="1">
                <a:off x="767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4" name="Line 396"/>
              <p:cNvSpPr>
                <a:spLocks noChangeShapeType="1"/>
              </p:cNvSpPr>
              <p:nvPr/>
            </p:nvSpPr>
            <p:spPr bwMode="auto">
              <a:xfrm flipV="1">
                <a:off x="767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5" name="Line 397"/>
              <p:cNvSpPr>
                <a:spLocks noChangeShapeType="1"/>
              </p:cNvSpPr>
              <p:nvPr/>
            </p:nvSpPr>
            <p:spPr bwMode="auto">
              <a:xfrm flipV="1">
                <a:off x="767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6" name="Line 398"/>
              <p:cNvSpPr>
                <a:spLocks noChangeShapeType="1"/>
              </p:cNvSpPr>
              <p:nvPr/>
            </p:nvSpPr>
            <p:spPr bwMode="auto">
              <a:xfrm flipV="1">
                <a:off x="767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7" name="Line 399"/>
              <p:cNvSpPr>
                <a:spLocks noChangeShapeType="1"/>
              </p:cNvSpPr>
              <p:nvPr/>
            </p:nvSpPr>
            <p:spPr bwMode="auto">
              <a:xfrm flipV="1">
                <a:off x="767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8" name="Line 400"/>
              <p:cNvSpPr>
                <a:spLocks noChangeShapeType="1"/>
              </p:cNvSpPr>
              <p:nvPr/>
            </p:nvSpPr>
            <p:spPr bwMode="auto">
              <a:xfrm flipV="1">
                <a:off x="767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9" name="Line 401"/>
              <p:cNvSpPr>
                <a:spLocks noChangeShapeType="1"/>
              </p:cNvSpPr>
              <p:nvPr/>
            </p:nvSpPr>
            <p:spPr bwMode="auto">
              <a:xfrm flipV="1">
                <a:off x="767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0" name="Line 402"/>
              <p:cNvSpPr>
                <a:spLocks noChangeShapeType="1"/>
              </p:cNvSpPr>
              <p:nvPr/>
            </p:nvSpPr>
            <p:spPr bwMode="auto">
              <a:xfrm flipV="1">
                <a:off x="767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1" name="Line 403"/>
              <p:cNvSpPr>
                <a:spLocks noChangeShapeType="1"/>
              </p:cNvSpPr>
              <p:nvPr/>
            </p:nvSpPr>
            <p:spPr bwMode="auto">
              <a:xfrm flipV="1">
                <a:off x="767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2" name="Line 404"/>
              <p:cNvSpPr>
                <a:spLocks noChangeShapeType="1"/>
              </p:cNvSpPr>
              <p:nvPr/>
            </p:nvSpPr>
            <p:spPr bwMode="auto">
              <a:xfrm flipV="1">
                <a:off x="1006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3" name="Line 405"/>
              <p:cNvSpPr>
                <a:spLocks noChangeShapeType="1"/>
              </p:cNvSpPr>
              <p:nvPr/>
            </p:nvSpPr>
            <p:spPr bwMode="auto">
              <a:xfrm flipV="1">
                <a:off x="1006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8" name="Group 607"/>
            <p:cNvGrpSpPr>
              <a:grpSpLocks/>
            </p:cNvGrpSpPr>
            <p:nvPr/>
          </p:nvGrpSpPr>
          <p:grpSpPr bwMode="auto">
            <a:xfrm>
              <a:off x="1006" y="1210"/>
              <a:ext cx="1195" cy="1193"/>
              <a:chOff x="1006" y="1210"/>
              <a:chExt cx="1195" cy="1193"/>
            </a:xfrm>
          </p:grpSpPr>
          <p:sp>
            <p:nvSpPr>
              <p:cNvPr id="126814" name="Line 407"/>
              <p:cNvSpPr>
                <a:spLocks noChangeShapeType="1"/>
              </p:cNvSpPr>
              <p:nvPr/>
            </p:nvSpPr>
            <p:spPr bwMode="auto">
              <a:xfrm flipV="1">
                <a:off x="1006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5" name="Line 408"/>
              <p:cNvSpPr>
                <a:spLocks noChangeShapeType="1"/>
              </p:cNvSpPr>
              <p:nvPr/>
            </p:nvSpPr>
            <p:spPr bwMode="auto">
              <a:xfrm flipV="1">
                <a:off x="1006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6" name="Line 409"/>
              <p:cNvSpPr>
                <a:spLocks noChangeShapeType="1"/>
              </p:cNvSpPr>
              <p:nvPr/>
            </p:nvSpPr>
            <p:spPr bwMode="auto">
              <a:xfrm flipV="1">
                <a:off x="1006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7" name="Line 410"/>
              <p:cNvSpPr>
                <a:spLocks noChangeShapeType="1"/>
              </p:cNvSpPr>
              <p:nvPr/>
            </p:nvSpPr>
            <p:spPr bwMode="auto">
              <a:xfrm flipV="1">
                <a:off x="1006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8" name="Line 411"/>
              <p:cNvSpPr>
                <a:spLocks noChangeShapeType="1"/>
              </p:cNvSpPr>
              <p:nvPr/>
            </p:nvSpPr>
            <p:spPr bwMode="auto">
              <a:xfrm flipV="1">
                <a:off x="1006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9" name="Line 412"/>
              <p:cNvSpPr>
                <a:spLocks noChangeShapeType="1"/>
              </p:cNvSpPr>
              <p:nvPr/>
            </p:nvSpPr>
            <p:spPr bwMode="auto">
              <a:xfrm flipV="1">
                <a:off x="1006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0" name="Line 413"/>
              <p:cNvSpPr>
                <a:spLocks noChangeShapeType="1"/>
              </p:cNvSpPr>
              <p:nvPr/>
            </p:nvSpPr>
            <p:spPr bwMode="auto">
              <a:xfrm flipV="1">
                <a:off x="1006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1" name="Line 414"/>
              <p:cNvSpPr>
                <a:spLocks noChangeShapeType="1"/>
              </p:cNvSpPr>
              <p:nvPr/>
            </p:nvSpPr>
            <p:spPr bwMode="auto">
              <a:xfrm flipV="1">
                <a:off x="1006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2" name="Line 415"/>
              <p:cNvSpPr>
                <a:spLocks noChangeShapeType="1"/>
              </p:cNvSpPr>
              <p:nvPr/>
            </p:nvSpPr>
            <p:spPr bwMode="auto">
              <a:xfrm flipV="1">
                <a:off x="1006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3" name="Line 416"/>
              <p:cNvSpPr>
                <a:spLocks noChangeShapeType="1"/>
              </p:cNvSpPr>
              <p:nvPr/>
            </p:nvSpPr>
            <p:spPr bwMode="auto">
              <a:xfrm flipV="1">
                <a:off x="1006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4" name="Line 417"/>
              <p:cNvSpPr>
                <a:spLocks noChangeShapeType="1"/>
              </p:cNvSpPr>
              <p:nvPr/>
            </p:nvSpPr>
            <p:spPr bwMode="auto">
              <a:xfrm flipV="1">
                <a:off x="1006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5" name="Line 418"/>
              <p:cNvSpPr>
                <a:spLocks noChangeShapeType="1"/>
              </p:cNvSpPr>
              <p:nvPr/>
            </p:nvSpPr>
            <p:spPr bwMode="auto">
              <a:xfrm flipV="1">
                <a:off x="1006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6" name="Line 419"/>
              <p:cNvSpPr>
                <a:spLocks noChangeShapeType="1"/>
              </p:cNvSpPr>
              <p:nvPr/>
            </p:nvSpPr>
            <p:spPr bwMode="auto">
              <a:xfrm flipV="1">
                <a:off x="1006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7" name="Line 420"/>
              <p:cNvSpPr>
                <a:spLocks noChangeShapeType="1"/>
              </p:cNvSpPr>
              <p:nvPr/>
            </p:nvSpPr>
            <p:spPr bwMode="auto">
              <a:xfrm flipV="1">
                <a:off x="1006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8" name="Line 421"/>
              <p:cNvSpPr>
                <a:spLocks noChangeShapeType="1"/>
              </p:cNvSpPr>
              <p:nvPr/>
            </p:nvSpPr>
            <p:spPr bwMode="auto">
              <a:xfrm flipV="1">
                <a:off x="1006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9" name="Line 422"/>
              <p:cNvSpPr>
                <a:spLocks noChangeShapeType="1"/>
              </p:cNvSpPr>
              <p:nvPr/>
            </p:nvSpPr>
            <p:spPr bwMode="auto">
              <a:xfrm flipV="1">
                <a:off x="1006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0" name="Line 423"/>
              <p:cNvSpPr>
                <a:spLocks noChangeShapeType="1"/>
              </p:cNvSpPr>
              <p:nvPr/>
            </p:nvSpPr>
            <p:spPr bwMode="auto">
              <a:xfrm flipV="1">
                <a:off x="1006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1" name="Line 424"/>
              <p:cNvSpPr>
                <a:spLocks noChangeShapeType="1"/>
              </p:cNvSpPr>
              <p:nvPr/>
            </p:nvSpPr>
            <p:spPr bwMode="auto">
              <a:xfrm flipV="1">
                <a:off x="1006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2" name="Line 425"/>
              <p:cNvSpPr>
                <a:spLocks noChangeShapeType="1"/>
              </p:cNvSpPr>
              <p:nvPr/>
            </p:nvSpPr>
            <p:spPr bwMode="auto">
              <a:xfrm flipV="1">
                <a:off x="1006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3" name="Line 426"/>
              <p:cNvSpPr>
                <a:spLocks noChangeShapeType="1"/>
              </p:cNvSpPr>
              <p:nvPr/>
            </p:nvSpPr>
            <p:spPr bwMode="auto">
              <a:xfrm flipV="1">
                <a:off x="1006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4" name="Line 427"/>
              <p:cNvSpPr>
                <a:spLocks noChangeShapeType="1"/>
              </p:cNvSpPr>
              <p:nvPr/>
            </p:nvSpPr>
            <p:spPr bwMode="auto">
              <a:xfrm flipV="1">
                <a:off x="1006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5" name="Line 428"/>
              <p:cNvSpPr>
                <a:spLocks noChangeShapeType="1"/>
              </p:cNvSpPr>
              <p:nvPr/>
            </p:nvSpPr>
            <p:spPr bwMode="auto">
              <a:xfrm flipV="1">
                <a:off x="1006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6" name="Line 429"/>
              <p:cNvSpPr>
                <a:spLocks noChangeShapeType="1"/>
              </p:cNvSpPr>
              <p:nvPr/>
            </p:nvSpPr>
            <p:spPr bwMode="auto">
              <a:xfrm flipV="1">
                <a:off x="1006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7" name="Line 430"/>
              <p:cNvSpPr>
                <a:spLocks noChangeShapeType="1"/>
              </p:cNvSpPr>
              <p:nvPr/>
            </p:nvSpPr>
            <p:spPr bwMode="auto">
              <a:xfrm flipV="1">
                <a:off x="1006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8" name="Line 431"/>
              <p:cNvSpPr>
                <a:spLocks noChangeShapeType="1"/>
              </p:cNvSpPr>
              <p:nvPr/>
            </p:nvSpPr>
            <p:spPr bwMode="auto">
              <a:xfrm flipV="1">
                <a:off x="1006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9" name="Line 432"/>
              <p:cNvSpPr>
                <a:spLocks noChangeShapeType="1"/>
              </p:cNvSpPr>
              <p:nvPr/>
            </p:nvSpPr>
            <p:spPr bwMode="auto">
              <a:xfrm flipV="1">
                <a:off x="1006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0" name="Line 433"/>
              <p:cNvSpPr>
                <a:spLocks noChangeShapeType="1"/>
              </p:cNvSpPr>
              <p:nvPr/>
            </p:nvSpPr>
            <p:spPr bwMode="auto">
              <a:xfrm flipV="1">
                <a:off x="1006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1" name="Line 434"/>
              <p:cNvSpPr>
                <a:spLocks noChangeShapeType="1"/>
              </p:cNvSpPr>
              <p:nvPr/>
            </p:nvSpPr>
            <p:spPr bwMode="auto">
              <a:xfrm flipV="1">
                <a:off x="1006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2" name="Line 435"/>
              <p:cNvSpPr>
                <a:spLocks noChangeShapeType="1"/>
              </p:cNvSpPr>
              <p:nvPr/>
            </p:nvSpPr>
            <p:spPr bwMode="auto">
              <a:xfrm flipV="1">
                <a:off x="1006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3" name="Line 436"/>
              <p:cNvSpPr>
                <a:spLocks noChangeShapeType="1"/>
              </p:cNvSpPr>
              <p:nvPr/>
            </p:nvSpPr>
            <p:spPr bwMode="auto">
              <a:xfrm flipV="1">
                <a:off x="1006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4" name="Line 437"/>
              <p:cNvSpPr>
                <a:spLocks noChangeShapeType="1"/>
              </p:cNvSpPr>
              <p:nvPr/>
            </p:nvSpPr>
            <p:spPr bwMode="auto">
              <a:xfrm flipV="1">
                <a:off x="1006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5" name="Line 438"/>
              <p:cNvSpPr>
                <a:spLocks noChangeShapeType="1"/>
              </p:cNvSpPr>
              <p:nvPr/>
            </p:nvSpPr>
            <p:spPr bwMode="auto">
              <a:xfrm flipV="1">
                <a:off x="1006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6" name="Line 439"/>
              <p:cNvSpPr>
                <a:spLocks noChangeShapeType="1"/>
              </p:cNvSpPr>
              <p:nvPr/>
            </p:nvSpPr>
            <p:spPr bwMode="auto">
              <a:xfrm flipV="1">
                <a:off x="1245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7" name="Line 440"/>
              <p:cNvSpPr>
                <a:spLocks noChangeShapeType="1"/>
              </p:cNvSpPr>
              <p:nvPr/>
            </p:nvSpPr>
            <p:spPr bwMode="auto">
              <a:xfrm flipV="1">
                <a:off x="1245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8" name="Line 441"/>
              <p:cNvSpPr>
                <a:spLocks noChangeShapeType="1"/>
              </p:cNvSpPr>
              <p:nvPr/>
            </p:nvSpPr>
            <p:spPr bwMode="auto">
              <a:xfrm flipV="1">
                <a:off x="1245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9" name="Line 442"/>
              <p:cNvSpPr>
                <a:spLocks noChangeShapeType="1"/>
              </p:cNvSpPr>
              <p:nvPr/>
            </p:nvSpPr>
            <p:spPr bwMode="auto">
              <a:xfrm flipV="1">
                <a:off x="1245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0" name="Line 443"/>
              <p:cNvSpPr>
                <a:spLocks noChangeShapeType="1"/>
              </p:cNvSpPr>
              <p:nvPr/>
            </p:nvSpPr>
            <p:spPr bwMode="auto">
              <a:xfrm flipV="1">
                <a:off x="1245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1" name="Line 444"/>
              <p:cNvSpPr>
                <a:spLocks noChangeShapeType="1"/>
              </p:cNvSpPr>
              <p:nvPr/>
            </p:nvSpPr>
            <p:spPr bwMode="auto">
              <a:xfrm flipV="1">
                <a:off x="1245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2" name="Line 445"/>
              <p:cNvSpPr>
                <a:spLocks noChangeShapeType="1"/>
              </p:cNvSpPr>
              <p:nvPr/>
            </p:nvSpPr>
            <p:spPr bwMode="auto">
              <a:xfrm flipV="1">
                <a:off x="1245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3" name="Line 446"/>
              <p:cNvSpPr>
                <a:spLocks noChangeShapeType="1"/>
              </p:cNvSpPr>
              <p:nvPr/>
            </p:nvSpPr>
            <p:spPr bwMode="auto">
              <a:xfrm flipV="1">
                <a:off x="1245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4" name="Line 447"/>
              <p:cNvSpPr>
                <a:spLocks noChangeShapeType="1"/>
              </p:cNvSpPr>
              <p:nvPr/>
            </p:nvSpPr>
            <p:spPr bwMode="auto">
              <a:xfrm flipV="1">
                <a:off x="1245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5" name="Line 448"/>
              <p:cNvSpPr>
                <a:spLocks noChangeShapeType="1"/>
              </p:cNvSpPr>
              <p:nvPr/>
            </p:nvSpPr>
            <p:spPr bwMode="auto">
              <a:xfrm flipV="1">
                <a:off x="1245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6" name="Line 449"/>
              <p:cNvSpPr>
                <a:spLocks noChangeShapeType="1"/>
              </p:cNvSpPr>
              <p:nvPr/>
            </p:nvSpPr>
            <p:spPr bwMode="auto">
              <a:xfrm flipV="1">
                <a:off x="1245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7" name="Line 450"/>
              <p:cNvSpPr>
                <a:spLocks noChangeShapeType="1"/>
              </p:cNvSpPr>
              <p:nvPr/>
            </p:nvSpPr>
            <p:spPr bwMode="auto">
              <a:xfrm flipV="1">
                <a:off x="1245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8" name="Line 451"/>
              <p:cNvSpPr>
                <a:spLocks noChangeShapeType="1"/>
              </p:cNvSpPr>
              <p:nvPr/>
            </p:nvSpPr>
            <p:spPr bwMode="auto">
              <a:xfrm flipV="1">
                <a:off x="1245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9" name="Line 452"/>
              <p:cNvSpPr>
                <a:spLocks noChangeShapeType="1"/>
              </p:cNvSpPr>
              <p:nvPr/>
            </p:nvSpPr>
            <p:spPr bwMode="auto">
              <a:xfrm flipV="1">
                <a:off x="1245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0" name="Line 453"/>
              <p:cNvSpPr>
                <a:spLocks noChangeShapeType="1"/>
              </p:cNvSpPr>
              <p:nvPr/>
            </p:nvSpPr>
            <p:spPr bwMode="auto">
              <a:xfrm flipV="1">
                <a:off x="1245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1" name="Line 454"/>
              <p:cNvSpPr>
                <a:spLocks noChangeShapeType="1"/>
              </p:cNvSpPr>
              <p:nvPr/>
            </p:nvSpPr>
            <p:spPr bwMode="auto">
              <a:xfrm flipV="1">
                <a:off x="1245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2" name="Line 455"/>
              <p:cNvSpPr>
                <a:spLocks noChangeShapeType="1"/>
              </p:cNvSpPr>
              <p:nvPr/>
            </p:nvSpPr>
            <p:spPr bwMode="auto">
              <a:xfrm flipV="1">
                <a:off x="1245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3" name="Line 456"/>
              <p:cNvSpPr>
                <a:spLocks noChangeShapeType="1"/>
              </p:cNvSpPr>
              <p:nvPr/>
            </p:nvSpPr>
            <p:spPr bwMode="auto">
              <a:xfrm flipV="1">
                <a:off x="1245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4" name="Line 457"/>
              <p:cNvSpPr>
                <a:spLocks noChangeShapeType="1"/>
              </p:cNvSpPr>
              <p:nvPr/>
            </p:nvSpPr>
            <p:spPr bwMode="auto">
              <a:xfrm flipV="1">
                <a:off x="1245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5" name="Line 458"/>
              <p:cNvSpPr>
                <a:spLocks noChangeShapeType="1"/>
              </p:cNvSpPr>
              <p:nvPr/>
            </p:nvSpPr>
            <p:spPr bwMode="auto">
              <a:xfrm flipV="1">
                <a:off x="1245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6" name="Line 459"/>
              <p:cNvSpPr>
                <a:spLocks noChangeShapeType="1"/>
              </p:cNvSpPr>
              <p:nvPr/>
            </p:nvSpPr>
            <p:spPr bwMode="auto">
              <a:xfrm flipV="1">
                <a:off x="1245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7" name="Line 460"/>
              <p:cNvSpPr>
                <a:spLocks noChangeShapeType="1"/>
              </p:cNvSpPr>
              <p:nvPr/>
            </p:nvSpPr>
            <p:spPr bwMode="auto">
              <a:xfrm flipV="1">
                <a:off x="1245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8" name="Line 461"/>
              <p:cNvSpPr>
                <a:spLocks noChangeShapeType="1"/>
              </p:cNvSpPr>
              <p:nvPr/>
            </p:nvSpPr>
            <p:spPr bwMode="auto">
              <a:xfrm flipV="1">
                <a:off x="1245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9" name="Line 462"/>
              <p:cNvSpPr>
                <a:spLocks noChangeShapeType="1"/>
              </p:cNvSpPr>
              <p:nvPr/>
            </p:nvSpPr>
            <p:spPr bwMode="auto">
              <a:xfrm flipV="1">
                <a:off x="1245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0" name="Line 463"/>
              <p:cNvSpPr>
                <a:spLocks noChangeShapeType="1"/>
              </p:cNvSpPr>
              <p:nvPr/>
            </p:nvSpPr>
            <p:spPr bwMode="auto">
              <a:xfrm flipV="1">
                <a:off x="1245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1" name="Line 464"/>
              <p:cNvSpPr>
                <a:spLocks noChangeShapeType="1"/>
              </p:cNvSpPr>
              <p:nvPr/>
            </p:nvSpPr>
            <p:spPr bwMode="auto">
              <a:xfrm flipV="1">
                <a:off x="1245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2" name="Line 465"/>
              <p:cNvSpPr>
                <a:spLocks noChangeShapeType="1"/>
              </p:cNvSpPr>
              <p:nvPr/>
            </p:nvSpPr>
            <p:spPr bwMode="auto">
              <a:xfrm flipV="1">
                <a:off x="1245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3" name="Line 466"/>
              <p:cNvSpPr>
                <a:spLocks noChangeShapeType="1"/>
              </p:cNvSpPr>
              <p:nvPr/>
            </p:nvSpPr>
            <p:spPr bwMode="auto">
              <a:xfrm flipV="1">
                <a:off x="1245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4" name="Line 467"/>
              <p:cNvSpPr>
                <a:spLocks noChangeShapeType="1"/>
              </p:cNvSpPr>
              <p:nvPr/>
            </p:nvSpPr>
            <p:spPr bwMode="auto">
              <a:xfrm flipV="1">
                <a:off x="1245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5" name="Line 468"/>
              <p:cNvSpPr>
                <a:spLocks noChangeShapeType="1"/>
              </p:cNvSpPr>
              <p:nvPr/>
            </p:nvSpPr>
            <p:spPr bwMode="auto">
              <a:xfrm flipV="1">
                <a:off x="1245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6" name="Line 469"/>
              <p:cNvSpPr>
                <a:spLocks noChangeShapeType="1"/>
              </p:cNvSpPr>
              <p:nvPr/>
            </p:nvSpPr>
            <p:spPr bwMode="auto">
              <a:xfrm flipV="1">
                <a:off x="1245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7" name="Line 470"/>
              <p:cNvSpPr>
                <a:spLocks noChangeShapeType="1"/>
              </p:cNvSpPr>
              <p:nvPr/>
            </p:nvSpPr>
            <p:spPr bwMode="auto">
              <a:xfrm flipV="1">
                <a:off x="1245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8" name="Line 471"/>
              <p:cNvSpPr>
                <a:spLocks noChangeShapeType="1"/>
              </p:cNvSpPr>
              <p:nvPr/>
            </p:nvSpPr>
            <p:spPr bwMode="auto">
              <a:xfrm flipV="1">
                <a:off x="1245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9" name="Line 472"/>
              <p:cNvSpPr>
                <a:spLocks noChangeShapeType="1"/>
              </p:cNvSpPr>
              <p:nvPr/>
            </p:nvSpPr>
            <p:spPr bwMode="auto">
              <a:xfrm flipV="1">
                <a:off x="1245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0" name="Line 473"/>
              <p:cNvSpPr>
                <a:spLocks noChangeShapeType="1"/>
              </p:cNvSpPr>
              <p:nvPr/>
            </p:nvSpPr>
            <p:spPr bwMode="auto">
              <a:xfrm flipV="1">
                <a:off x="1484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1" name="Line 474"/>
              <p:cNvSpPr>
                <a:spLocks noChangeShapeType="1"/>
              </p:cNvSpPr>
              <p:nvPr/>
            </p:nvSpPr>
            <p:spPr bwMode="auto">
              <a:xfrm flipV="1">
                <a:off x="1484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2" name="Line 475"/>
              <p:cNvSpPr>
                <a:spLocks noChangeShapeType="1"/>
              </p:cNvSpPr>
              <p:nvPr/>
            </p:nvSpPr>
            <p:spPr bwMode="auto">
              <a:xfrm flipV="1">
                <a:off x="1484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3" name="Line 476"/>
              <p:cNvSpPr>
                <a:spLocks noChangeShapeType="1"/>
              </p:cNvSpPr>
              <p:nvPr/>
            </p:nvSpPr>
            <p:spPr bwMode="auto">
              <a:xfrm flipV="1">
                <a:off x="1484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4" name="Line 477"/>
              <p:cNvSpPr>
                <a:spLocks noChangeShapeType="1"/>
              </p:cNvSpPr>
              <p:nvPr/>
            </p:nvSpPr>
            <p:spPr bwMode="auto">
              <a:xfrm flipV="1">
                <a:off x="1484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5" name="Line 478"/>
              <p:cNvSpPr>
                <a:spLocks noChangeShapeType="1"/>
              </p:cNvSpPr>
              <p:nvPr/>
            </p:nvSpPr>
            <p:spPr bwMode="auto">
              <a:xfrm flipV="1">
                <a:off x="1484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6" name="Line 479"/>
              <p:cNvSpPr>
                <a:spLocks noChangeShapeType="1"/>
              </p:cNvSpPr>
              <p:nvPr/>
            </p:nvSpPr>
            <p:spPr bwMode="auto">
              <a:xfrm flipV="1">
                <a:off x="1484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7" name="Line 480"/>
              <p:cNvSpPr>
                <a:spLocks noChangeShapeType="1"/>
              </p:cNvSpPr>
              <p:nvPr/>
            </p:nvSpPr>
            <p:spPr bwMode="auto">
              <a:xfrm flipV="1">
                <a:off x="1484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8" name="Line 481"/>
              <p:cNvSpPr>
                <a:spLocks noChangeShapeType="1"/>
              </p:cNvSpPr>
              <p:nvPr/>
            </p:nvSpPr>
            <p:spPr bwMode="auto">
              <a:xfrm flipV="1">
                <a:off x="1484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9" name="Line 482"/>
              <p:cNvSpPr>
                <a:spLocks noChangeShapeType="1"/>
              </p:cNvSpPr>
              <p:nvPr/>
            </p:nvSpPr>
            <p:spPr bwMode="auto">
              <a:xfrm flipV="1">
                <a:off x="1484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0" name="Line 483"/>
              <p:cNvSpPr>
                <a:spLocks noChangeShapeType="1"/>
              </p:cNvSpPr>
              <p:nvPr/>
            </p:nvSpPr>
            <p:spPr bwMode="auto">
              <a:xfrm flipV="1">
                <a:off x="1484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1" name="Line 484"/>
              <p:cNvSpPr>
                <a:spLocks noChangeShapeType="1"/>
              </p:cNvSpPr>
              <p:nvPr/>
            </p:nvSpPr>
            <p:spPr bwMode="auto">
              <a:xfrm flipV="1">
                <a:off x="1484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2" name="Line 485"/>
              <p:cNvSpPr>
                <a:spLocks noChangeShapeType="1"/>
              </p:cNvSpPr>
              <p:nvPr/>
            </p:nvSpPr>
            <p:spPr bwMode="auto">
              <a:xfrm flipV="1">
                <a:off x="1484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3" name="Line 486"/>
              <p:cNvSpPr>
                <a:spLocks noChangeShapeType="1"/>
              </p:cNvSpPr>
              <p:nvPr/>
            </p:nvSpPr>
            <p:spPr bwMode="auto">
              <a:xfrm flipV="1">
                <a:off x="1484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4" name="Line 487"/>
              <p:cNvSpPr>
                <a:spLocks noChangeShapeType="1"/>
              </p:cNvSpPr>
              <p:nvPr/>
            </p:nvSpPr>
            <p:spPr bwMode="auto">
              <a:xfrm flipV="1">
                <a:off x="1484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5" name="Line 488"/>
              <p:cNvSpPr>
                <a:spLocks noChangeShapeType="1"/>
              </p:cNvSpPr>
              <p:nvPr/>
            </p:nvSpPr>
            <p:spPr bwMode="auto">
              <a:xfrm flipV="1">
                <a:off x="1484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6" name="Line 489"/>
              <p:cNvSpPr>
                <a:spLocks noChangeShapeType="1"/>
              </p:cNvSpPr>
              <p:nvPr/>
            </p:nvSpPr>
            <p:spPr bwMode="auto">
              <a:xfrm flipV="1">
                <a:off x="1484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7" name="Line 490"/>
              <p:cNvSpPr>
                <a:spLocks noChangeShapeType="1"/>
              </p:cNvSpPr>
              <p:nvPr/>
            </p:nvSpPr>
            <p:spPr bwMode="auto">
              <a:xfrm flipV="1">
                <a:off x="1484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8" name="Line 491"/>
              <p:cNvSpPr>
                <a:spLocks noChangeShapeType="1"/>
              </p:cNvSpPr>
              <p:nvPr/>
            </p:nvSpPr>
            <p:spPr bwMode="auto">
              <a:xfrm flipV="1">
                <a:off x="1484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9" name="Line 492"/>
              <p:cNvSpPr>
                <a:spLocks noChangeShapeType="1"/>
              </p:cNvSpPr>
              <p:nvPr/>
            </p:nvSpPr>
            <p:spPr bwMode="auto">
              <a:xfrm flipV="1">
                <a:off x="1484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0" name="Line 493"/>
              <p:cNvSpPr>
                <a:spLocks noChangeShapeType="1"/>
              </p:cNvSpPr>
              <p:nvPr/>
            </p:nvSpPr>
            <p:spPr bwMode="auto">
              <a:xfrm flipV="1">
                <a:off x="1484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1" name="Line 494"/>
              <p:cNvSpPr>
                <a:spLocks noChangeShapeType="1"/>
              </p:cNvSpPr>
              <p:nvPr/>
            </p:nvSpPr>
            <p:spPr bwMode="auto">
              <a:xfrm flipV="1">
                <a:off x="1484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2" name="Line 495"/>
              <p:cNvSpPr>
                <a:spLocks noChangeShapeType="1"/>
              </p:cNvSpPr>
              <p:nvPr/>
            </p:nvSpPr>
            <p:spPr bwMode="auto">
              <a:xfrm flipV="1">
                <a:off x="1484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3" name="Line 496"/>
              <p:cNvSpPr>
                <a:spLocks noChangeShapeType="1"/>
              </p:cNvSpPr>
              <p:nvPr/>
            </p:nvSpPr>
            <p:spPr bwMode="auto">
              <a:xfrm flipV="1">
                <a:off x="1484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4" name="Line 497"/>
              <p:cNvSpPr>
                <a:spLocks noChangeShapeType="1"/>
              </p:cNvSpPr>
              <p:nvPr/>
            </p:nvSpPr>
            <p:spPr bwMode="auto">
              <a:xfrm flipV="1">
                <a:off x="1484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5" name="Line 498"/>
              <p:cNvSpPr>
                <a:spLocks noChangeShapeType="1"/>
              </p:cNvSpPr>
              <p:nvPr/>
            </p:nvSpPr>
            <p:spPr bwMode="auto">
              <a:xfrm flipV="1">
                <a:off x="1484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6" name="Line 499"/>
              <p:cNvSpPr>
                <a:spLocks noChangeShapeType="1"/>
              </p:cNvSpPr>
              <p:nvPr/>
            </p:nvSpPr>
            <p:spPr bwMode="auto">
              <a:xfrm flipV="1">
                <a:off x="1484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7" name="Line 500"/>
              <p:cNvSpPr>
                <a:spLocks noChangeShapeType="1"/>
              </p:cNvSpPr>
              <p:nvPr/>
            </p:nvSpPr>
            <p:spPr bwMode="auto">
              <a:xfrm flipV="1">
                <a:off x="1484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8" name="Line 501"/>
              <p:cNvSpPr>
                <a:spLocks noChangeShapeType="1"/>
              </p:cNvSpPr>
              <p:nvPr/>
            </p:nvSpPr>
            <p:spPr bwMode="auto">
              <a:xfrm flipV="1">
                <a:off x="1484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9" name="Line 502"/>
              <p:cNvSpPr>
                <a:spLocks noChangeShapeType="1"/>
              </p:cNvSpPr>
              <p:nvPr/>
            </p:nvSpPr>
            <p:spPr bwMode="auto">
              <a:xfrm flipV="1">
                <a:off x="1484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0" name="Line 503"/>
              <p:cNvSpPr>
                <a:spLocks noChangeShapeType="1"/>
              </p:cNvSpPr>
              <p:nvPr/>
            </p:nvSpPr>
            <p:spPr bwMode="auto">
              <a:xfrm flipV="1">
                <a:off x="1484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1" name="Line 504"/>
              <p:cNvSpPr>
                <a:spLocks noChangeShapeType="1"/>
              </p:cNvSpPr>
              <p:nvPr/>
            </p:nvSpPr>
            <p:spPr bwMode="auto">
              <a:xfrm flipV="1">
                <a:off x="1484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2" name="Line 505"/>
              <p:cNvSpPr>
                <a:spLocks noChangeShapeType="1"/>
              </p:cNvSpPr>
              <p:nvPr/>
            </p:nvSpPr>
            <p:spPr bwMode="auto">
              <a:xfrm flipV="1">
                <a:off x="1484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3" name="Line 506"/>
              <p:cNvSpPr>
                <a:spLocks noChangeShapeType="1"/>
              </p:cNvSpPr>
              <p:nvPr/>
            </p:nvSpPr>
            <p:spPr bwMode="auto">
              <a:xfrm flipV="1">
                <a:off x="1484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4" name="Line 507"/>
              <p:cNvSpPr>
                <a:spLocks noChangeShapeType="1"/>
              </p:cNvSpPr>
              <p:nvPr/>
            </p:nvSpPr>
            <p:spPr bwMode="auto">
              <a:xfrm flipV="1">
                <a:off x="1723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5" name="Line 508"/>
              <p:cNvSpPr>
                <a:spLocks noChangeShapeType="1"/>
              </p:cNvSpPr>
              <p:nvPr/>
            </p:nvSpPr>
            <p:spPr bwMode="auto">
              <a:xfrm flipV="1">
                <a:off x="1723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6" name="Line 509"/>
              <p:cNvSpPr>
                <a:spLocks noChangeShapeType="1"/>
              </p:cNvSpPr>
              <p:nvPr/>
            </p:nvSpPr>
            <p:spPr bwMode="auto">
              <a:xfrm flipV="1">
                <a:off x="1723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7" name="Line 510"/>
              <p:cNvSpPr>
                <a:spLocks noChangeShapeType="1"/>
              </p:cNvSpPr>
              <p:nvPr/>
            </p:nvSpPr>
            <p:spPr bwMode="auto">
              <a:xfrm flipV="1">
                <a:off x="1723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8" name="Line 511"/>
              <p:cNvSpPr>
                <a:spLocks noChangeShapeType="1"/>
              </p:cNvSpPr>
              <p:nvPr/>
            </p:nvSpPr>
            <p:spPr bwMode="auto">
              <a:xfrm flipV="1">
                <a:off x="1723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9" name="Line 512"/>
              <p:cNvSpPr>
                <a:spLocks noChangeShapeType="1"/>
              </p:cNvSpPr>
              <p:nvPr/>
            </p:nvSpPr>
            <p:spPr bwMode="auto">
              <a:xfrm flipV="1">
                <a:off x="1723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0" name="Line 513"/>
              <p:cNvSpPr>
                <a:spLocks noChangeShapeType="1"/>
              </p:cNvSpPr>
              <p:nvPr/>
            </p:nvSpPr>
            <p:spPr bwMode="auto">
              <a:xfrm flipV="1">
                <a:off x="1723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1" name="Line 514"/>
              <p:cNvSpPr>
                <a:spLocks noChangeShapeType="1"/>
              </p:cNvSpPr>
              <p:nvPr/>
            </p:nvSpPr>
            <p:spPr bwMode="auto">
              <a:xfrm flipV="1">
                <a:off x="1723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2" name="Line 515"/>
              <p:cNvSpPr>
                <a:spLocks noChangeShapeType="1"/>
              </p:cNvSpPr>
              <p:nvPr/>
            </p:nvSpPr>
            <p:spPr bwMode="auto">
              <a:xfrm flipV="1">
                <a:off x="1723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3" name="Line 516"/>
              <p:cNvSpPr>
                <a:spLocks noChangeShapeType="1"/>
              </p:cNvSpPr>
              <p:nvPr/>
            </p:nvSpPr>
            <p:spPr bwMode="auto">
              <a:xfrm flipV="1">
                <a:off x="1723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4" name="Line 517"/>
              <p:cNvSpPr>
                <a:spLocks noChangeShapeType="1"/>
              </p:cNvSpPr>
              <p:nvPr/>
            </p:nvSpPr>
            <p:spPr bwMode="auto">
              <a:xfrm flipV="1">
                <a:off x="1723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5" name="Line 518"/>
              <p:cNvSpPr>
                <a:spLocks noChangeShapeType="1"/>
              </p:cNvSpPr>
              <p:nvPr/>
            </p:nvSpPr>
            <p:spPr bwMode="auto">
              <a:xfrm flipV="1">
                <a:off x="1723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6" name="Line 519"/>
              <p:cNvSpPr>
                <a:spLocks noChangeShapeType="1"/>
              </p:cNvSpPr>
              <p:nvPr/>
            </p:nvSpPr>
            <p:spPr bwMode="auto">
              <a:xfrm flipV="1">
                <a:off x="1723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7" name="Line 520"/>
              <p:cNvSpPr>
                <a:spLocks noChangeShapeType="1"/>
              </p:cNvSpPr>
              <p:nvPr/>
            </p:nvSpPr>
            <p:spPr bwMode="auto">
              <a:xfrm flipV="1">
                <a:off x="1723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8" name="Line 521"/>
              <p:cNvSpPr>
                <a:spLocks noChangeShapeType="1"/>
              </p:cNvSpPr>
              <p:nvPr/>
            </p:nvSpPr>
            <p:spPr bwMode="auto">
              <a:xfrm flipV="1">
                <a:off x="1723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9" name="Line 522"/>
              <p:cNvSpPr>
                <a:spLocks noChangeShapeType="1"/>
              </p:cNvSpPr>
              <p:nvPr/>
            </p:nvSpPr>
            <p:spPr bwMode="auto">
              <a:xfrm flipV="1">
                <a:off x="1723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0" name="Line 523"/>
              <p:cNvSpPr>
                <a:spLocks noChangeShapeType="1"/>
              </p:cNvSpPr>
              <p:nvPr/>
            </p:nvSpPr>
            <p:spPr bwMode="auto">
              <a:xfrm flipV="1">
                <a:off x="1723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1" name="Line 524"/>
              <p:cNvSpPr>
                <a:spLocks noChangeShapeType="1"/>
              </p:cNvSpPr>
              <p:nvPr/>
            </p:nvSpPr>
            <p:spPr bwMode="auto">
              <a:xfrm flipV="1">
                <a:off x="1723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2" name="Line 525"/>
              <p:cNvSpPr>
                <a:spLocks noChangeShapeType="1"/>
              </p:cNvSpPr>
              <p:nvPr/>
            </p:nvSpPr>
            <p:spPr bwMode="auto">
              <a:xfrm flipV="1">
                <a:off x="1723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3" name="Line 526"/>
              <p:cNvSpPr>
                <a:spLocks noChangeShapeType="1"/>
              </p:cNvSpPr>
              <p:nvPr/>
            </p:nvSpPr>
            <p:spPr bwMode="auto">
              <a:xfrm flipV="1">
                <a:off x="1723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4" name="Line 527"/>
              <p:cNvSpPr>
                <a:spLocks noChangeShapeType="1"/>
              </p:cNvSpPr>
              <p:nvPr/>
            </p:nvSpPr>
            <p:spPr bwMode="auto">
              <a:xfrm flipV="1">
                <a:off x="1723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5" name="Line 528"/>
              <p:cNvSpPr>
                <a:spLocks noChangeShapeType="1"/>
              </p:cNvSpPr>
              <p:nvPr/>
            </p:nvSpPr>
            <p:spPr bwMode="auto">
              <a:xfrm flipV="1">
                <a:off x="1723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6" name="Line 529"/>
              <p:cNvSpPr>
                <a:spLocks noChangeShapeType="1"/>
              </p:cNvSpPr>
              <p:nvPr/>
            </p:nvSpPr>
            <p:spPr bwMode="auto">
              <a:xfrm flipV="1">
                <a:off x="1723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7" name="Line 530"/>
              <p:cNvSpPr>
                <a:spLocks noChangeShapeType="1"/>
              </p:cNvSpPr>
              <p:nvPr/>
            </p:nvSpPr>
            <p:spPr bwMode="auto">
              <a:xfrm flipV="1">
                <a:off x="1723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8" name="Line 531"/>
              <p:cNvSpPr>
                <a:spLocks noChangeShapeType="1"/>
              </p:cNvSpPr>
              <p:nvPr/>
            </p:nvSpPr>
            <p:spPr bwMode="auto">
              <a:xfrm flipV="1">
                <a:off x="1723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9" name="Line 532"/>
              <p:cNvSpPr>
                <a:spLocks noChangeShapeType="1"/>
              </p:cNvSpPr>
              <p:nvPr/>
            </p:nvSpPr>
            <p:spPr bwMode="auto">
              <a:xfrm flipV="1">
                <a:off x="1723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0" name="Line 533"/>
              <p:cNvSpPr>
                <a:spLocks noChangeShapeType="1"/>
              </p:cNvSpPr>
              <p:nvPr/>
            </p:nvSpPr>
            <p:spPr bwMode="auto">
              <a:xfrm flipV="1">
                <a:off x="1723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1" name="Line 534"/>
              <p:cNvSpPr>
                <a:spLocks noChangeShapeType="1"/>
              </p:cNvSpPr>
              <p:nvPr/>
            </p:nvSpPr>
            <p:spPr bwMode="auto">
              <a:xfrm flipV="1">
                <a:off x="1723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2" name="Line 535"/>
              <p:cNvSpPr>
                <a:spLocks noChangeShapeType="1"/>
              </p:cNvSpPr>
              <p:nvPr/>
            </p:nvSpPr>
            <p:spPr bwMode="auto">
              <a:xfrm flipV="1">
                <a:off x="1723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3" name="Line 536"/>
              <p:cNvSpPr>
                <a:spLocks noChangeShapeType="1"/>
              </p:cNvSpPr>
              <p:nvPr/>
            </p:nvSpPr>
            <p:spPr bwMode="auto">
              <a:xfrm flipV="1">
                <a:off x="1723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4" name="Line 537"/>
              <p:cNvSpPr>
                <a:spLocks noChangeShapeType="1"/>
              </p:cNvSpPr>
              <p:nvPr/>
            </p:nvSpPr>
            <p:spPr bwMode="auto">
              <a:xfrm flipV="1">
                <a:off x="1723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5" name="Line 538"/>
              <p:cNvSpPr>
                <a:spLocks noChangeShapeType="1"/>
              </p:cNvSpPr>
              <p:nvPr/>
            </p:nvSpPr>
            <p:spPr bwMode="auto">
              <a:xfrm flipV="1">
                <a:off x="1723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6" name="Line 539"/>
              <p:cNvSpPr>
                <a:spLocks noChangeShapeType="1"/>
              </p:cNvSpPr>
              <p:nvPr/>
            </p:nvSpPr>
            <p:spPr bwMode="auto">
              <a:xfrm flipV="1">
                <a:off x="1723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7" name="Line 540"/>
              <p:cNvSpPr>
                <a:spLocks noChangeShapeType="1"/>
              </p:cNvSpPr>
              <p:nvPr/>
            </p:nvSpPr>
            <p:spPr bwMode="auto">
              <a:xfrm flipV="1">
                <a:off x="1723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8" name="Line 541"/>
              <p:cNvSpPr>
                <a:spLocks noChangeShapeType="1"/>
              </p:cNvSpPr>
              <p:nvPr/>
            </p:nvSpPr>
            <p:spPr bwMode="auto">
              <a:xfrm flipV="1">
                <a:off x="1962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9" name="Line 542"/>
              <p:cNvSpPr>
                <a:spLocks noChangeShapeType="1"/>
              </p:cNvSpPr>
              <p:nvPr/>
            </p:nvSpPr>
            <p:spPr bwMode="auto">
              <a:xfrm flipV="1">
                <a:off x="1962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0" name="Line 543"/>
              <p:cNvSpPr>
                <a:spLocks noChangeShapeType="1"/>
              </p:cNvSpPr>
              <p:nvPr/>
            </p:nvSpPr>
            <p:spPr bwMode="auto">
              <a:xfrm flipV="1">
                <a:off x="1962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1" name="Line 544"/>
              <p:cNvSpPr>
                <a:spLocks noChangeShapeType="1"/>
              </p:cNvSpPr>
              <p:nvPr/>
            </p:nvSpPr>
            <p:spPr bwMode="auto">
              <a:xfrm flipV="1">
                <a:off x="1962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2" name="Line 545"/>
              <p:cNvSpPr>
                <a:spLocks noChangeShapeType="1"/>
              </p:cNvSpPr>
              <p:nvPr/>
            </p:nvSpPr>
            <p:spPr bwMode="auto">
              <a:xfrm flipV="1">
                <a:off x="1962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3" name="Line 546"/>
              <p:cNvSpPr>
                <a:spLocks noChangeShapeType="1"/>
              </p:cNvSpPr>
              <p:nvPr/>
            </p:nvSpPr>
            <p:spPr bwMode="auto">
              <a:xfrm flipV="1">
                <a:off x="1962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4" name="Line 547"/>
              <p:cNvSpPr>
                <a:spLocks noChangeShapeType="1"/>
              </p:cNvSpPr>
              <p:nvPr/>
            </p:nvSpPr>
            <p:spPr bwMode="auto">
              <a:xfrm flipV="1">
                <a:off x="1962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5" name="Line 548"/>
              <p:cNvSpPr>
                <a:spLocks noChangeShapeType="1"/>
              </p:cNvSpPr>
              <p:nvPr/>
            </p:nvSpPr>
            <p:spPr bwMode="auto">
              <a:xfrm flipV="1">
                <a:off x="1962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6" name="Line 549"/>
              <p:cNvSpPr>
                <a:spLocks noChangeShapeType="1"/>
              </p:cNvSpPr>
              <p:nvPr/>
            </p:nvSpPr>
            <p:spPr bwMode="auto">
              <a:xfrm flipV="1">
                <a:off x="1962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7" name="Line 550"/>
              <p:cNvSpPr>
                <a:spLocks noChangeShapeType="1"/>
              </p:cNvSpPr>
              <p:nvPr/>
            </p:nvSpPr>
            <p:spPr bwMode="auto">
              <a:xfrm flipV="1">
                <a:off x="1962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8" name="Line 551"/>
              <p:cNvSpPr>
                <a:spLocks noChangeShapeType="1"/>
              </p:cNvSpPr>
              <p:nvPr/>
            </p:nvSpPr>
            <p:spPr bwMode="auto">
              <a:xfrm flipV="1">
                <a:off x="1962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9" name="Line 552"/>
              <p:cNvSpPr>
                <a:spLocks noChangeShapeType="1"/>
              </p:cNvSpPr>
              <p:nvPr/>
            </p:nvSpPr>
            <p:spPr bwMode="auto">
              <a:xfrm flipV="1">
                <a:off x="1962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0" name="Line 553"/>
              <p:cNvSpPr>
                <a:spLocks noChangeShapeType="1"/>
              </p:cNvSpPr>
              <p:nvPr/>
            </p:nvSpPr>
            <p:spPr bwMode="auto">
              <a:xfrm flipV="1">
                <a:off x="1962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1" name="Line 554"/>
              <p:cNvSpPr>
                <a:spLocks noChangeShapeType="1"/>
              </p:cNvSpPr>
              <p:nvPr/>
            </p:nvSpPr>
            <p:spPr bwMode="auto">
              <a:xfrm flipV="1">
                <a:off x="1962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2" name="Line 555"/>
              <p:cNvSpPr>
                <a:spLocks noChangeShapeType="1"/>
              </p:cNvSpPr>
              <p:nvPr/>
            </p:nvSpPr>
            <p:spPr bwMode="auto">
              <a:xfrm flipV="1">
                <a:off x="1962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3" name="Line 556"/>
              <p:cNvSpPr>
                <a:spLocks noChangeShapeType="1"/>
              </p:cNvSpPr>
              <p:nvPr/>
            </p:nvSpPr>
            <p:spPr bwMode="auto">
              <a:xfrm flipV="1">
                <a:off x="1962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4" name="Line 557"/>
              <p:cNvSpPr>
                <a:spLocks noChangeShapeType="1"/>
              </p:cNvSpPr>
              <p:nvPr/>
            </p:nvSpPr>
            <p:spPr bwMode="auto">
              <a:xfrm flipV="1">
                <a:off x="1962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5" name="Line 558"/>
              <p:cNvSpPr>
                <a:spLocks noChangeShapeType="1"/>
              </p:cNvSpPr>
              <p:nvPr/>
            </p:nvSpPr>
            <p:spPr bwMode="auto">
              <a:xfrm flipV="1">
                <a:off x="1962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6" name="Line 559"/>
              <p:cNvSpPr>
                <a:spLocks noChangeShapeType="1"/>
              </p:cNvSpPr>
              <p:nvPr/>
            </p:nvSpPr>
            <p:spPr bwMode="auto">
              <a:xfrm flipV="1">
                <a:off x="1962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7" name="Line 560"/>
              <p:cNvSpPr>
                <a:spLocks noChangeShapeType="1"/>
              </p:cNvSpPr>
              <p:nvPr/>
            </p:nvSpPr>
            <p:spPr bwMode="auto">
              <a:xfrm flipV="1">
                <a:off x="1962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8" name="Line 561"/>
              <p:cNvSpPr>
                <a:spLocks noChangeShapeType="1"/>
              </p:cNvSpPr>
              <p:nvPr/>
            </p:nvSpPr>
            <p:spPr bwMode="auto">
              <a:xfrm flipV="1">
                <a:off x="1962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9" name="Line 562"/>
              <p:cNvSpPr>
                <a:spLocks noChangeShapeType="1"/>
              </p:cNvSpPr>
              <p:nvPr/>
            </p:nvSpPr>
            <p:spPr bwMode="auto">
              <a:xfrm flipV="1">
                <a:off x="1962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0" name="Line 563"/>
              <p:cNvSpPr>
                <a:spLocks noChangeShapeType="1"/>
              </p:cNvSpPr>
              <p:nvPr/>
            </p:nvSpPr>
            <p:spPr bwMode="auto">
              <a:xfrm flipV="1">
                <a:off x="1962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1" name="Line 564"/>
              <p:cNvSpPr>
                <a:spLocks noChangeShapeType="1"/>
              </p:cNvSpPr>
              <p:nvPr/>
            </p:nvSpPr>
            <p:spPr bwMode="auto">
              <a:xfrm flipV="1">
                <a:off x="1962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2" name="Line 565"/>
              <p:cNvSpPr>
                <a:spLocks noChangeShapeType="1"/>
              </p:cNvSpPr>
              <p:nvPr/>
            </p:nvSpPr>
            <p:spPr bwMode="auto">
              <a:xfrm flipV="1">
                <a:off x="1962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3" name="Line 566"/>
              <p:cNvSpPr>
                <a:spLocks noChangeShapeType="1"/>
              </p:cNvSpPr>
              <p:nvPr/>
            </p:nvSpPr>
            <p:spPr bwMode="auto">
              <a:xfrm flipV="1">
                <a:off x="1962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4" name="Line 567"/>
              <p:cNvSpPr>
                <a:spLocks noChangeShapeType="1"/>
              </p:cNvSpPr>
              <p:nvPr/>
            </p:nvSpPr>
            <p:spPr bwMode="auto">
              <a:xfrm flipV="1">
                <a:off x="1962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5" name="Line 568"/>
              <p:cNvSpPr>
                <a:spLocks noChangeShapeType="1"/>
              </p:cNvSpPr>
              <p:nvPr/>
            </p:nvSpPr>
            <p:spPr bwMode="auto">
              <a:xfrm flipV="1">
                <a:off x="1962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6" name="Line 569"/>
              <p:cNvSpPr>
                <a:spLocks noChangeShapeType="1"/>
              </p:cNvSpPr>
              <p:nvPr/>
            </p:nvSpPr>
            <p:spPr bwMode="auto">
              <a:xfrm flipV="1">
                <a:off x="1962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7" name="Line 570"/>
              <p:cNvSpPr>
                <a:spLocks noChangeShapeType="1"/>
              </p:cNvSpPr>
              <p:nvPr/>
            </p:nvSpPr>
            <p:spPr bwMode="auto">
              <a:xfrm flipV="1">
                <a:off x="1962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8" name="Line 571"/>
              <p:cNvSpPr>
                <a:spLocks noChangeShapeType="1"/>
              </p:cNvSpPr>
              <p:nvPr/>
            </p:nvSpPr>
            <p:spPr bwMode="auto">
              <a:xfrm flipV="1">
                <a:off x="1962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9" name="Line 572"/>
              <p:cNvSpPr>
                <a:spLocks noChangeShapeType="1"/>
              </p:cNvSpPr>
              <p:nvPr/>
            </p:nvSpPr>
            <p:spPr bwMode="auto">
              <a:xfrm flipV="1">
                <a:off x="1962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0" name="Line 573"/>
              <p:cNvSpPr>
                <a:spLocks noChangeShapeType="1"/>
              </p:cNvSpPr>
              <p:nvPr/>
            </p:nvSpPr>
            <p:spPr bwMode="auto">
              <a:xfrm flipV="1">
                <a:off x="1962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1" name="Line 574"/>
              <p:cNvSpPr>
                <a:spLocks noChangeShapeType="1"/>
              </p:cNvSpPr>
              <p:nvPr/>
            </p:nvSpPr>
            <p:spPr bwMode="auto">
              <a:xfrm flipV="1">
                <a:off x="1962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2" name="Line 575"/>
              <p:cNvSpPr>
                <a:spLocks noChangeShapeType="1"/>
              </p:cNvSpPr>
              <p:nvPr/>
            </p:nvSpPr>
            <p:spPr bwMode="auto">
              <a:xfrm flipV="1">
                <a:off x="2201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3" name="Line 576"/>
              <p:cNvSpPr>
                <a:spLocks noChangeShapeType="1"/>
              </p:cNvSpPr>
              <p:nvPr/>
            </p:nvSpPr>
            <p:spPr bwMode="auto">
              <a:xfrm flipV="1">
                <a:off x="2201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4" name="Line 577"/>
              <p:cNvSpPr>
                <a:spLocks noChangeShapeType="1"/>
              </p:cNvSpPr>
              <p:nvPr/>
            </p:nvSpPr>
            <p:spPr bwMode="auto">
              <a:xfrm flipV="1">
                <a:off x="2201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5" name="Line 578"/>
              <p:cNvSpPr>
                <a:spLocks noChangeShapeType="1"/>
              </p:cNvSpPr>
              <p:nvPr/>
            </p:nvSpPr>
            <p:spPr bwMode="auto">
              <a:xfrm flipV="1">
                <a:off x="2201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6" name="Line 579"/>
              <p:cNvSpPr>
                <a:spLocks noChangeShapeType="1"/>
              </p:cNvSpPr>
              <p:nvPr/>
            </p:nvSpPr>
            <p:spPr bwMode="auto">
              <a:xfrm flipV="1">
                <a:off x="2201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7" name="Line 580"/>
              <p:cNvSpPr>
                <a:spLocks noChangeShapeType="1"/>
              </p:cNvSpPr>
              <p:nvPr/>
            </p:nvSpPr>
            <p:spPr bwMode="auto">
              <a:xfrm flipV="1">
                <a:off x="2201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8" name="Line 581"/>
              <p:cNvSpPr>
                <a:spLocks noChangeShapeType="1"/>
              </p:cNvSpPr>
              <p:nvPr/>
            </p:nvSpPr>
            <p:spPr bwMode="auto">
              <a:xfrm flipV="1">
                <a:off x="2201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9" name="Line 582"/>
              <p:cNvSpPr>
                <a:spLocks noChangeShapeType="1"/>
              </p:cNvSpPr>
              <p:nvPr/>
            </p:nvSpPr>
            <p:spPr bwMode="auto">
              <a:xfrm flipV="1">
                <a:off x="2201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0" name="Line 583"/>
              <p:cNvSpPr>
                <a:spLocks noChangeShapeType="1"/>
              </p:cNvSpPr>
              <p:nvPr/>
            </p:nvSpPr>
            <p:spPr bwMode="auto">
              <a:xfrm flipV="1">
                <a:off x="2201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1" name="Line 584"/>
              <p:cNvSpPr>
                <a:spLocks noChangeShapeType="1"/>
              </p:cNvSpPr>
              <p:nvPr/>
            </p:nvSpPr>
            <p:spPr bwMode="auto">
              <a:xfrm flipV="1">
                <a:off x="2201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2" name="Line 585"/>
              <p:cNvSpPr>
                <a:spLocks noChangeShapeType="1"/>
              </p:cNvSpPr>
              <p:nvPr/>
            </p:nvSpPr>
            <p:spPr bwMode="auto">
              <a:xfrm flipV="1">
                <a:off x="2201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3" name="Line 586"/>
              <p:cNvSpPr>
                <a:spLocks noChangeShapeType="1"/>
              </p:cNvSpPr>
              <p:nvPr/>
            </p:nvSpPr>
            <p:spPr bwMode="auto">
              <a:xfrm flipV="1">
                <a:off x="2201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4" name="Line 587"/>
              <p:cNvSpPr>
                <a:spLocks noChangeShapeType="1"/>
              </p:cNvSpPr>
              <p:nvPr/>
            </p:nvSpPr>
            <p:spPr bwMode="auto">
              <a:xfrm flipV="1">
                <a:off x="2201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5" name="Line 588"/>
              <p:cNvSpPr>
                <a:spLocks noChangeShapeType="1"/>
              </p:cNvSpPr>
              <p:nvPr/>
            </p:nvSpPr>
            <p:spPr bwMode="auto">
              <a:xfrm flipV="1">
                <a:off x="2201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6" name="Line 589"/>
              <p:cNvSpPr>
                <a:spLocks noChangeShapeType="1"/>
              </p:cNvSpPr>
              <p:nvPr/>
            </p:nvSpPr>
            <p:spPr bwMode="auto">
              <a:xfrm flipV="1">
                <a:off x="2201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7" name="Line 590"/>
              <p:cNvSpPr>
                <a:spLocks noChangeShapeType="1"/>
              </p:cNvSpPr>
              <p:nvPr/>
            </p:nvSpPr>
            <p:spPr bwMode="auto">
              <a:xfrm flipV="1">
                <a:off x="2201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8" name="Line 591"/>
              <p:cNvSpPr>
                <a:spLocks noChangeShapeType="1"/>
              </p:cNvSpPr>
              <p:nvPr/>
            </p:nvSpPr>
            <p:spPr bwMode="auto">
              <a:xfrm flipV="1">
                <a:off x="2201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9" name="Line 592"/>
              <p:cNvSpPr>
                <a:spLocks noChangeShapeType="1"/>
              </p:cNvSpPr>
              <p:nvPr/>
            </p:nvSpPr>
            <p:spPr bwMode="auto">
              <a:xfrm flipV="1">
                <a:off x="2201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0" name="Line 593"/>
              <p:cNvSpPr>
                <a:spLocks noChangeShapeType="1"/>
              </p:cNvSpPr>
              <p:nvPr/>
            </p:nvSpPr>
            <p:spPr bwMode="auto">
              <a:xfrm flipV="1">
                <a:off x="2201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1" name="Line 594"/>
              <p:cNvSpPr>
                <a:spLocks noChangeShapeType="1"/>
              </p:cNvSpPr>
              <p:nvPr/>
            </p:nvSpPr>
            <p:spPr bwMode="auto">
              <a:xfrm flipV="1">
                <a:off x="2201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2" name="Line 595"/>
              <p:cNvSpPr>
                <a:spLocks noChangeShapeType="1"/>
              </p:cNvSpPr>
              <p:nvPr/>
            </p:nvSpPr>
            <p:spPr bwMode="auto">
              <a:xfrm flipV="1">
                <a:off x="2201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3" name="Line 596"/>
              <p:cNvSpPr>
                <a:spLocks noChangeShapeType="1"/>
              </p:cNvSpPr>
              <p:nvPr/>
            </p:nvSpPr>
            <p:spPr bwMode="auto">
              <a:xfrm flipV="1">
                <a:off x="2201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4" name="Line 597"/>
              <p:cNvSpPr>
                <a:spLocks noChangeShapeType="1"/>
              </p:cNvSpPr>
              <p:nvPr/>
            </p:nvSpPr>
            <p:spPr bwMode="auto">
              <a:xfrm flipV="1">
                <a:off x="2201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5" name="Line 598"/>
              <p:cNvSpPr>
                <a:spLocks noChangeShapeType="1"/>
              </p:cNvSpPr>
              <p:nvPr/>
            </p:nvSpPr>
            <p:spPr bwMode="auto">
              <a:xfrm flipV="1">
                <a:off x="2201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6" name="Line 599"/>
              <p:cNvSpPr>
                <a:spLocks noChangeShapeType="1"/>
              </p:cNvSpPr>
              <p:nvPr/>
            </p:nvSpPr>
            <p:spPr bwMode="auto">
              <a:xfrm flipV="1">
                <a:off x="2201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7" name="Line 600"/>
              <p:cNvSpPr>
                <a:spLocks noChangeShapeType="1"/>
              </p:cNvSpPr>
              <p:nvPr/>
            </p:nvSpPr>
            <p:spPr bwMode="auto">
              <a:xfrm flipV="1">
                <a:off x="2201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8" name="Line 601"/>
              <p:cNvSpPr>
                <a:spLocks noChangeShapeType="1"/>
              </p:cNvSpPr>
              <p:nvPr/>
            </p:nvSpPr>
            <p:spPr bwMode="auto">
              <a:xfrm flipV="1">
                <a:off x="2201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9" name="Line 602"/>
              <p:cNvSpPr>
                <a:spLocks noChangeShapeType="1"/>
              </p:cNvSpPr>
              <p:nvPr/>
            </p:nvSpPr>
            <p:spPr bwMode="auto">
              <a:xfrm flipV="1">
                <a:off x="2201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0" name="Line 603"/>
              <p:cNvSpPr>
                <a:spLocks noChangeShapeType="1"/>
              </p:cNvSpPr>
              <p:nvPr/>
            </p:nvSpPr>
            <p:spPr bwMode="auto">
              <a:xfrm flipV="1">
                <a:off x="2201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1" name="Line 604"/>
              <p:cNvSpPr>
                <a:spLocks noChangeShapeType="1"/>
              </p:cNvSpPr>
              <p:nvPr/>
            </p:nvSpPr>
            <p:spPr bwMode="auto">
              <a:xfrm flipV="1">
                <a:off x="2201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2" name="Line 605"/>
              <p:cNvSpPr>
                <a:spLocks noChangeShapeType="1"/>
              </p:cNvSpPr>
              <p:nvPr/>
            </p:nvSpPr>
            <p:spPr bwMode="auto">
              <a:xfrm flipV="1">
                <a:off x="2201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3" name="Line 606"/>
              <p:cNvSpPr>
                <a:spLocks noChangeShapeType="1"/>
              </p:cNvSpPr>
              <p:nvPr/>
            </p:nvSpPr>
            <p:spPr bwMode="auto">
              <a:xfrm flipV="1">
                <a:off x="2201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9" name="Group 808"/>
            <p:cNvGrpSpPr>
              <a:grpSpLocks/>
            </p:cNvGrpSpPr>
            <p:nvPr/>
          </p:nvGrpSpPr>
          <p:grpSpPr bwMode="auto">
            <a:xfrm>
              <a:off x="2201" y="1210"/>
              <a:ext cx="1433" cy="1193"/>
              <a:chOff x="2201" y="1210"/>
              <a:chExt cx="1433" cy="1193"/>
            </a:xfrm>
          </p:grpSpPr>
          <p:sp>
            <p:nvSpPr>
              <p:cNvPr id="126614" name="Line 608"/>
              <p:cNvSpPr>
                <a:spLocks noChangeShapeType="1"/>
              </p:cNvSpPr>
              <p:nvPr/>
            </p:nvSpPr>
            <p:spPr bwMode="auto">
              <a:xfrm flipV="1">
                <a:off x="2201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5" name="Line 609"/>
              <p:cNvSpPr>
                <a:spLocks noChangeShapeType="1"/>
              </p:cNvSpPr>
              <p:nvPr/>
            </p:nvSpPr>
            <p:spPr bwMode="auto">
              <a:xfrm flipV="1">
                <a:off x="2201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6" name="Line 610"/>
              <p:cNvSpPr>
                <a:spLocks noChangeShapeType="1"/>
              </p:cNvSpPr>
              <p:nvPr/>
            </p:nvSpPr>
            <p:spPr bwMode="auto">
              <a:xfrm flipV="1">
                <a:off x="2440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7" name="Line 611"/>
              <p:cNvSpPr>
                <a:spLocks noChangeShapeType="1"/>
              </p:cNvSpPr>
              <p:nvPr/>
            </p:nvSpPr>
            <p:spPr bwMode="auto">
              <a:xfrm flipV="1">
                <a:off x="2440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8" name="Line 612"/>
              <p:cNvSpPr>
                <a:spLocks noChangeShapeType="1"/>
              </p:cNvSpPr>
              <p:nvPr/>
            </p:nvSpPr>
            <p:spPr bwMode="auto">
              <a:xfrm flipV="1">
                <a:off x="2440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9" name="Line 613"/>
              <p:cNvSpPr>
                <a:spLocks noChangeShapeType="1"/>
              </p:cNvSpPr>
              <p:nvPr/>
            </p:nvSpPr>
            <p:spPr bwMode="auto">
              <a:xfrm flipV="1">
                <a:off x="2440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0" name="Line 614"/>
              <p:cNvSpPr>
                <a:spLocks noChangeShapeType="1"/>
              </p:cNvSpPr>
              <p:nvPr/>
            </p:nvSpPr>
            <p:spPr bwMode="auto">
              <a:xfrm flipV="1">
                <a:off x="2440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1" name="Line 615"/>
              <p:cNvSpPr>
                <a:spLocks noChangeShapeType="1"/>
              </p:cNvSpPr>
              <p:nvPr/>
            </p:nvSpPr>
            <p:spPr bwMode="auto">
              <a:xfrm flipV="1">
                <a:off x="2440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2" name="Line 616"/>
              <p:cNvSpPr>
                <a:spLocks noChangeShapeType="1"/>
              </p:cNvSpPr>
              <p:nvPr/>
            </p:nvSpPr>
            <p:spPr bwMode="auto">
              <a:xfrm flipV="1">
                <a:off x="2440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3" name="Line 617"/>
              <p:cNvSpPr>
                <a:spLocks noChangeShapeType="1"/>
              </p:cNvSpPr>
              <p:nvPr/>
            </p:nvSpPr>
            <p:spPr bwMode="auto">
              <a:xfrm flipV="1">
                <a:off x="2440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4" name="Line 618"/>
              <p:cNvSpPr>
                <a:spLocks noChangeShapeType="1"/>
              </p:cNvSpPr>
              <p:nvPr/>
            </p:nvSpPr>
            <p:spPr bwMode="auto">
              <a:xfrm flipV="1">
                <a:off x="2440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5" name="Line 619"/>
              <p:cNvSpPr>
                <a:spLocks noChangeShapeType="1"/>
              </p:cNvSpPr>
              <p:nvPr/>
            </p:nvSpPr>
            <p:spPr bwMode="auto">
              <a:xfrm flipV="1">
                <a:off x="2440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6" name="Line 620"/>
              <p:cNvSpPr>
                <a:spLocks noChangeShapeType="1"/>
              </p:cNvSpPr>
              <p:nvPr/>
            </p:nvSpPr>
            <p:spPr bwMode="auto">
              <a:xfrm flipV="1">
                <a:off x="2440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7" name="Line 621"/>
              <p:cNvSpPr>
                <a:spLocks noChangeShapeType="1"/>
              </p:cNvSpPr>
              <p:nvPr/>
            </p:nvSpPr>
            <p:spPr bwMode="auto">
              <a:xfrm flipV="1">
                <a:off x="2440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8" name="Line 622"/>
              <p:cNvSpPr>
                <a:spLocks noChangeShapeType="1"/>
              </p:cNvSpPr>
              <p:nvPr/>
            </p:nvSpPr>
            <p:spPr bwMode="auto">
              <a:xfrm flipV="1">
                <a:off x="2440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9" name="Line 623"/>
              <p:cNvSpPr>
                <a:spLocks noChangeShapeType="1"/>
              </p:cNvSpPr>
              <p:nvPr/>
            </p:nvSpPr>
            <p:spPr bwMode="auto">
              <a:xfrm flipV="1">
                <a:off x="2440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0" name="Line 624"/>
              <p:cNvSpPr>
                <a:spLocks noChangeShapeType="1"/>
              </p:cNvSpPr>
              <p:nvPr/>
            </p:nvSpPr>
            <p:spPr bwMode="auto">
              <a:xfrm flipV="1">
                <a:off x="2440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1" name="Line 625"/>
              <p:cNvSpPr>
                <a:spLocks noChangeShapeType="1"/>
              </p:cNvSpPr>
              <p:nvPr/>
            </p:nvSpPr>
            <p:spPr bwMode="auto">
              <a:xfrm flipV="1">
                <a:off x="2440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2" name="Line 626"/>
              <p:cNvSpPr>
                <a:spLocks noChangeShapeType="1"/>
              </p:cNvSpPr>
              <p:nvPr/>
            </p:nvSpPr>
            <p:spPr bwMode="auto">
              <a:xfrm flipV="1">
                <a:off x="2440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3" name="Line 627"/>
              <p:cNvSpPr>
                <a:spLocks noChangeShapeType="1"/>
              </p:cNvSpPr>
              <p:nvPr/>
            </p:nvSpPr>
            <p:spPr bwMode="auto">
              <a:xfrm flipV="1">
                <a:off x="2440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4" name="Line 628"/>
              <p:cNvSpPr>
                <a:spLocks noChangeShapeType="1"/>
              </p:cNvSpPr>
              <p:nvPr/>
            </p:nvSpPr>
            <p:spPr bwMode="auto">
              <a:xfrm flipV="1">
                <a:off x="2440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5" name="Line 629"/>
              <p:cNvSpPr>
                <a:spLocks noChangeShapeType="1"/>
              </p:cNvSpPr>
              <p:nvPr/>
            </p:nvSpPr>
            <p:spPr bwMode="auto">
              <a:xfrm flipV="1">
                <a:off x="2440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6" name="Line 630"/>
              <p:cNvSpPr>
                <a:spLocks noChangeShapeType="1"/>
              </p:cNvSpPr>
              <p:nvPr/>
            </p:nvSpPr>
            <p:spPr bwMode="auto">
              <a:xfrm flipV="1">
                <a:off x="2440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7" name="Line 631"/>
              <p:cNvSpPr>
                <a:spLocks noChangeShapeType="1"/>
              </p:cNvSpPr>
              <p:nvPr/>
            </p:nvSpPr>
            <p:spPr bwMode="auto">
              <a:xfrm flipV="1">
                <a:off x="2440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8" name="Line 632"/>
              <p:cNvSpPr>
                <a:spLocks noChangeShapeType="1"/>
              </p:cNvSpPr>
              <p:nvPr/>
            </p:nvSpPr>
            <p:spPr bwMode="auto">
              <a:xfrm flipV="1">
                <a:off x="2440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9" name="Line 633"/>
              <p:cNvSpPr>
                <a:spLocks noChangeShapeType="1"/>
              </p:cNvSpPr>
              <p:nvPr/>
            </p:nvSpPr>
            <p:spPr bwMode="auto">
              <a:xfrm flipV="1">
                <a:off x="2440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0" name="Line 634"/>
              <p:cNvSpPr>
                <a:spLocks noChangeShapeType="1"/>
              </p:cNvSpPr>
              <p:nvPr/>
            </p:nvSpPr>
            <p:spPr bwMode="auto">
              <a:xfrm flipV="1">
                <a:off x="2440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1" name="Line 635"/>
              <p:cNvSpPr>
                <a:spLocks noChangeShapeType="1"/>
              </p:cNvSpPr>
              <p:nvPr/>
            </p:nvSpPr>
            <p:spPr bwMode="auto">
              <a:xfrm flipV="1">
                <a:off x="2440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2" name="Line 636"/>
              <p:cNvSpPr>
                <a:spLocks noChangeShapeType="1"/>
              </p:cNvSpPr>
              <p:nvPr/>
            </p:nvSpPr>
            <p:spPr bwMode="auto">
              <a:xfrm flipV="1">
                <a:off x="2440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3" name="Line 637"/>
              <p:cNvSpPr>
                <a:spLocks noChangeShapeType="1"/>
              </p:cNvSpPr>
              <p:nvPr/>
            </p:nvSpPr>
            <p:spPr bwMode="auto">
              <a:xfrm flipV="1">
                <a:off x="2440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4" name="Line 638"/>
              <p:cNvSpPr>
                <a:spLocks noChangeShapeType="1"/>
              </p:cNvSpPr>
              <p:nvPr/>
            </p:nvSpPr>
            <p:spPr bwMode="auto">
              <a:xfrm flipV="1">
                <a:off x="2440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5" name="Line 639"/>
              <p:cNvSpPr>
                <a:spLocks noChangeShapeType="1"/>
              </p:cNvSpPr>
              <p:nvPr/>
            </p:nvSpPr>
            <p:spPr bwMode="auto">
              <a:xfrm flipV="1">
                <a:off x="2440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6" name="Line 640"/>
              <p:cNvSpPr>
                <a:spLocks noChangeShapeType="1"/>
              </p:cNvSpPr>
              <p:nvPr/>
            </p:nvSpPr>
            <p:spPr bwMode="auto">
              <a:xfrm flipV="1">
                <a:off x="2440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7" name="Line 641"/>
              <p:cNvSpPr>
                <a:spLocks noChangeShapeType="1"/>
              </p:cNvSpPr>
              <p:nvPr/>
            </p:nvSpPr>
            <p:spPr bwMode="auto">
              <a:xfrm flipV="1">
                <a:off x="2440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8" name="Line 642"/>
              <p:cNvSpPr>
                <a:spLocks noChangeShapeType="1"/>
              </p:cNvSpPr>
              <p:nvPr/>
            </p:nvSpPr>
            <p:spPr bwMode="auto">
              <a:xfrm flipV="1">
                <a:off x="2440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9" name="Line 643"/>
              <p:cNvSpPr>
                <a:spLocks noChangeShapeType="1"/>
              </p:cNvSpPr>
              <p:nvPr/>
            </p:nvSpPr>
            <p:spPr bwMode="auto">
              <a:xfrm flipV="1">
                <a:off x="2440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0" name="Line 644"/>
              <p:cNvSpPr>
                <a:spLocks noChangeShapeType="1"/>
              </p:cNvSpPr>
              <p:nvPr/>
            </p:nvSpPr>
            <p:spPr bwMode="auto">
              <a:xfrm flipV="1">
                <a:off x="2678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1" name="Line 645"/>
              <p:cNvSpPr>
                <a:spLocks noChangeShapeType="1"/>
              </p:cNvSpPr>
              <p:nvPr/>
            </p:nvSpPr>
            <p:spPr bwMode="auto">
              <a:xfrm flipV="1">
                <a:off x="2678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2" name="Line 646"/>
              <p:cNvSpPr>
                <a:spLocks noChangeShapeType="1"/>
              </p:cNvSpPr>
              <p:nvPr/>
            </p:nvSpPr>
            <p:spPr bwMode="auto">
              <a:xfrm flipV="1">
                <a:off x="2678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3" name="Line 647"/>
              <p:cNvSpPr>
                <a:spLocks noChangeShapeType="1"/>
              </p:cNvSpPr>
              <p:nvPr/>
            </p:nvSpPr>
            <p:spPr bwMode="auto">
              <a:xfrm flipV="1">
                <a:off x="2678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4" name="Line 648"/>
              <p:cNvSpPr>
                <a:spLocks noChangeShapeType="1"/>
              </p:cNvSpPr>
              <p:nvPr/>
            </p:nvSpPr>
            <p:spPr bwMode="auto">
              <a:xfrm flipV="1">
                <a:off x="2678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5" name="Line 649"/>
              <p:cNvSpPr>
                <a:spLocks noChangeShapeType="1"/>
              </p:cNvSpPr>
              <p:nvPr/>
            </p:nvSpPr>
            <p:spPr bwMode="auto">
              <a:xfrm flipV="1">
                <a:off x="2678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6" name="Line 650"/>
              <p:cNvSpPr>
                <a:spLocks noChangeShapeType="1"/>
              </p:cNvSpPr>
              <p:nvPr/>
            </p:nvSpPr>
            <p:spPr bwMode="auto">
              <a:xfrm flipV="1">
                <a:off x="2678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7" name="Line 651"/>
              <p:cNvSpPr>
                <a:spLocks noChangeShapeType="1"/>
              </p:cNvSpPr>
              <p:nvPr/>
            </p:nvSpPr>
            <p:spPr bwMode="auto">
              <a:xfrm flipV="1">
                <a:off x="2678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8" name="Line 652"/>
              <p:cNvSpPr>
                <a:spLocks noChangeShapeType="1"/>
              </p:cNvSpPr>
              <p:nvPr/>
            </p:nvSpPr>
            <p:spPr bwMode="auto">
              <a:xfrm flipV="1">
                <a:off x="2678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9" name="Line 653"/>
              <p:cNvSpPr>
                <a:spLocks noChangeShapeType="1"/>
              </p:cNvSpPr>
              <p:nvPr/>
            </p:nvSpPr>
            <p:spPr bwMode="auto">
              <a:xfrm flipV="1">
                <a:off x="2678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0" name="Line 654"/>
              <p:cNvSpPr>
                <a:spLocks noChangeShapeType="1"/>
              </p:cNvSpPr>
              <p:nvPr/>
            </p:nvSpPr>
            <p:spPr bwMode="auto">
              <a:xfrm flipV="1">
                <a:off x="2678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1" name="Line 655"/>
              <p:cNvSpPr>
                <a:spLocks noChangeShapeType="1"/>
              </p:cNvSpPr>
              <p:nvPr/>
            </p:nvSpPr>
            <p:spPr bwMode="auto">
              <a:xfrm flipV="1">
                <a:off x="2678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2" name="Line 656"/>
              <p:cNvSpPr>
                <a:spLocks noChangeShapeType="1"/>
              </p:cNvSpPr>
              <p:nvPr/>
            </p:nvSpPr>
            <p:spPr bwMode="auto">
              <a:xfrm flipV="1">
                <a:off x="2678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3" name="Line 657"/>
              <p:cNvSpPr>
                <a:spLocks noChangeShapeType="1"/>
              </p:cNvSpPr>
              <p:nvPr/>
            </p:nvSpPr>
            <p:spPr bwMode="auto">
              <a:xfrm flipV="1">
                <a:off x="2678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4" name="Line 658"/>
              <p:cNvSpPr>
                <a:spLocks noChangeShapeType="1"/>
              </p:cNvSpPr>
              <p:nvPr/>
            </p:nvSpPr>
            <p:spPr bwMode="auto">
              <a:xfrm flipV="1">
                <a:off x="2678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5" name="Line 659"/>
              <p:cNvSpPr>
                <a:spLocks noChangeShapeType="1"/>
              </p:cNvSpPr>
              <p:nvPr/>
            </p:nvSpPr>
            <p:spPr bwMode="auto">
              <a:xfrm flipV="1">
                <a:off x="2678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6" name="Line 660"/>
              <p:cNvSpPr>
                <a:spLocks noChangeShapeType="1"/>
              </p:cNvSpPr>
              <p:nvPr/>
            </p:nvSpPr>
            <p:spPr bwMode="auto">
              <a:xfrm flipV="1">
                <a:off x="2678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7" name="Line 661"/>
              <p:cNvSpPr>
                <a:spLocks noChangeShapeType="1"/>
              </p:cNvSpPr>
              <p:nvPr/>
            </p:nvSpPr>
            <p:spPr bwMode="auto">
              <a:xfrm flipV="1">
                <a:off x="2678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8" name="Line 662"/>
              <p:cNvSpPr>
                <a:spLocks noChangeShapeType="1"/>
              </p:cNvSpPr>
              <p:nvPr/>
            </p:nvSpPr>
            <p:spPr bwMode="auto">
              <a:xfrm flipV="1">
                <a:off x="2678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9" name="Line 663"/>
              <p:cNvSpPr>
                <a:spLocks noChangeShapeType="1"/>
              </p:cNvSpPr>
              <p:nvPr/>
            </p:nvSpPr>
            <p:spPr bwMode="auto">
              <a:xfrm flipV="1">
                <a:off x="2678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0" name="Line 664"/>
              <p:cNvSpPr>
                <a:spLocks noChangeShapeType="1"/>
              </p:cNvSpPr>
              <p:nvPr/>
            </p:nvSpPr>
            <p:spPr bwMode="auto">
              <a:xfrm flipV="1">
                <a:off x="2678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1" name="Line 665"/>
              <p:cNvSpPr>
                <a:spLocks noChangeShapeType="1"/>
              </p:cNvSpPr>
              <p:nvPr/>
            </p:nvSpPr>
            <p:spPr bwMode="auto">
              <a:xfrm flipV="1">
                <a:off x="2678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2" name="Line 666"/>
              <p:cNvSpPr>
                <a:spLocks noChangeShapeType="1"/>
              </p:cNvSpPr>
              <p:nvPr/>
            </p:nvSpPr>
            <p:spPr bwMode="auto">
              <a:xfrm flipV="1">
                <a:off x="2678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3" name="Line 667"/>
              <p:cNvSpPr>
                <a:spLocks noChangeShapeType="1"/>
              </p:cNvSpPr>
              <p:nvPr/>
            </p:nvSpPr>
            <p:spPr bwMode="auto">
              <a:xfrm flipV="1">
                <a:off x="2678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4" name="Line 668"/>
              <p:cNvSpPr>
                <a:spLocks noChangeShapeType="1"/>
              </p:cNvSpPr>
              <p:nvPr/>
            </p:nvSpPr>
            <p:spPr bwMode="auto">
              <a:xfrm flipV="1">
                <a:off x="2678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5" name="Line 669"/>
              <p:cNvSpPr>
                <a:spLocks noChangeShapeType="1"/>
              </p:cNvSpPr>
              <p:nvPr/>
            </p:nvSpPr>
            <p:spPr bwMode="auto">
              <a:xfrm flipV="1">
                <a:off x="2678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6" name="Line 670"/>
              <p:cNvSpPr>
                <a:spLocks noChangeShapeType="1"/>
              </p:cNvSpPr>
              <p:nvPr/>
            </p:nvSpPr>
            <p:spPr bwMode="auto">
              <a:xfrm flipV="1">
                <a:off x="2678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7" name="Line 671"/>
              <p:cNvSpPr>
                <a:spLocks noChangeShapeType="1"/>
              </p:cNvSpPr>
              <p:nvPr/>
            </p:nvSpPr>
            <p:spPr bwMode="auto">
              <a:xfrm flipV="1">
                <a:off x="2678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8" name="Line 672"/>
              <p:cNvSpPr>
                <a:spLocks noChangeShapeType="1"/>
              </p:cNvSpPr>
              <p:nvPr/>
            </p:nvSpPr>
            <p:spPr bwMode="auto">
              <a:xfrm flipV="1">
                <a:off x="2678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9" name="Line 673"/>
              <p:cNvSpPr>
                <a:spLocks noChangeShapeType="1"/>
              </p:cNvSpPr>
              <p:nvPr/>
            </p:nvSpPr>
            <p:spPr bwMode="auto">
              <a:xfrm flipV="1">
                <a:off x="2678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0" name="Line 674"/>
              <p:cNvSpPr>
                <a:spLocks noChangeShapeType="1"/>
              </p:cNvSpPr>
              <p:nvPr/>
            </p:nvSpPr>
            <p:spPr bwMode="auto">
              <a:xfrm flipV="1">
                <a:off x="2678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1" name="Line 675"/>
              <p:cNvSpPr>
                <a:spLocks noChangeShapeType="1"/>
              </p:cNvSpPr>
              <p:nvPr/>
            </p:nvSpPr>
            <p:spPr bwMode="auto">
              <a:xfrm flipV="1">
                <a:off x="2678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2" name="Line 676"/>
              <p:cNvSpPr>
                <a:spLocks noChangeShapeType="1"/>
              </p:cNvSpPr>
              <p:nvPr/>
            </p:nvSpPr>
            <p:spPr bwMode="auto">
              <a:xfrm flipV="1">
                <a:off x="2678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3" name="Line 677"/>
              <p:cNvSpPr>
                <a:spLocks noChangeShapeType="1"/>
              </p:cNvSpPr>
              <p:nvPr/>
            </p:nvSpPr>
            <p:spPr bwMode="auto">
              <a:xfrm flipV="1">
                <a:off x="2678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4" name="Line 678"/>
              <p:cNvSpPr>
                <a:spLocks noChangeShapeType="1"/>
              </p:cNvSpPr>
              <p:nvPr/>
            </p:nvSpPr>
            <p:spPr bwMode="auto">
              <a:xfrm flipV="1">
                <a:off x="2917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5" name="Line 679"/>
              <p:cNvSpPr>
                <a:spLocks noChangeShapeType="1"/>
              </p:cNvSpPr>
              <p:nvPr/>
            </p:nvSpPr>
            <p:spPr bwMode="auto">
              <a:xfrm flipV="1">
                <a:off x="2917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6" name="Line 680"/>
              <p:cNvSpPr>
                <a:spLocks noChangeShapeType="1"/>
              </p:cNvSpPr>
              <p:nvPr/>
            </p:nvSpPr>
            <p:spPr bwMode="auto">
              <a:xfrm flipV="1">
                <a:off x="2917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7" name="Line 681"/>
              <p:cNvSpPr>
                <a:spLocks noChangeShapeType="1"/>
              </p:cNvSpPr>
              <p:nvPr/>
            </p:nvSpPr>
            <p:spPr bwMode="auto">
              <a:xfrm flipV="1">
                <a:off x="2917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8" name="Line 682"/>
              <p:cNvSpPr>
                <a:spLocks noChangeShapeType="1"/>
              </p:cNvSpPr>
              <p:nvPr/>
            </p:nvSpPr>
            <p:spPr bwMode="auto">
              <a:xfrm flipV="1">
                <a:off x="2917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9" name="Line 683"/>
              <p:cNvSpPr>
                <a:spLocks noChangeShapeType="1"/>
              </p:cNvSpPr>
              <p:nvPr/>
            </p:nvSpPr>
            <p:spPr bwMode="auto">
              <a:xfrm flipV="1">
                <a:off x="2917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0" name="Line 684"/>
              <p:cNvSpPr>
                <a:spLocks noChangeShapeType="1"/>
              </p:cNvSpPr>
              <p:nvPr/>
            </p:nvSpPr>
            <p:spPr bwMode="auto">
              <a:xfrm flipV="1">
                <a:off x="2917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1" name="Line 685"/>
              <p:cNvSpPr>
                <a:spLocks noChangeShapeType="1"/>
              </p:cNvSpPr>
              <p:nvPr/>
            </p:nvSpPr>
            <p:spPr bwMode="auto">
              <a:xfrm flipV="1">
                <a:off x="2917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2" name="Line 686"/>
              <p:cNvSpPr>
                <a:spLocks noChangeShapeType="1"/>
              </p:cNvSpPr>
              <p:nvPr/>
            </p:nvSpPr>
            <p:spPr bwMode="auto">
              <a:xfrm flipV="1">
                <a:off x="2917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3" name="Line 687"/>
              <p:cNvSpPr>
                <a:spLocks noChangeShapeType="1"/>
              </p:cNvSpPr>
              <p:nvPr/>
            </p:nvSpPr>
            <p:spPr bwMode="auto">
              <a:xfrm flipV="1">
                <a:off x="2917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4" name="Line 688"/>
              <p:cNvSpPr>
                <a:spLocks noChangeShapeType="1"/>
              </p:cNvSpPr>
              <p:nvPr/>
            </p:nvSpPr>
            <p:spPr bwMode="auto">
              <a:xfrm flipV="1">
                <a:off x="2917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5" name="Line 689"/>
              <p:cNvSpPr>
                <a:spLocks noChangeShapeType="1"/>
              </p:cNvSpPr>
              <p:nvPr/>
            </p:nvSpPr>
            <p:spPr bwMode="auto">
              <a:xfrm flipV="1">
                <a:off x="2917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6" name="Line 690"/>
              <p:cNvSpPr>
                <a:spLocks noChangeShapeType="1"/>
              </p:cNvSpPr>
              <p:nvPr/>
            </p:nvSpPr>
            <p:spPr bwMode="auto">
              <a:xfrm flipV="1">
                <a:off x="2917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7" name="Line 691"/>
              <p:cNvSpPr>
                <a:spLocks noChangeShapeType="1"/>
              </p:cNvSpPr>
              <p:nvPr/>
            </p:nvSpPr>
            <p:spPr bwMode="auto">
              <a:xfrm flipV="1">
                <a:off x="2917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8" name="Line 692"/>
              <p:cNvSpPr>
                <a:spLocks noChangeShapeType="1"/>
              </p:cNvSpPr>
              <p:nvPr/>
            </p:nvSpPr>
            <p:spPr bwMode="auto">
              <a:xfrm flipV="1">
                <a:off x="2917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9" name="Line 693"/>
              <p:cNvSpPr>
                <a:spLocks noChangeShapeType="1"/>
              </p:cNvSpPr>
              <p:nvPr/>
            </p:nvSpPr>
            <p:spPr bwMode="auto">
              <a:xfrm flipV="1">
                <a:off x="2917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0" name="Line 694"/>
              <p:cNvSpPr>
                <a:spLocks noChangeShapeType="1"/>
              </p:cNvSpPr>
              <p:nvPr/>
            </p:nvSpPr>
            <p:spPr bwMode="auto">
              <a:xfrm flipV="1">
                <a:off x="2917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1" name="Line 695"/>
              <p:cNvSpPr>
                <a:spLocks noChangeShapeType="1"/>
              </p:cNvSpPr>
              <p:nvPr/>
            </p:nvSpPr>
            <p:spPr bwMode="auto">
              <a:xfrm flipV="1">
                <a:off x="2917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2" name="Line 696"/>
              <p:cNvSpPr>
                <a:spLocks noChangeShapeType="1"/>
              </p:cNvSpPr>
              <p:nvPr/>
            </p:nvSpPr>
            <p:spPr bwMode="auto">
              <a:xfrm flipV="1">
                <a:off x="2917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3" name="Line 697"/>
              <p:cNvSpPr>
                <a:spLocks noChangeShapeType="1"/>
              </p:cNvSpPr>
              <p:nvPr/>
            </p:nvSpPr>
            <p:spPr bwMode="auto">
              <a:xfrm flipV="1">
                <a:off x="2917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4" name="Line 698"/>
              <p:cNvSpPr>
                <a:spLocks noChangeShapeType="1"/>
              </p:cNvSpPr>
              <p:nvPr/>
            </p:nvSpPr>
            <p:spPr bwMode="auto">
              <a:xfrm flipV="1">
                <a:off x="2917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5" name="Line 699"/>
              <p:cNvSpPr>
                <a:spLocks noChangeShapeType="1"/>
              </p:cNvSpPr>
              <p:nvPr/>
            </p:nvSpPr>
            <p:spPr bwMode="auto">
              <a:xfrm flipV="1">
                <a:off x="2917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6" name="Line 700"/>
              <p:cNvSpPr>
                <a:spLocks noChangeShapeType="1"/>
              </p:cNvSpPr>
              <p:nvPr/>
            </p:nvSpPr>
            <p:spPr bwMode="auto">
              <a:xfrm flipV="1">
                <a:off x="2917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7" name="Line 701"/>
              <p:cNvSpPr>
                <a:spLocks noChangeShapeType="1"/>
              </p:cNvSpPr>
              <p:nvPr/>
            </p:nvSpPr>
            <p:spPr bwMode="auto">
              <a:xfrm flipV="1">
                <a:off x="2917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8" name="Line 702"/>
              <p:cNvSpPr>
                <a:spLocks noChangeShapeType="1"/>
              </p:cNvSpPr>
              <p:nvPr/>
            </p:nvSpPr>
            <p:spPr bwMode="auto">
              <a:xfrm flipV="1">
                <a:off x="2917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9" name="Line 703"/>
              <p:cNvSpPr>
                <a:spLocks noChangeShapeType="1"/>
              </p:cNvSpPr>
              <p:nvPr/>
            </p:nvSpPr>
            <p:spPr bwMode="auto">
              <a:xfrm flipV="1">
                <a:off x="2917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0" name="Line 704"/>
              <p:cNvSpPr>
                <a:spLocks noChangeShapeType="1"/>
              </p:cNvSpPr>
              <p:nvPr/>
            </p:nvSpPr>
            <p:spPr bwMode="auto">
              <a:xfrm flipV="1">
                <a:off x="2917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1" name="Line 705"/>
              <p:cNvSpPr>
                <a:spLocks noChangeShapeType="1"/>
              </p:cNvSpPr>
              <p:nvPr/>
            </p:nvSpPr>
            <p:spPr bwMode="auto">
              <a:xfrm flipV="1">
                <a:off x="2917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2" name="Line 706"/>
              <p:cNvSpPr>
                <a:spLocks noChangeShapeType="1"/>
              </p:cNvSpPr>
              <p:nvPr/>
            </p:nvSpPr>
            <p:spPr bwMode="auto">
              <a:xfrm flipV="1">
                <a:off x="2917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3" name="Line 707"/>
              <p:cNvSpPr>
                <a:spLocks noChangeShapeType="1"/>
              </p:cNvSpPr>
              <p:nvPr/>
            </p:nvSpPr>
            <p:spPr bwMode="auto">
              <a:xfrm flipV="1">
                <a:off x="2917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4" name="Line 708"/>
              <p:cNvSpPr>
                <a:spLocks noChangeShapeType="1"/>
              </p:cNvSpPr>
              <p:nvPr/>
            </p:nvSpPr>
            <p:spPr bwMode="auto">
              <a:xfrm flipV="1">
                <a:off x="2917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5" name="Line 709"/>
              <p:cNvSpPr>
                <a:spLocks noChangeShapeType="1"/>
              </p:cNvSpPr>
              <p:nvPr/>
            </p:nvSpPr>
            <p:spPr bwMode="auto">
              <a:xfrm flipV="1">
                <a:off x="2917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6" name="Line 710"/>
              <p:cNvSpPr>
                <a:spLocks noChangeShapeType="1"/>
              </p:cNvSpPr>
              <p:nvPr/>
            </p:nvSpPr>
            <p:spPr bwMode="auto">
              <a:xfrm flipV="1">
                <a:off x="2917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7" name="Line 711"/>
              <p:cNvSpPr>
                <a:spLocks noChangeShapeType="1"/>
              </p:cNvSpPr>
              <p:nvPr/>
            </p:nvSpPr>
            <p:spPr bwMode="auto">
              <a:xfrm flipV="1">
                <a:off x="2917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8" name="Line 712"/>
              <p:cNvSpPr>
                <a:spLocks noChangeShapeType="1"/>
              </p:cNvSpPr>
              <p:nvPr/>
            </p:nvSpPr>
            <p:spPr bwMode="auto">
              <a:xfrm flipV="1">
                <a:off x="3156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9" name="Line 713"/>
              <p:cNvSpPr>
                <a:spLocks noChangeShapeType="1"/>
              </p:cNvSpPr>
              <p:nvPr/>
            </p:nvSpPr>
            <p:spPr bwMode="auto">
              <a:xfrm flipV="1">
                <a:off x="3156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0" name="Line 714"/>
              <p:cNvSpPr>
                <a:spLocks noChangeShapeType="1"/>
              </p:cNvSpPr>
              <p:nvPr/>
            </p:nvSpPr>
            <p:spPr bwMode="auto">
              <a:xfrm flipV="1">
                <a:off x="3156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1" name="Line 715"/>
              <p:cNvSpPr>
                <a:spLocks noChangeShapeType="1"/>
              </p:cNvSpPr>
              <p:nvPr/>
            </p:nvSpPr>
            <p:spPr bwMode="auto">
              <a:xfrm flipV="1">
                <a:off x="3156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2" name="Line 716"/>
              <p:cNvSpPr>
                <a:spLocks noChangeShapeType="1"/>
              </p:cNvSpPr>
              <p:nvPr/>
            </p:nvSpPr>
            <p:spPr bwMode="auto">
              <a:xfrm flipV="1">
                <a:off x="3156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3" name="Line 717"/>
              <p:cNvSpPr>
                <a:spLocks noChangeShapeType="1"/>
              </p:cNvSpPr>
              <p:nvPr/>
            </p:nvSpPr>
            <p:spPr bwMode="auto">
              <a:xfrm flipV="1">
                <a:off x="3156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4" name="Line 718"/>
              <p:cNvSpPr>
                <a:spLocks noChangeShapeType="1"/>
              </p:cNvSpPr>
              <p:nvPr/>
            </p:nvSpPr>
            <p:spPr bwMode="auto">
              <a:xfrm flipV="1">
                <a:off x="3156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5" name="Line 719"/>
              <p:cNvSpPr>
                <a:spLocks noChangeShapeType="1"/>
              </p:cNvSpPr>
              <p:nvPr/>
            </p:nvSpPr>
            <p:spPr bwMode="auto">
              <a:xfrm flipV="1">
                <a:off x="3156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6" name="Line 720"/>
              <p:cNvSpPr>
                <a:spLocks noChangeShapeType="1"/>
              </p:cNvSpPr>
              <p:nvPr/>
            </p:nvSpPr>
            <p:spPr bwMode="auto">
              <a:xfrm flipV="1">
                <a:off x="3156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7" name="Line 721"/>
              <p:cNvSpPr>
                <a:spLocks noChangeShapeType="1"/>
              </p:cNvSpPr>
              <p:nvPr/>
            </p:nvSpPr>
            <p:spPr bwMode="auto">
              <a:xfrm flipV="1">
                <a:off x="3156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8" name="Line 722"/>
              <p:cNvSpPr>
                <a:spLocks noChangeShapeType="1"/>
              </p:cNvSpPr>
              <p:nvPr/>
            </p:nvSpPr>
            <p:spPr bwMode="auto">
              <a:xfrm flipV="1">
                <a:off x="3156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9" name="Line 723"/>
              <p:cNvSpPr>
                <a:spLocks noChangeShapeType="1"/>
              </p:cNvSpPr>
              <p:nvPr/>
            </p:nvSpPr>
            <p:spPr bwMode="auto">
              <a:xfrm flipV="1">
                <a:off x="3156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0" name="Line 724"/>
              <p:cNvSpPr>
                <a:spLocks noChangeShapeType="1"/>
              </p:cNvSpPr>
              <p:nvPr/>
            </p:nvSpPr>
            <p:spPr bwMode="auto">
              <a:xfrm flipV="1">
                <a:off x="3156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1" name="Line 725"/>
              <p:cNvSpPr>
                <a:spLocks noChangeShapeType="1"/>
              </p:cNvSpPr>
              <p:nvPr/>
            </p:nvSpPr>
            <p:spPr bwMode="auto">
              <a:xfrm flipV="1">
                <a:off x="3156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2" name="Line 726"/>
              <p:cNvSpPr>
                <a:spLocks noChangeShapeType="1"/>
              </p:cNvSpPr>
              <p:nvPr/>
            </p:nvSpPr>
            <p:spPr bwMode="auto">
              <a:xfrm flipV="1">
                <a:off x="3156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3" name="Line 727"/>
              <p:cNvSpPr>
                <a:spLocks noChangeShapeType="1"/>
              </p:cNvSpPr>
              <p:nvPr/>
            </p:nvSpPr>
            <p:spPr bwMode="auto">
              <a:xfrm flipV="1">
                <a:off x="3156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4" name="Line 728"/>
              <p:cNvSpPr>
                <a:spLocks noChangeShapeType="1"/>
              </p:cNvSpPr>
              <p:nvPr/>
            </p:nvSpPr>
            <p:spPr bwMode="auto">
              <a:xfrm flipV="1">
                <a:off x="3156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5" name="Line 729"/>
              <p:cNvSpPr>
                <a:spLocks noChangeShapeType="1"/>
              </p:cNvSpPr>
              <p:nvPr/>
            </p:nvSpPr>
            <p:spPr bwMode="auto">
              <a:xfrm flipV="1">
                <a:off x="3156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6" name="Line 730"/>
              <p:cNvSpPr>
                <a:spLocks noChangeShapeType="1"/>
              </p:cNvSpPr>
              <p:nvPr/>
            </p:nvSpPr>
            <p:spPr bwMode="auto">
              <a:xfrm flipV="1">
                <a:off x="3156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7" name="Line 731"/>
              <p:cNvSpPr>
                <a:spLocks noChangeShapeType="1"/>
              </p:cNvSpPr>
              <p:nvPr/>
            </p:nvSpPr>
            <p:spPr bwMode="auto">
              <a:xfrm flipV="1">
                <a:off x="3156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8" name="Line 732"/>
              <p:cNvSpPr>
                <a:spLocks noChangeShapeType="1"/>
              </p:cNvSpPr>
              <p:nvPr/>
            </p:nvSpPr>
            <p:spPr bwMode="auto">
              <a:xfrm flipV="1">
                <a:off x="3156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9" name="Line 733"/>
              <p:cNvSpPr>
                <a:spLocks noChangeShapeType="1"/>
              </p:cNvSpPr>
              <p:nvPr/>
            </p:nvSpPr>
            <p:spPr bwMode="auto">
              <a:xfrm flipV="1">
                <a:off x="3156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0" name="Line 734"/>
              <p:cNvSpPr>
                <a:spLocks noChangeShapeType="1"/>
              </p:cNvSpPr>
              <p:nvPr/>
            </p:nvSpPr>
            <p:spPr bwMode="auto">
              <a:xfrm flipV="1">
                <a:off x="3156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1" name="Line 735"/>
              <p:cNvSpPr>
                <a:spLocks noChangeShapeType="1"/>
              </p:cNvSpPr>
              <p:nvPr/>
            </p:nvSpPr>
            <p:spPr bwMode="auto">
              <a:xfrm flipV="1">
                <a:off x="3156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2" name="Line 736"/>
              <p:cNvSpPr>
                <a:spLocks noChangeShapeType="1"/>
              </p:cNvSpPr>
              <p:nvPr/>
            </p:nvSpPr>
            <p:spPr bwMode="auto">
              <a:xfrm flipV="1">
                <a:off x="3156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3" name="Line 737"/>
              <p:cNvSpPr>
                <a:spLocks noChangeShapeType="1"/>
              </p:cNvSpPr>
              <p:nvPr/>
            </p:nvSpPr>
            <p:spPr bwMode="auto">
              <a:xfrm flipV="1">
                <a:off x="3156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4" name="Line 738"/>
              <p:cNvSpPr>
                <a:spLocks noChangeShapeType="1"/>
              </p:cNvSpPr>
              <p:nvPr/>
            </p:nvSpPr>
            <p:spPr bwMode="auto">
              <a:xfrm flipV="1">
                <a:off x="3156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5" name="Line 739"/>
              <p:cNvSpPr>
                <a:spLocks noChangeShapeType="1"/>
              </p:cNvSpPr>
              <p:nvPr/>
            </p:nvSpPr>
            <p:spPr bwMode="auto">
              <a:xfrm flipV="1">
                <a:off x="3156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6" name="Line 740"/>
              <p:cNvSpPr>
                <a:spLocks noChangeShapeType="1"/>
              </p:cNvSpPr>
              <p:nvPr/>
            </p:nvSpPr>
            <p:spPr bwMode="auto">
              <a:xfrm flipV="1">
                <a:off x="3156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7" name="Line 741"/>
              <p:cNvSpPr>
                <a:spLocks noChangeShapeType="1"/>
              </p:cNvSpPr>
              <p:nvPr/>
            </p:nvSpPr>
            <p:spPr bwMode="auto">
              <a:xfrm flipV="1">
                <a:off x="3156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8" name="Line 742"/>
              <p:cNvSpPr>
                <a:spLocks noChangeShapeType="1"/>
              </p:cNvSpPr>
              <p:nvPr/>
            </p:nvSpPr>
            <p:spPr bwMode="auto">
              <a:xfrm flipV="1">
                <a:off x="3156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9" name="Line 743"/>
              <p:cNvSpPr>
                <a:spLocks noChangeShapeType="1"/>
              </p:cNvSpPr>
              <p:nvPr/>
            </p:nvSpPr>
            <p:spPr bwMode="auto">
              <a:xfrm flipV="1">
                <a:off x="3156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0" name="Line 744"/>
              <p:cNvSpPr>
                <a:spLocks noChangeShapeType="1"/>
              </p:cNvSpPr>
              <p:nvPr/>
            </p:nvSpPr>
            <p:spPr bwMode="auto">
              <a:xfrm flipV="1">
                <a:off x="3156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1" name="Line 745"/>
              <p:cNvSpPr>
                <a:spLocks noChangeShapeType="1"/>
              </p:cNvSpPr>
              <p:nvPr/>
            </p:nvSpPr>
            <p:spPr bwMode="auto">
              <a:xfrm flipV="1">
                <a:off x="3156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2" name="Line 746"/>
              <p:cNvSpPr>
                <a:spLocks noChangeShapeType="1"/>
              </p:cNvSpPr>
              <p:nvPr/>
            </p:nvSpPr>
            <p:spPr bwMode="auto">
              <a:xfrm flipV="1">
                <a:off x="3395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3" name="Line 747"/>
              <p:cNvSpPr>
                <a:spLocks noChangeShapeType="1"/>
              </p:cNvSpPr>
              <p:nvPr/>
            </p:nvSpPr>
            <p:spPr bwMode="auto">
              <a:xfrm flipV="1">
                <a:off x="3395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4" name="Line 748"/>
              <p:cNvSpPr>
                <a:spLocks noChangeShapeType="1"/>
              </p:cNvSpPr>
              <p:nvPr/>
            </p:nvSpPr>
            <p:spPr bwMode="auto">
              <a:xfrm flipV="1">
                <a:off x="3395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5" name="Line 749"/>
              <p:cNvSpPr>
                <a:spLocks noChangeShapeType="1"/>
              </p:cNvSpPr>
              <p:nvPr/>
            </p:nvSpPr>
            <p:spPr bwMode="auto">
              <a:xfrm flipV="1">
                <a:off x="3395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6" name="Line 750"/>
              <p:cNvSpPr>
                <a:spLocks noChangeShapeType="1"/>
              </p:cNvSpPr>
              <p:nvPr/>
            </p:nvSpPr>
            <p:spPr bwMode="auto">
              <a:xfrm flipV="1">
                <a:off x="3395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7" name="Line 751"/>
              <p:cNvSpPr>
                <a:spLocks noChangeShapeType="1"/>
              </p:cNvSpPr>
              <p:nvPr/>
            </p:nvSpPr>
            <p:spPr bwMode="auto">
              <a:xfrm flipV="1">
                <a:off x="3395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8" name="Line 752"/>
              <p:cNvSpPr>
                <a:spLocks noChangeShapeType="1"/>
              </p:cNvSpPr>
              <p:nvPr/>
            </p:nvSpPr>
            <p:spPr bwMode="auto">
              <a:xfrm flipV="1">
                <a:off x="3395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9" name="Line 753"/>
              <p:cNvSpPr>
                <a:spLocks noChangeShapeType="1"/>
              </p:cNvSpPr>
              <p:nvPr/>
            </p:nvSpPr>
            <p:spPr bwMode="auto">
              <a:xfrm flipV="1">
                <a:off x="3395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0" name="Line 754"/>
              <p:cNvSpPr>
                <a:spLocks noChangeShapeType="1"/>
              </p:cNvSpPr>
              <p:nvPr/>
            </p:nvSpPr>
            <p:spPr bwMode="auto">
              <a:xfrm flipV="1">
                <a:off x="3395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1" name="Line 755"/>
              <p:cNvSpPr>
                <a:spLocks noChangeShapeType="1"/>
              </p:cNvSpPr>
              <p:nvPr/>
            </p:nvSpPr>
            <p:spPr bwMode="auto">
              <a:xfrm flipV="1">
                <a:off x="3395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2" name="Line 756"/>
              <p:cNvSpPr>
                <a:spLocks noChangeShapeType="1"/>
              </p:cNvSpPr>
              <p:nvPr/>
            </p:nvSpPr>
            <p:spPr bwMode="auto">
              <a:xfrm flipV="1">
                <a:off x="3395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3" name="Line 757"/>
              <p:cNvSpPr>
                <a:spLocks noChangeShapeType="1"/>
              </p:cNvSpPr>
              <p:nvPr/>
            </p:nvSpPr>
            <p:spPr bwMode="auto">
              <a:xfrm flipV="1">
                <a:off x="3395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4" name="Line 758"/>
              <p:cNvSpPr>
                <a:spLocks noChangeShapeType="1"/>
              </p:cNvSpPr>
              <p:nvPr/>
            </p:nvSpPr>
            <p:spPr bwMode="auto">
              <a:xfrm flipV="1">
                <a:off x="3395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5" name="Line 759"/>
              <p:cNvSpPr>
                <a:spLocks noChangeShapeType="1"/>
              </p:cNvSpPr>
              <p:nvPr/>
            </p:nvSpPr>
            <p:spPr bwMode="auto">
              <a:xfrm flipV="1">
                <a:off x="3395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6" name="Line 760"/>
              <p:cNvSpPr>
                <a:spLocks noChangeShapeType="1"/>
              </p:cNvSpPr>
              <p:nvPr/>
            </p:nvSpPr>
            <p:spPr bwMode="auto">
              <a:xfrm flipV="1">
                <a:off x="3395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7" name="Line 761"/>
              <p:cNvSpPr>
                <a:spLocks noChangeShapeType="1"/>
              </p:cNvSpPr>
              <p:nvPr/>
            </p:nvSpPr>
            <p:spPr bwMode="auto">
              <a:xfrm flipV="1">
                <a:off x="3395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8" name="Line 762"/>
              <p:cNvSpPr>
                <a:spLocks noChangeShapeType="1"/>
              </p:cNvSpPr>
              <p:nvPr/>
            </p:nvSpPr>
            <p:spPr bwMode="auto">
              <a:xfrm flipV="1">
                <a:off x="3395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9" name="Line 763"/>
              <p:cNvSpPr>
                <a:spLocks noChangeShapeType="1"/>
              </p:cNvSpPr>
              <p:nvPr/>
            </p:nvSpPr>
            <p:spPr bwMode="auto">
              <a:xfrm flipV="1">
                <a:off x="3395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0" name="Line 764"/>
              <p:cNvSpPr>
                <a:spLocks noChangeShapeType="1"/>
              </p:cNvSpPr>
              <p:nvPr/>
            </p:nvSpPr>
            <p:spPr bwMode="auto">
              <a:xfrm flipV="1">
                <a:off x="3395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1" name="Line 765"/>
              <p:cNvSpPr>
                <a:spLocks noChangeShapeType="1"/>
              </p:cNvSpPr>
              <p:nvPr/>
            </p:nvSpPr>
            <p:spPr bwMode="auto">
              <a:xfrm flipV="1">
                <a:off x="3395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2" name="Line 766"/>
              <p:cNvSpPr>
                <a:spLocks noChangeShapeType="1"/>
              </p:cNvSpPr>
              <p:nvPr/>
            </p:nvSpPr>
            <p:spPr bwMode="auto">
              <a:xfrm flipV="1">
                <a:off x="3395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3" name="Line 767"/>
              <p:cNvSpPr>
                <a:spLocks noChangeShapeType="1"/>
              </p:cNvSpPr>
              <p:nvPr/>
            </p:nvSpPr>
            <p:spPr bwMode="auto">
              <a:xfrm flipV="1">
                <a:off x="3395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4" name="Line 768"/>
              <p:cNvSpPr>
                <a:spLocks noChangeShapeType="1"/>
              </p:cNvSpPr>
              <p:nvPr/>
            </p:nvSpPr>
            <p:spPr bwMode="auto">
              <a:xfrm flipV="1">
                <a:off x="3395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5" name="Line 769"/>
              <p:cNvSpPr>
                <a:spLocks noChangeShapeType="1"/>
              </p:cNvSpPr>
              <p:nvPr/>
            </p:nvSpPr>
            <p:spPr bwMode="auto">
              <a:xfrm flipV="1">
                <a:off x="3395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6" name="Line 770"/>
              <p:cNvSpPr>
                <a:spLocks noChangeShapeType="1"/>
              </p:cNvSpPr>
              <p:nvPr/>
            </p:nvSpPr>
            <p:spPr bwMode="auto">
              <a:xfrm flipV="1">
                <a:off x="3395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7" name="Line 771"/>
              <p:cNvSpPr>
                <a:spLocks noChangeShapeType="1"/>
              </p:cNvSpPr>
              <p:nvPr/>
            </p:nvSpPr>
            <p:spPr bwMode="auto">
              <a:xfrm flipV="1">
                <a:off x="3395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8" name="Line 772"/>
              <p:cNvSpPr>
                <a:spLocks noChangeShapeType="1"/>
              </p:cNvSpPr>
              <p:nvPr/>
            </p:nvSpPr>
            <p:spPr bwMode="auto">
              <a:xfrm flipV="1">
                <a:off x="3395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9" name="Line 773"/>
              <p:cNvSpPr>
                <a:spLocks noChangeShapeType="1"/>
              </p:cNvSpPr>
              <p:nvPr/>
            </p:nvSpPr>
            <p:spPr bwMode="auto">
              <a:xfrm flipV="1">
                <a:off x="3395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0" name="Line 774"/>
              <p:cNvSpPr>
                <a:spLocks noChangeShapeType="1"/>
              </p:cNvSpPr>
              <p:nvPr/>
            </p:nvSpPr>
            <p:spPr bwMode="auto">
              <a:xfrm flipV="1">
                <a:off x="3395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1" name="Line 775"/>
              <p:cNvSpPr>
                <a:spLocks noChangeShapeType="1"/>
              </p:cNvSpPr>
              <p:nvPr/>
            </p:nvSpPr>
            <p:spPr bwMode="auto">
              <a:xfrm flipV="1">
                <a:off x="3395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2" name="Line 776"/>
              <p:cNvSpPr>
                <a:spLocks noChangeShapeType="1"/>
              </p:cNvSpPr>
              <p:nvPr/>
            </p:nvSpPr>
            <p:spPr bwMode="auto">
              <a:xfrm flipV="1">
                <a:off x="3395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3" name="Line 777"/>
              <p:cNvSpPr>
                <a:spLocks noChangeShapeType="1"/>
              </p:cNvSpPr>
              <p:nvPr/>
            </p:nvSpPr>
            <p:spPr bwMode="auto">
              <a:xfrm flipV="1">
                <a:off x="3395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4" name="Line 778"/>
              <p:cNvSpPr>
                <a:spLocks noChangeShapeType="1"/>
              </p:cNvSpPr>
              <p:nvPr/>
            </p:nvSpPr>
            <p:spPr bwMode="auto">
              <a:xfrm flipV="1">
                <a:off x="3395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5" name="Line 779"/>
              <p:cNvSpPr>
                <a:spLocks noChangeShapeType="1"/>
              </p:cNvSpPr>
              <p:nvPr/>
            </p:nvSpPr>
            <p:spPr bwMode="auto">
              <a:xfrm flipV="1">
                <a:off x="3395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6" name="Line 780"/>
              <p:cNvSpPr>
                <a:spLocks noChangeShapeType="1"/>
              </p:cNvSpPr>
              <p:nvPr/>
            </p:nvSpPr>
            <p:spPr bwMode="auto">
              <a:xfrm flipV="1">
                <a:off x="3634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7" name="Line 781"/>
              <p:cNvSpPr>
                <a:spLocks noChangeShapeType="1"/>
              </p:cNvSpPr>
              <p:nvPr/>
            </p:nvSpPr>
            <p:spPr bwMode="auto">
              <a:xfrm flipV="1">
                <a:off x="3634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8" name="Line 782"/>
              <p:cNvSpPr>
                <a:spLocks noChangeShapeType="1"/>
              </p:cNvSpPr>
              <p:nvPr/>
            </p:nvSpPr>
            <p:spPr bwMode="auto">
              <a:xfrm flipV="1">
                <a:off x="3634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9" name="Line 783"/>
              <p:cNvSpPr>
                <a:spLocks noChangeShapeType="1"/>
              </p:cNvSpPr>
              <p:nvPr/>
            </p:nvSpPr>
            <p:spPr bwMode="auto">
              <a:xfrm flipV="1">
                <a:off x="3634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0" name="Line 784"/>
              <p:cNvSpPr>
                <a:spLocks noChangeShapeType="1"/>
              </p:cNvSpPr>
              <p:nvPr/>
            </p:nvSpPr>
            <p:spPr bwMode="auto">
              <a:xfrm flipV="1">
                <a:off x="3634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1" name="Line 785"/>
              <p:cNvSpPr>
                <a:spLocks noChangeShapeType="1"/>
              </p:cNvSpPr>
              <p:nvPr/>
            </p:nvSpPr>
            <p:spPr bwMode="auto">
              <a:xfrm flipV="1">
                <a:off x="3634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2" name="Line 786"/>
              <p:cNvSpPr>
                <a:spLocks noChangeShapeType="1"/>
              </p:cNvSpPr>
              <p:nvPr/>
            </p:nvSpPr>
            <p:spPr bwMode="auto">
              <a:xfrm flipV="1">
                <a:off x="3634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3" name="Line 787"/>
              <p:cNvSpPr>
                <a:spLocks noChangeShapeType="1"/>
              </p:cNvSpPr>
              <p:nvPr/>
            </p:nvSpPr>
            <p:spPr bwMode="auto">
              <a:xfrm flipV="1">
                <a:off x="3634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4" name="Line 788"/>
              <p:cNvSpPr>
                <a:spLocks noChangeShapeType="1"/>
              </p:cNvSpPr>
              <p:nvPr/>
            </p:nvSpPr>
            <p:spPr bwMode="auto">
              <a:xfrm flipV="1">
                <a:off x="3634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5" name="Line 789"/>
              <p:cNvSpPr>
                <a:spLocks noChangeShapeType="1"/>
              </p:cNvSpPr>
              <p:nvPr/>
            </p:nvSpPr>
            <p:spPr bwMode="auto">
              <a:xfrm flipV="1">
                <a:off x="3634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6" name="Line 790"/>
              <p:cNvSpPr>
                <a:spLocks noChangeShapeType="1"/>
              </p:cNvSpPr>
              <p:nvPr/>
            </p:nvSpPr>
            <p:spPr bwMode="auto">
              <a:xfrm flipV="1">
                <a:off x="3634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7" name="Line 791"/>
              <p:cNvSpPr>
                <a:spLocks noChangeShapeType="1"/>
              </p:cNvSpPr>
              <p:nvPr/>
            </p:nvSpPr>
            <p:spPr bwMode="auto">
              <a:xfrm flipV="1">
                <a:off x="3634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8" name="Line 792"/>
              <p:cNvSpPr>
                <a:spLocks noChangeShapeType="1"/>
              </p:cNvSpPr>
              <p:nvPr/>
            </p:nvSpPr>
            <p:spPr bwMode="auto">
              <a:xfrm flipV="1">
                <a:off x="3634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9" name="Line 793"/>
              <p:cNvSpPr>
                <a:spLocks noChangeShapeType="1"/>
              </p:cNvSpPr>
              <p:nvPr/>
            </p:nvSpPr>
            <p:spPr bwMode="auto">
              <a:xfrm flipV="1">
                <a:off x="3634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0" name="Line 794"/>
              <p:cNvSpPr>
                <a:spLocks noChangeShapeType="1"/>
              </p:cNvSpPr>
              <p:nvPr/>
            </p:nvSpPr>
            <p:spPr bwMode="auto">
              <a:xfrm flipV="1">
                <a:off x="3634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1" name="Line 795"/>
              <p:cNvSpPr>
                <a:spLocks noChangeShapeType="1"/>
              </p:cNvSpPr>
              <p:nvPr/>
            </p:nvSpPr>
            <p:spPr bwMode="auto">
              <a:xfrm flipV="1">
                <a:off x="3634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2" name="Line 796"/>
              <p:cNvSpPr>
                <a:spLocks noChangeShapeType="1"/>
              </p:cNvSpPr>
              <p:nvPr/>
            </p:nvSpPr>
            <p:spPr bwMode="auto">
              <a:xfrm flipV="1">
                <a:off x="3634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3" name="Line 797"/>
              <p:cNvSpPr>
                <a:spLocks noChangeShapeType="1"/>
              </p:cNvSpPr>
              <p:nvPr/>
            </p:nvSpPr>
            <p:spPr bwMode="auto">
              <a:xfrm flipV="1">
                <a:off x="3634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4" name="Line 798"/>
              <p:cNvSpPr>
                <a:spLocks noChangeShapeType="1"/>
              </p:cNvSpPr>
              <p:nvPr/>
            </p:nvSpPr>
            <p:spPr bwMode="auto">
              <a:xfrm flipV="1">
                <a:off x="3634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5" name="Line 799"/>
              <p:cNvSpPr>
                <a:spLocks noChangeShapeType="1"/>
              </p:cNvSpPr>
              <p:nvPr/>
            </p:nvSpPr>
            <p:spPr bwMode="auto">
              <a:xfrm flipV="1">
                <a:off x="3634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6" name="Line 800"/>
              <p:cNvSpPr>
                <a:spLocks noChangeShapeType="1"/>
              </p:cNvSpPr>
              <p:nvPr/>
            </p:nvSpPr>
            <p:spPr bwMode="auto">
              <a:xfrm flipV="1">
                <a:off x="3634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7" name="Line 801"/>
              <p:cNvSpPr>
                <a:spLocks noChangeShapeType="1"/>
              </p:cNvSpPr>
              <p:nvPr/>
            </p:nvSpPr>
            <p:spPr bwMode="auto">
              <a:xfrm flipV="1">
                <a:off x="3634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8" name="Line 802"/>
              <p:cNvSpPr>
                <a:spLocks noChangeShapeType="1"/>
              </p:cNvSpPr>
              <p:nvPr/>
            </p:nvSpPr>
            <p:spPr bwMode="auto">
              <a:xfrm flipV="1">
                <a:off x="3634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9" name="Line 803"/>
              <p:cNvSpPr>
                <a:spLocks noChangeShapeType="1"/>
              </p:cNvSpPr>
              <p:nvPr/>
            </p:nvSpPr>
            <p:spPr bwMode="auto">
              <a:xfrm flipV="1">
                <a:off x="3634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0" name="Line 804"/>
              <p:cNvSpPr>
                <a:spLocks noChangeShapeType="1"/>
              </p:cNvSpPr>
              <p:nvPr/>
            </p:nvSpPr>
            <p:spPr bwMode="auto">
              <a:xfrm flipV="1">
                <a:off x="3634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1" name="Line 805"/>
              <p:cNvSpPr>
                <a:spLocks noChangeShapeType="1"/>
              </p:cNvSpPr>
              <p:nvPr/>
            </p:nvSpPr>
            <p:spPr bwMode="auto">
              <a:xfrm flipV="1">
                <a:off x="3634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2" name="Line 806"/>
              <p:cNvSpPr>
                <a:spLocks noChangeShapeType="1"/>
              </p:cNvSpPr>
              <p:nvPr/>
            </p:nvSpPr>
            <p:spPr bwMode="auto">
              <a:xfrm flipV="1">
                <a:off x="3634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3" name="Line 807"/>
              <p:cNvSpPr>
                <a:spLocks noChangeShapeType="1"/>
              </p:cNvSpPr>
              <p:nvPr/>
            </p:nvSpPr>
            <p:spPr bwMode="auto">
              <a:xfrm flipV="1">
                <a:off x="3634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0" name="Group 1009"/>
            <p:cNvGrpSpPr>
              <a:grpSpLocks/>
            </p:cNvGrpSpPr>
            <p:nvPr/>
          </p:nvGrpSpPr>
          <p:grpSpPr bwMode="auto">
            <a:xfrm>
              <a:off x="3634" y="1210"/>
              <a:ext cx="1434" cy="1193"/>
              <a:chOff x="3634" y="1210"/>
              <a:chExt cx="1434" cy="1193"/>
            </a:xfrm>
          </p:grpSpPr>
          <p:sp>
            <p:nvSpPr>
              <p:cNvPr id="126414" name="Line 809"/>
              <p:cNvSpPr>
                <a:spLocks noChangeShapeType="1"/>
              </p:cNvSpPr>
              <p:nvPr/>
            </p:nvSpPr>
            <p:spPr bwMode="auto">
              <a:xfrm flipV="1">
                <a:off x="3634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5" name="Line 810"/>
              <p:cNvSpPr>
                <a:spLocks noChangeShapeType="1"/>
              </p:cNvSpPr>
              <p:nvPr/>
            </p:nvSpPr>
            <p:spPr bwMode="auto">
              <a:xfrm flipV="1">
                <a:off x="3634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6" name="Line 811"/>
              <p:cNvSpPr>
                <a:spLocks noChangeShapeType="1"/>
              </p:cNvSpPr>
              <p:nvPr/>
            </p:nvSpPr>
            <p:spPr bwMode="auto">
              <a:xfrm flipV="1">
                <a:off x="3634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7" name="Line 812"/>
              <p:cNvSpPr>
                <a:spLocks noChangeShapeType="1"/>
              </p:cNvSpPr>
              <p:nvPr/>
            </p:nvSpPr>
            <p:spPr bwMode="auto">
              <a:xfrm flipV="1">
                <a:off x="3634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8" name="Line 813"/>
              <p:cNvSpPr>
                <a:spLocks noChangeShapeType="1"/>
              </p:cNvSpPr>
              <p:nvPr/>
            </p:nvSpPr>
            <p:spPr bwMode="auto">
              <a:xfrm flipV="1">
                <a:off x="3634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9" name="Line 814"/>
              <p:cNvSpPr>
                <a:spLocks noChangeShapeType="1"/>
              </p:cNvSpPr>
              <p:nvPr/>
            </p:nvSpPr>
            <p:spPr bwMode="auto">
              <a:xfrm flipV="1">
                <a:off x="3634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0" name="Line 815"/>
              <p:cNvSpPr>
                <a:spLocks noChangeShapeType="1"/>
              </p:cNvSpPr>
              <p:nvPr/>
            </p:nvSpPr>
            <p:spPr bwMode="auto">
              <a:xfrm flipV="1">
                <a:off x="3873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1" name="Line 816"/>
              <p:cNvSpPr>
                <a:spLocks noChangeShapeType="1"/>
              </p:cNvSpPr>
              <p:nvPr/>
            </p:nvSpPr>
            <p:spPr bwMode="auto">
              <a:xfrm flipV="1">
                <a:off x="3873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2" name="Line 817"/>
              <p:cNvSpPr>
                <a:spLocks noChangeShapeType="1"/>
              </p:cNvSpPr>
              <p:nvPr/>
            </p:nvSpPr>
            <p:spPr bwMode="auto">
              <a:xfrm flipV="1">
                <a:off x="3873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3" name="Line 818"/>
              <p:cNvSpPr>
                <a:spLocks noChangeShapeType="1"/>
              </p:cNvSpPr>
              <p:nvPr/>
            </p:nvSpPr>
            <p:spPr bwMode="auto">
              <a:xfrm flipV="1">
                <a:off x="3873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4" name="Line 819"/>
              <p:cNvSpPr>
                <a:spLocks noChangeShapeType="1"/>
              </p:cNvSpPr>
              <p:nvPr/>
            </p:nvSpPr>
            <p:spPr bwMode="auto">
              <a:xfrm flipV="1">
                <a:off x="3873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5" name="Line 820"/>
              <p:cNvSpPr>
                <a:spLocks noChangeShapeType="1"/>
              </p:cNvSpPr>
              <p:nvPr/>
            </p:nvSpPr>
            <p:spPr bwMode="auto">
              <a:xfrm flipV="1">
                <a:off x="3873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6" name="Line 821"/>
              <p:cNvSpPr>
                <a:spLocks noChangeShapeType="1"/>
              </p:cNvSpPr>
              <p:nvPr/>
            </p:nvSpPr>
            <p:spPr bwMode="auto">
              <a:xfrm flipV="1">
                <a:off x="3873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7" name="Line 822"/>
              <p:cNvSpPr>
                <a:spLocks noChangeShapeType="1"/>
              </p:cNvSpPr>
              <p:nvPr/>
            </p:nvSpPr>
            <p:spPr bwMode="auto">
              <a:xfrm flipV="1">
                <a:off x="3873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8" name="Line 823"/>
              <p:cNvSpPr>
                <a:spLocks noChangeShapeType="1"/>
              </p:cNvSpPr>
              <p:nvPr/>
            </p:nvSpPr>
            <p:spPr bwMode="auto">
              <a:xfrm flipV="1">
                <a:off x="3873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9" name="Line 824"/>
              <p:cNvSpPr>
                <a:spLocks noChangeShapeType="1"/>
              </p:cNvSpPr>
              <p:nvPr/>
            </p:nvSpPr>
            <p:spPr bwMode="auto">
              <a:xfrm flipV="1">
                <a:off x="3873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0" name="Line 825"/>
              <p:cNvSpPr>
                <a:spLocks noChangeShapeType="1"/>
              </p:cNvSpPr>
              <p:nvPr/>
            </p:nvSpPr>
            <p:spPr bwMode="auto">
              <a:xfrm flipV="1">
                <a:off x="3873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1" name="Line 826"/>
              <p:cNvSpPr>
                <a:spLocks noChangeShapeType="1"/>
              </p:cNvSpPr>
              <p:nvPr/>
            </p:nvSpPr>
            <p:spPr bwMode="auto">
              <a:xfrm flipV="1">
                <a:off x="3873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2" name="Line 827"/>
              <p:cNvSpPr>
                <a:spLocks noChangeShapeType="1"/>
              </p:cNvSpPr>
              <p:nvPr/>
            </p:nvSpPr>
            <p:spPr bwMode="auto">
              <a:xfrm flipV="1">
                <a:off x="3873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3" name="Line 828"/>
              <p:cNvSpPr>
                <a:spLocks noChangeShapeType="1"/>
              </p:cNvSpPr>
              <p:nvPr/>
            </p:nvSpPr>
            <p:spPr bwMode="auto">
              <a:xfrm flipV="1">
                <a:off x="3873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4" name="Line 829"/>
              <p:cNvSpPr>
                <a:spLocks noChangeShapeType="1"/>
              </p:cNvSpPr>
              <p:nvPr/>
            </p:nvSpPr>
            <p:spPr bwMode="auto">
              <a:xfrm flipV="1">
                <a:off x="3873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5" name="Line 830"/>
              <p:cNvSpPr>
                <a:spLocks noChangeShapeType="1"/>
              </p:cNvSpPr>
              <p:nvPr/>
            </p:nvSpPr>
            <p:spPr bwMode="auto">
              <a:xfrm flipV="1">
                <a:off x="3873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6" name="Line 831"/>
              <p:cNvSpPr>
                <a:spLocks noChangeShapeType="1"/>
              </p:cNvSpPr>
              <p:nvPr/>
            </p:nvSpPr>
            <p:spPr bwMode="auto">
              <a:xfrm flipV="1">
                <a:off x="3873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7" name="Line 832"/>
              <p:cNvSpPr>
                <a:spLocks noChangeShapeType="1"/>
              </p:cNvSpPr>
              <p:nvPr/>
            </p:nvSpPr>
            <p:spPr bwMode="auto">
              <a:xfrm flipV="1">
                <a:off x="3873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8" name="Line 833"/>
              <p:cNvSpPr>
                <a:spLocks noChangeShapeType="1"/>
              </p:cNvSpPr>
              <p:nvPr/>
            </p:nvSpPr>
            <p:spPr bwMode="auto">
              <a:xfrm flipV="1">
                <a:off x="3873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9" name="Line 834"/>
              <p:cNvSpPr>
                <a:spLocks noChangeShapeType="1"/>
              </p:cNvSpPr>
              <p:nvPr/>
            </p:nvSpPr>
            <p:spPr bwMode="auto">
              <a:xfrm flipV="1">
                <a:off x="3873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0" name="Line 835"/>
              <p:cNvSpPr>
                <a:spLocks noChangeShapeType="1"/>
              </p:cNvSpPr>
              <p:nvPr/>
            </p:nvSpPr>
            <p:spPr bwMode="auto">
              <a:xfrm flipV="1">
                <a:off x="3873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1" name="Line 836"/>
              <p:cNvSpPr>
                <a:spLocks noChangeShapeType="1"/>
              </p:cNvSpPr>
              <p:nvPr/>
            </p:nvSpPr>
            <p:spPr bwMode="auto">
              <a:xfrm flipV="1">
                <a:off x="3873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2" name="Line 837"/>
              <p:cNvSpPr>
                <a:spLocks noChangeShapeType="1"/>
              </p:cNvSpPr>
              <p:nvPr/>
            </p:nvSpPr>
            <p:spPr bwMode="auto">
              <a:xfrm flipV="1">
                <a:off x="3873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3" name="Line 838"/>
              <p:cNvSpPr>
                <a:spLocks noChangeShapeType="1"/>
              </p:cNvSpPr>
              <p:nvPr/>
            </p:nvSpPr>
            <p:spPr bwMode="auto">
              <a:xfrm flipV="1">
                <a:off x="3873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4" name="Line 839"/>
              <p:cNvSpPr>
                <a:spLocks noChangeShapeType="1"/>
              </p:cNvSpPr>
              <p:nvPr/>
            </p:nvSpPr>
            <p:spPr bwMode="auto">
              <a:xfrm flipV="1">
                <a:off x="3873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5" name="Line 840"/>
              <p:cNvSpPr>
                <a:spLocks noChangeShapeType="1"/>
              </p:cNvSpPr>
              <p:nvPr/>
            </p:nvSpPr>
            <p:spPr bwMode="auto">
              <a:xfrm flipV="1">
                <a:off x="3873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6" name="Line 841"/>
              <p:cNvSpPr>
                <a:spLocks noChangeShapeType="1"/>
              </p:cNvSpPr>
              <p:nvPr/>
            </p:nvSpPr>
            <p:spPr bwMode="auto">
              <a:xfrm flipV="1">
                <a:off x="3873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7" name="Line 842"/>
              <p:cNvSpPr>
                <a:spLocks noChangeShapeType="1"/>
              </p:cNvSpPr>
              <p:nvPr/>
            </p:nvSpPr>
            <p:spPr bwMode="auto">
              <a:xfrm flipV="1">
                <a:off x="3873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8" name="Line 843"/>
              <p:cNvSpPr>
                <a:spLocks noChangeShapeType="1"/>
              </p:cNvSpPr>
              <p:nvPr/>
            </p:nvSpPr>
            <p:spPr bwMode="auto">
              <a:xfrm flipV="1">
                <a:off x="3873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9" name="Line 844"/>
              <p:cNvSpPr>
                <a:spLocks noChangeShapeType="1"/>
              </p:cNvSpPr>
              <p:nvPr/>
            </p:nvSpPr>
            <p:spPr bwMode="auto">
              <a:xfrm flipV="1">
                <a:off x="3873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0" name="Line 845"/>
              <p:cNvSpPr>
                <a:spLocks noChangeShapeType="1"/>
              </p:cNvSpPr>
              <p:nvPr/>
            </p:nvSpPr>
            <p:spPr bwMode="auto">
              <a:xfrm flipV="1">
                <a:off x="3873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1" name="Line 846"/>
              <p:cNvSpPr>
                <a:spLocks noChangeShapeType="1"/>
              </p:cNvSpPr>
              <p:nvPr/>
            </p:nvSpPr>
            <p:spPr bwMode="auto">
              <a:xfrm flipV="1">
                <a:off x="3873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2" name="Line 847"/>
              <p:cNvSpPr>
                <a:spLocks noChangeShapeType="1"/>
              </p:cNvSpPr>
              <p:nvPr/>
            </p:nvSpPr>
            <p:spPr bwMode="auto">
              <a:xfrm flipV="1">
                <a:off x="3873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3" name="Line 848"/>
              <p:cNvSpPr>
                <a:spLocks noChangeShapeType="1"/>
              </p:cNvSpPr>
              <p:nvPr/>
            </p:nvSpPr>
            <p:spPr bwMode="auto">
              <a:xfrm flipV="1">
                <a:off x="3873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4" name="Line 849"/>
              <p:cNvSpPr>
                <a:spLocks noChangeShapeType="1"/>
              </p:cNvSpPr>
              <p:nvPr/>
            </p:nvSpPr>
            <p:spPr bwMode="auto">
              <a:xfrm flipV="1">
                <a:off x="4112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5" name="Line 850"/>
              <p:cNvSpPr>
                <a:spLocks noChangeShapeType="1"/>
              </p:cNvSpPr>
              <p:nvPr/>
            </p:nvSpPr>
            <p:spPr bwMode="auto">
              <a:xfrm flipV="1">
                <a:off x="4112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6" name="Line 851"/>
              <p:cNvSpPr>
                <a:spLocks noChangeShapeType="1"/>
              </p:cNvSpPr>
              <p:nvPr/>
            </p:nvSpPr>
            <p:spPr bwMode="auto">
              <a:xfrm flipV="1">
                <a:off x="4112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7" name="Line 852"/>
              <p:cNvSpPr>
                <a:spLocks noChangeShapeType="1"/>
              </p:cNvSpPr>
              <p:nvPr/>
            </p:nvSpPr>
            <p:spPr bwMode="auto">
              <a:xfrm flipV="1">
                <a:off x="4112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8" name="Line 853"/>
              <p:cNvSpPr>
                <a:spLocks noChangeShapeType="1"/>
              </p:cNvSpPr>
              <p:nvPr/>
            </p:nvSpPr>
            <p:spPr bwMode="auto">
              <a:xfrm flipV="1">
                <a:off x="4112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9" name="Line 854"/>
              <p:cNvSpPr>
                <a:spLocks noChangeShapeType="1"/>
              </p:cNvSpPr>
              <p:nvPr/>
            </p:nvSpPr>
            <p:spPr bwMode="auto">
              <a:xfrm flipV="1">
                <a:off x="4112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0" name="Line 855"/>
              <p:cNvSpPr>
                <a:spLocks noChangeShapeType="1"/>
              </p:cNvSpPr>
              <p:nvPr/>
            </p:nvSpPr>
            <p:spPr bwMode="auto">
              <a:xfrm flipV="1">
                <a:off x="4112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1" name="Line 856"/>
              <p:cNvSpPr>
                <a:spLocks noChangeShapeType="1"/>
              </p:cNvSpPr>
              <p:nvPr/>
            </p:nvSpPr>
            <p:spPr bwMode="auto">
              <a:xfrm flipV="1">
                <a:off x="4112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2" name="Line 857"/>
              <p:cNvSpPr>
                <a:spLocks noChangeShapeType="1"/>
              </p:cNvSpPr>
              <p:nvPr/>
            </p:nvSpPr>
            <p:spPr bwMode="auto">
              <a:xfrm flipV="1">
                <a:off x="4112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3" name="Line 858"/>
              <p:cNvSpPr>
                <a:spLocks noChangeShapeType="1"/>
              </p:cNvSpPr>
              <p:nvPr/>
            </p:nvSpPr>
            <p:spPr bwMode="auto">
              <a:xfrm flipV="1">
                <a:off x="4112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4" name="Line 859"/>
              <p:cNvSpPr>
                <a:spLocks noChangeShapeType="1"/>
              </p:cNvSpPr>
              <p:nvPr/>
            </p:nvSpPr>
            <p:spPr bwMode="auto">
              <a:xfrm flipV="1">
                <a:off x="4112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5" name="Line 860"/>
              <p:cNvSpPr>
                <a:spLocks noChangeShapeType="1"/>
              </p:cNvSpPr>
              <p:nvPr/>
            </p:nvSpPr>
            <p:spPr bwMode="auto">
              <a:xfrm flipV="1">
                <a:off x="4112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6" name="Line 861"/>
              <p:cNvSpPr>
                <a:spLocks noChangeShapeType="1"/>
              </p:cNvSpPr>
              <p:nvPr/>
            </p:nvSpPr>
            <p:spPr bwMode="auto">
              <a:xfrm flipV="1">
                <a:off x="4112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7" name="Line 862"/>
              <p:cNvSpPr>
                <a:spLocks noChangeShapeType="1"/>
              </p:cNvSpPr>
              <p:nvPr/>
            </p:nvSpPr>
            <p:spPr bwMode="auto">
              <a:xfrm flipV="1">
                <a:off x="4112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8" name="Line 863"/>
              <p:cNvSpPr>
                <a:spLocks noChangeShapeType="1"/>
              </p:cNvSpPr>
              <p:nvPr/>
            </p:nvSpPr>
            <p:spPr bwMode="auto">
              <a:xfrm flipV="1">
                <a:off x="4112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9" name="Line 864"/>
              <p:cNvSpPr>
                <a:spLocks noChangeShapeType="1"/>
              </p:cNvSpPr>
              <p:nvPr/>
            </p:nvSpPr>
            <p:spPr bwMode="auto">
              <a:xfrm flipV="1">
                <a:off x="4112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0" name="Line 865"/>
              <p:cNvSpPr>
                <a:spLocks noChangeShapeType="1"/>
              </p:cNvSpPr>
              <p:nvPr/>
            </p:nvSpPr>
            <p:spPr bwMode="auto">
              <a:xfrm flipV="1">
                <a:off x="4112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1" name="Line 866"/>
              <p:cNvSpPr>
                <a:spLocks noChangeShapeType="1"/>
              </p:cNvSpPr>
              <p:nvPr/>
            </p:nvSpPr>
            <p:spPr bwMode="auto">
              <a:xfrm flipV="1">
                <a:off x="4112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2" name="Line 867"/>
              <p:cNvSpPr>
                <a:spLocks noChangeShapeType="1"/>
              </p:cNvSpPr>
              <p:nvPr/>
            </p:nvSpPr>
            <p:spPr bwMode="auto">
              <a:xfrm flipV="1">
                <a:off x="4112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3" name="Line 868"/>
              <p:cNvSpPr>
                <a:spLocks noChangeShapeType="1"/>
              </p:cNvSpPr>
              <p:nvPr/>
            </p:nvSpPr>
            <p:spPr bwMode="auto">
              <a:xfrm flipV="1">
                <a:off x="4112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4" name="Line 869"/>
              <p:cNvSpPr>
                <a:spLocks noChangeShapeType="1"/>
              </p:cNvSpPr>
              <p:nvPr/>
            </p:nvSpPr>
            <p:spPr bwMode="auto">
              <a:xfrm flipV="1">
                <a:off x="4112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5" name="Line 870"/>
              <p:cNvSpPr>
                <a:spLocks noChangeShapeType="1"/>
              </p:cNvSpPr>
              <p:nvPr/>
            </p:nvSpPr>
            <p:spPr bwMode="auto">
              <a:xfrm flipV="1">
                <a:off x="4112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6" name="Line 871"/>
              <p:cNvSpPr>
                <a:spLocks noChangeShapeType="1"/>
              </p:cNvSpPr>
              <p:nvPr/>
            </p:nvSpPr>
            <p:spPr bwMode="auto">
              <a:xfrm flipV="1">
                <a:off x="4112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7" name="Line 872"/>
              <p:cNvSpPr>
                <a:spLocks noChangeShapeType="1"/>
              </p:cNvSpPr>
              <p:nvPr/>
            </p:nvSpPr>
            <p:spPr bwMode="auto">
              <a:xfrm flipV="1">
                <a:off x="4112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8" name="Line 873"/>
              <p:cNvSpPr>
                <a:spLocks noChangeShapeType="1"/>
              </p:cNvSpPr>
              <p:nvPr/>
            </p:nvSpPr>
            <p:spPr bwMode="auto">
              <a:xfrm flipV="1">
                <a:off x="4112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9" name="Line 874"/>
              <p:cNvSpPr>
                <a:spLocks noChangeShapeType="1"/>
              </p:cNvSpPr>
              <p:nvPr/>
            </p:nvSpPr>
            <p:spPr bwMode="auto">
              <a:xfrm flipV="1">
                <a:off x="4112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0" name="Line 875"/>
              <p:cNvSpPr>
                <a:spLocks noChangeShapeType="1"/>
              </p:cNvSpPr>
              <p:nvPr/>
            </p:nvSpPr>
            <p:spPr bwMode="auto">
              <a:xfrm flipV="1">
                <a:off x="4112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1" name="Line 876"/>
              <p:cNvSpPr>
                <a:spLocks noChangeShapeType="1"/>
              </p:cNvSpPr>
              <p:nvPr/>
            </p:nvSpPr>
            <p:spPr bwMode="auto">
              <a:xfrm flipV="1">
                <a:off x="4112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2" name="Line 877"/>
              <p:cNvSpPr>
                <a:spLocks noChangeShapeType="1"/>
              </p:cNvSpPr>
              <p:nvPr/>
            </p:nvSpPr>
            <p:spPr bwMode="auto">
              <a:xfrm flipV="1">
                <a:off x="4112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3" name="Line 878"/>
              <p:cNvSpPr>
                <a:spLocks noChangeShapeType="1"/>
              </p:cNvSpPr>
              <p:nvPr/>
            </p:nvSpPr>
            <p:spPr bwMode="auto">
              <a:xfrm flipV="1">
                <a:off x="4112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4" name="Line 879"/>
              <p:cNvSpPr>
                <a:spLocks noChangeShapeType="1"/>
              </p:cNvSpPr>
              <p:nvPr/>
            </p:nvSpPr>
            <p:spPr bwMode="auto">
              <a:xfrm flipV="1">
                <a:off x="4112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5" name="Line 880"/>
              <p:cNvSpPr>
                <a:spLocks noChangeShapeType="1"/>
              </p:cNvSpPr>
              <p:nvPr/>
            </p:nvSpPr>
            <p:spPr bwMode="auto">
              <a:xfrm flipV="1">
                <a:off x="4112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6" name="Line 881"/>
              <p:cNvSpPr>
                <a:spLocks noChangeShapeType="1"/>
              </p:cNvSpPr>
              <p:nvPr/>
            </p:nvSpPr>
            <p:spPr bwMode="auto">
              <a:xfrm flipV="1">
                <a:off x="4112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7" name="Line 882"/>
              <p:cNvSpPr>
                <a:spLocks noChangeShapeType="1"/>
              </p:cNvSpPr>
              <p:nvPr/>
            </p:nvSpPr>
            <p:spPr bwMode="auto">
              <a:xfrm flipV="1">
                <a:off x="4112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8" name="Line 883"/>
              <p:cNvSpPr>
                <a:spLocks noChangeShapeType="1"/>
              </p:cNvSpPr>
              <p:nvPr/>
            </p:nvSpPr>
            <p:spPr bwMode="auto">
              <a:xfrm flipV="1">
                <a:off x="4351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9" name="Line 884"/>
              <p:cNvSpPr>
                <a:spLocks noChangeShapeType="1"/>
              </p:cNvSpPr>
              <p:nvPr/>
            </p:nvSpPr>
            <p:spPr bwMode="auto">
              <a:xfrm flipV="1">
                <a:off x="4351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0" name="Line 885"/>
              <p:cNvSpPr>
                <a:spLocks noChangeShapeType="1"/>
              </p:cNvSpPr>
              <p:nvPr/>
            </p:nvSpPr>
            <p:spPr bwMode="auto">
              <a:xfrm flipV="1">
                <a:off x="4351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1" name="Line 886"/>
              <p:cNvSpPr>
                <a:spLocks noChangeShapeType="1"/>
              </p:cNvSpPr>
              <p:nvPr/>
            </p:nvSpPr>
            <p:spPr bwMode="auto">
              <a:xfrm flipV="1">
                <a:off x="4351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2" name="Line 887"/>
              <p:cNvSpPr>
                <a:spLocks noChangeShapeType="1"/>
              </p:cNvSpPr>
              <p:nvPr/>
            </p:nvSpPr>
            <p:spPr bwMode="auto">
              <a:xfrm flipV="1">
                <a:off x="4351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3" name="Line 888"/>
              <p:cNvSpPr>
                <a:spLocks noChangeShapeType="1"/>
              </p:cNvSpPr>
              <p:nvPr/>
            </p:nvSpPr>
            <p:spPr bwMode="auto">
              <a:xfrm flipV="1">
                <a:off x="4351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4" name="Line 889"/>
              <p:cNvSpPr>
                <a:spLocks noChangeShapeType="1"/>
              </p:cNvSpPr>
              <p:nvPr/>
            </p:nvSpPr>
            <p:spPr bwMode="auto">
              <a:xfrm flipV="1">
                <a:off x="4351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5" name="Line 890"/>
              <p:cNvSpPr>
                <a:spLocks noChangeShapeType="1"/>
              </p:cNvSpPr>
              <p:nvPr/>
            </p:nvSpPr>
            <p:spPr bwMode="auto">
              <a:xfrm flipV="1">
                <a:off x="4351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6" name="Line 891"/>
              <p:cNvSpPr>
                <a:spLocks noChangeShapeType="1"/>
              </p:cNvSpPr>
              <p:nvPr/>
            </p:nvSpPr>
            <p:spPr bwMode="auto">
              <a:xfrm flipV="1">
                <a:off x="4351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7" name="Line 892"/>
              <p:cNvSpPr>
                <a:spLocks noChangeShapeType="1"/>
              </p:cNvSpPr>
              <p:nvPr/>
            </p:nvSpPr>
            <p:spPr bwMode="auto">
              <a:xfrm flipV="1">
                <a:off x="4351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8" name="Line 893"/>
              <p:cNvSpPr>
                <a:spLocks noChangeShapeType="1"/>
              </p:cNvSpPr>
              <p:nvPr/>
            </p:nvSpPr>
            <p:spPr bwMode="auto">
              <a:xfrm flipV="1">
                <a:off x="4351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9" name="Line 894"/>
              <p:cNvSpPr>
                <a:spLocks noChangeShapeType="1"/>
              </p:cNvSpPr>
              <p:nvPr/>
            </p:nvSpPr>
            <p:spPr bwMode="auto">
              <a:xfrm flipV="1">
                <a:off x="4351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0" name="Line 895"/>
              <p:cNvSpPr>
                <a:spLocks noChangeShapeType="1"/>
              </p:cNvSpPr>
              <p:nvPr/>
            </p:nvSpPr>
            <p:spPr bwMode="auto">
              <a:xfrm flipV="1">
                <a:off x="4351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1" name="Line 896"/>
              <p:cNvSpPr>
                <a:spLocks noChangeShapeType="1"/>
              </p:cNvSpPr>
              <p:nvPr/>
            </p:nvSpPr>
            <p:spPr bwMode="auto">
              <a:xfrm flipV="1">
                <a:off x="4351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2" name="Line 897"/>
              <p:cNvSpPr>
                <a:spLocks noChangeShapeType="1"/>
              </p:cNvSpPr>
              <p:nvPr/>
            </p:nvSpPr>
            <p:spPr bwMode="auto">
              <a:xfrm flipV="1">
                <a:off x="4351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3" name="Line 898"/>
              <p:cNvSpPr>
                <a:spLocks noChangeShapeType="1"/>
              </p:cNvSpPr>
              <p:nvPr/>
            </p:nvSpPr>
            <p:spPr bwMode="auto">
              <a:xfrm flipV="1">
                <a:off x="4351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4" name="Line 899"/>
              <p:cNvSpPr>
                <a:spLocks noChangeShapeType="1"/>
              </p:cNvSpPr>
              <p:nvPr/>
            </p:nvSpPr>
            <p:spPr bwMode="auto">
              <a:xfrm flipV="1">
                <a:off x="4351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5" name="Line 900"/>
              <p:cNvSpPr>
                <a:spLocks noChangeShapeType="1"/>
              </p:cNvSpPr>
              <p:nvPr/>
            </p:nvSpPr>
            <p:spPr bwMode="auto">
              <a:xfrm flipV="1">
                <a:off x="4351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6" name="Line 901"/>
              <p:cNvSpPr>
                <a:spLocks noChangeShapeType="1"/>
              </p:cNvSpPr>
              <p:nvPr/>
            </p:nvSpPr>
            <p:spPr bwMode="auto">
              <a:xfrm flipV="1">
                <a:off x="4351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7" name="Line 902"/>
              <p:cNvSpPr>
                <a:spLocks noChangeShapeType="1"/>
              </p:cNvSpPr>
              <p:nvPr/>
            </p:nvSpPr>
            <p:spPr bwMode="auto">
              <a:xfrm flipV="1">
                <a:off x="4351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8" name="Line 903"/>
              <p:cNvSpPr>
                <a:spLocks noChangeShapeType="1"/>
              </p:cNvSpPr>
              <p:nvPr/>
            </p:nvSpPr>
            <p:spPr bwMode="auto">
              <a:xfrm flipV="1">
                <a:off x="4351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9" name="Line 904"/>
              <p:cNvSpPr>
                <a:spLocks noChangeShapeType="1"/>
              </p:cNvSpPr>
              <p:nvPr/>
            </p:nvSpPr>
            <p:spPr bwMode="auto">
              <a:xfrm flipV="1">
                <a:off x="4351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0" name="Line 905"/>
              <p:cNvSpPr>
                <a:spLocks noChangeShapeType="1"/>
              </p:cNvSpPr>
              <p:nvPr/>
            </p:nvSpPr>
            <p:spPr bwMode="auto">
              <a:xfrm flipV="1">
                <a:off x="4351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1" name="Line 906"/>
              <p:cNvSpPr>
                <a:spLocks noChangeShapeType="1"/>
              </p:cNvSpPr>
              <p:nvPr/>
            </p:nvSpPr>
            <p:spPr bwMode="auto">
              <a:xfrm flipV="1">
                <a:off x="4351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2" name="Line 907"/>
              <p:cNvSpPr>
                <a:spLocks noChangeShapeType="1"/>
              </p:cNvSpPr>
              <p:nvPr/>
            </p:nvSpPr>
            <p:spPr bwMode="auto">
              <a:xfrm flipV="1">
                <a:off x="4351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3" name="Line 908"/>
              <p:cNvSpPr>
                <a:spLocks noChangeShapeType="1"/>
              </p:cNvSpPr>
              <p:nvPr/>
            </p:nvSpPr>
            <p:spPr bwMode="auto">
              <a:xfrm flipV="1">
                <a:off x="4351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4" name="Line 909"/>
              <p:cNvSpPr>
                <a:spLocks noChangeShapeType="1"/>
              </p:cNvSpPr>
              <p:nvPr/>
            </p:nvSpPr>
            <p:spPr bwMode="auto">
              <a:xfrm flipV="1">
                <a:off x="4351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5" name="Line 910"/>
              <p:cNvSpPr>
                <a:spLocks noChangeShapeType="1"/>
              </p:cNvSpPr>
              <p:nvPr/>
            </p:nvSpPr>
            <p:spPr bwMode="auto">
              <a:xfrm flipV="1">
                <a:off x="4351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6" name="Line 911"/>
              <p:cNvSpPr>
                <a:spLocks noChangeShapeType="1"/>
              </p:cNvSpPr>
              <p:nvPr/>
            </p:nvSpPr>
            <p:spPr bwMode="auto">
              <a:xfrm flipV="1">
                <a:off x="4351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7" name="Line 912"/>
              <p:cNvSpPr>
                <a:spLocks noChangeShapeType="1"/>
              </p:cNvSpPr>
              <p:nvPr/>
            </p:nvSpPr>
            <p:spPr bwMode="auto">
              <a:xfrm flipV="1">
                <a:off x="4351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8" name="Line 913"/>
              <p:cNvSpPr>
                <a:spLocks noChangeShapeType="1"/>
              </p:cNvSpPr>
              <p:nvPr/>
            </p:nvSpPr>
            <p:spPr bwMode="auto">
              <a:xfrm flipV="1">
                <a:off x="4351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9" name="Line 914"/>
              <p:cNvSpPr>
                <a:spLocks noChangeShapeType="1"/>
              </p:cNvSpPr>
              <p:nvPr/>
            </p:nvSpPr>
            <p:spPr bwMode="auto">
              <a:xfrm flipV="1">
                <a:off x="4351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0" name="Line 915"/>
              <p:cNvSpPr>
                <a:spLocks noChangeShapeType="1"/>
              </p:cNvSpPr>
              <p:nvPr/>
            </p:nvSpPr>
            <p:spPr bwMode="auto">
              <a:xfrm flipV="1">
                <a:off x="4351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1" name="Line 916"/>
              <p:cNvSpPr>
                <a:spLocks noChangeShapeType="1"/>
              </p:cNvSpPr>
              <p:nvPr/>
            </p:nvSpPr>
            <p:spPr bwMode="auto">
              <a:xfrm flipV="1">
                <a:off x="4351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2" name="Line 917"/>
              <p:cNvSpPr>
                <a:spLocks noChangeShapeType="1"/>
              </p:cNvSpPr>
              <p:nvPr/>
            </p:nvSpPr>
            <p:spPr bwMode="auto">
              <a:xfrm flipV="1">
                <a:off x="4590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3" name="Line 918"/>
              <p:cNvSpPr>
                <a:spLocks noChangeShapeType="1"/>
              </p:cNvSpPr>
              <p:nvPr/>
            </p:nvSpPr>
            <p:spPr bwMode="auto">
              <a:xfrm flipV="1">
                <a:off x="4590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4" name="Line 919"/>
              <p:cNvSpPr>
                <a:spLocks noChangeShapeType="1"/>
              </p:cNvSpPr>
              <p:nvPr/>
            </p:nvSpPr>
            <p:spPr bwMode="auto">
              <a:xfrm flipV="1">
                <a:off x="4590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5" name="Line 920"/>
              <p:cNvSpPr>
                <a:spLocks noChangeShapeType="1"/>
              </p:cNvSpPr>
              <p:nvPr/>
            </p:nvSpPr>
            <p:spPr bwMode="auto">
              <a:xfrm flipV="1">
                <a:off x="4590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6" name="Line 921"/>
              <p:cNvSpPr>
                <a:spLocks noChangeShapeType="1"/>
              </p:cNvSpPr>
              <p:nvPr/>
            </p:nvSpPr>
            <p:spPr bwMode="auto">
              <a:xfrm flipV="1">
                <a:off x="4590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7" name="Line 922"/>
              <p:cNvSpPr>
                <a:spLocks noChangeShapeType="1"/>
              </p:cNvSpPr>
              <p:nvPr/>
            </p:nvSpPr>
            <p:spPr bwMode="auto">
              <a:xfrm flipV="1">
                <a:off x="4590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8" name="Line 923"/>
              <p:cNvSpPr>
                <a:spLocks noChangeShapeType="1"/>
              </p:cNvSpPr>
              <p:nvPr/>
            </p:nvSpPr>
            <p:spPr bwMode="auto">
              <a:xfrm flipV="1">
                <a:off x="4590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9" name="Line 924"/>
              <p:cNvSpPr>
                <a:spLocks noChangeShapeType="1"/>
              </p:cNvSpPr>
              <p:nvPr/>
            </p:nvSpPr>
            <p:spPr bwMode="auto">
              <a:xfrm flipV="1">
                <a:off x="4590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0" name="Line 925"/>
              <p:cNvSpPr>
                <a:spLocks noChangeShapeType="1"/>
              </p:cNvSpPr>
              <p:nvPr/>
            </p:nvSpPr>
            <p:spPr bwMode="auto">
              <a:xfrm flipV="1">
                <a:off x="4590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1" name="Line 926"/>
              <p:cNvSpPr>
                <a:spLocks noChangeShapeType="1"/>
              </p:cNvSpPr>
              <p:nvPr/>
            </p:nvSpPr>
            <p:spPr bwMode="auto">
              <a:xfrm flipV="1">
                <a:off x="4590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2" name="Line 927"/>
              <p:cNvSpPr>
                <a:spLocks noChangeShapeType="1"/>
              </p:cNvSpPr>
              <p:nvPr/>
            </p:nvSpPr>
            <p:spPr bwMode="auto">
              <a:xfrm flipV="1">
                <a:off x="4590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3" name="Line 928"/>
              <p:cNvSpPr>
                <a:spLocks noChangeShapeType="1"/>
              </p:cNvSpPr>
              <p:nvPr/>
            </p:nvSpPr>
            <p:spPr bwMode="auto">
              <a:xfrm flipV="1">
                <a:off x="4590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4" name="Line 929"/>
              <p:cNvSpPr>
                <a:spLocks noChangeShapeType="1"/>
              </p:cNvSpPr>
              <p:nvPr/>
            </p:nvSpPr>
            <p:spPr bwMode="auto">
              <a:xfrm flipV="1">
                <a:off x="4590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5" name="Line 930"/>
              <p:cNvSpPr>
                <a:spLocks noChangeShapeType="1"/>
              </p:cNvSpPr>
              <p:nvPr/>
            </p:nvSpPr>
            <p:spPr bwMode="auto">
              <a:xfrm flipV="1">
                <a:off x="4590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6" name="Line 931"/>
              <p:cNvSpPr>
                <a:spLocks noChangeShapeType="1"/>
              </p:cNvSpPr>
              <p:nvPr/>
            </p:nvSpPr>
            <p:spPr bwMode="auto">
              <a:xfrm flipV="1">
                <a:off x="4590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7" name="Line 932"/>
              <p:cNvSpPr>
                <a:spLocks noChangeShapeType="1"/>
              </p:cNvSpPr>
              <p:nvPr/>
            </p:nvSpPr>
            <p:spPr bwMode="auto">
              <a:xfrm flipV="1">
                <a:off x="4590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8" name="Line 933"/>
              <p:cNvSpPr>
                <a:spLocks noChangeShapeType="1"/>
              </p:cNvSpPr>
              <p:nvPr/>
            </p:nvSpPr>
            <p:spPr bwMode="auto">
              <a:xfrm flipV="1">
                <a:off x="4590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9" name="Line 934"/>
              <p:cNvSpPr>
                <a:spLocks noChangeShapeType="1"/>
              </p:cNvSpPr>
              <p:nvPr/>
            </p:nvSpPr>
            <p:spPr bwMode="auto">
              <a:xfrm flipV="1">
                <a:off x="4590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0" name="Line 935"/>
              <p:cNvSpPr>
                <a:spLocks noChangeShapeType="1"/>
              </p:cNvSpPr>
              <p:nvPr/>
            </p:nvSpPr>
            <p:spPr bwMode="auto">
              <a:xfrm flipV="1">
                <a:off x="4590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1" name="Line 936"/>
              <p:cNvSpPr>
                <a:spLocks noChangeShapeType="1"/>
              </p:cNvSpPr>
              <p:nvPr/>
            </p:nvSpPr>
            <p:spPr bwMode="auto">
              <a:xfrm flipV="1">
                <a:off x="4590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2" name="Line 937"/>
              <p:cNvSpPr>
                <a:spLocks noChangeShapeType="1"/>
              </p:cNvSpPr>
              <p:nvPr/>
            </p:nvSpPr>
            <p:spPr bwMode="auto">
              <a:xfrm flipV="1">
                <a:off x="4590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3" name="Line 938"/>
              <p:cNvSpPr>
                <a:spLocks noChangeShapeType="1"/>
              </p:cNvSpPr>
              <p:nvPr/>
            </p:nvSpPr>
            <p:spPr bwMode="auto">
              <a:xfrm flipV="1">
                <a:off x="4590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4" name="Line 939"/>
              <p:cNvSpPr>
                <a:spLocks noChangeShapeType="1"/>
              </p:cNvSpPr>
              <p:nvPr/>
            </p:nvSpPr>
            <p:spPr bwMode="auto">
              <a:xfrm flipV="1">
                <a:off x="4590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5" name="Line 940"/>
              <p:cNvSpPr>
                <a:spLocks noChangeShapeType="1"/>
              </p:cNvSpPr>
              <p:nvPr/>
            </p:nvSpPr>
            <p:spPr bwMode="auto">
              <a:xfrm flipV="1">
                <a:off x="4590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6" name="Line 941"/>
              <p:cNvSpPr>
                <a:spLocks noChangeShapeType="1"/>
              </p:cNvSpPr>
              <p:nvPr/>
            </p:nvSpPr>
            <p:spPr bwMode="auto">
              <a:xfrm flipV="1">
                <a:off x="4590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7" name="Line 942"/>
              <p:cNvSpPr>
                <a:spLocks noChangeShapeType="1"/>
              </p:cNvSpPr>
              <p:nvPr/>
            </p:nvSpPr>
            <p:spPr bwMode="auto">
              <a:xfrm flipV="1">
                <a:off x="4590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8" name="Line 943"/>
              <p:cNvSpPr>
                <a:spLocks noChangeShapeType="1"/>
              </p:cNvSpPr>
              <p:nvPr/>
            </p:nvSpPr>
            <p:spPr bwMode="auto">
              <a:xfrm flipV="1">
                <a:off x="4590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9" name="Line 944"/>
              <p:cNvSpPr>
                <a:spLocks noChangeShapeType="1"/>
              </p:cNvSpPr>
              <p:nvPr/>
            </p:nvSpPr>
            <p:spPr bwMode="auto">
              <a:xfrm flipV="1">
                <a:off x="4590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0" name="Line 945"/>
              <p:cNvSpPr>
                <a:spLocks noChangeShapeType="1"/>
              </p:cNvSpPr>
              <p:nvPr/>
            </p:nvSpPr>
            <p:spPr bwMode="auto">
              <a:xfrm flipV="1">
                <a:off x="4590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1" name="Line 946"/>
              <p:cNvSpPr>
                <a:spLocks noChangeShapeType="1"/>
              </p:cNvSpPr>
              <p:nvPr/>
            </p:nvSpPr>
            <p:spPr bwMode="auto">
              <a:xfrm flipV="1">
                <a:off x="4590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2" name="Line 947"/>
              <p:cNvSpPr>
                <a:spLocks noChangeShapeType="1"/>
              </p:cNvSpPr>
              <p:nvPr/>
            </p:nvSpPr>
            <p:spPr bwMode="auto">
              <a:xfrm flipV="1">
                <a:off x="4590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3" name="Line 948"/>
              <p:cNvSpPr>
                <a:spLocks noChangeShapeType="1"/>
              </p:cNvSpPr>
              <p:nvPr/>
            </p:nvSpPr>
            <p:spPr bwMode="auto">
              <a:xfrm flipV="1">
                <a:off x="4590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4" name="Line 949"/>
              <p:cNvSpPr>
                <a:spLocks noChangeShapeType="1"/>
              </p:cNvSpPr>
              <p:nvPr/>
            </p:nvSpPr>
            <p:spPr bwMode="auto">
              <a:xfrm flipV="1">
                <a:off x="4590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5" name="Line 950"/>
              <p:cNvSpPr>
                <a:spLocks noChangeShapeType="1"/>
              </p:cNvSpPr>
              <p:nvPr/>
            </p:nvSpPr>
            <p:spPr bwMode="auto">
              <a:xfrm flipV="1">
                <a:off x="4590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6" name="Line 951"/>
              <p:cNvSpPr>
                <a:spLocks noChangeShapeType="1"/>
              </p:cNvSpPr>
              <p:nvPr/>
            </p:nvSpPr>
            <p:spPr bwMode="auto">
              <a:xfrm flipV="1">
                <a:off x="4829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7" name="Line 952"/>
              <p:cNvSpPr>
                <a:spLocks noChangeShapeType="1"/>
              </p:cNvSpPr>
              <p:nvPr/>
            </p:nvSpPr>
            <p:spPr bwMode="auto">
              <a:xfrm flipV="1">
                <a:off x="4829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8" name="Line 953"/>
              <p:cNvSpPr>
                <a:spLocks noChangeShapeType="1"/>
              </p:cNvSpPr>
              <p:nvPr/>
            </p:nvSpPr>
            <p:spPr bwMode="auto">
              <a:xfrm flipV="1">
                <a:off x="4829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9" name="Line 954"/>
              <p:cNvSpPr>
                <a:spLocks noChangeShapeType="1"/>
              </p:cNvSpPr>
              <p:nvPr/>
            </p:nvSpPr>
            <p:spPr bwMode="auto">
              <a:xfrm flipV="1">
                <a:off x="4829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0" name="Line 955"/>
              <p:cNvSpPr>
                <a:spLocks noChangeShapeType="1"/>
              </p:cNvSpPr>
              <p:nvPr/>
            </p:nvSpPr>
            <p:spPr bwMode="auto">
              <a:xfrm flipV="1">
                <a:off x="4829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1" name="Line 956"/>
              <p:cNvSpPr>
                <a:spLocks noChangeShapeType="1"/>
              </p:cNvSpPr>
              <p:nvPr/>
            </p:nvSpPr>
            <p:spPr bwMode="auto">
              <a:xfrm flipV="1">
                <a:off x="4829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2" name="Line 957"/>
              <p:cNvSpPr>
                <a:spLocks noChangeShapeType="1"/>
              </p:cNvSpPr>
              <p:nvPr/>
            </p:nvSpPr>
            <p:spPr bwMode="auto">
              <a:xfrm flipV="1">
                <a:off x="4829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3" name="Line 958"/>
              <p:cNvSpPr>
                <a:spLocks noChangeShapeType="1"/>
              </p:cNvSpPr>
              <p:nvPr/>
            </p:nvSpPr>
            <p:spPr bwMode="auto">
              <a:xfrm flipV="1">
                <a:off x="4829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4" name="Line 959"/>
              <p:cNvSpPr>
                <a:spLocks noChangeShapeType="1"/>
              </p:cNvSpPr>
              <p:nvPr/>
            </p:nvSpPr>
            <p:spPr bwMode="auto">
              <a:xfrm flipV="1">
                <a:off x="4829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5" name="Line 960"/>
              <p:cNvSpPr>
                <a:spLocks noChangeShapeType="1"/>
              </p:cNvSpPr>
              <p:nvPr/>
            </p:nvSpPr>
            <p:spPr bwMode="auto">
              <a:xfrm flipV="1">
                <a:off x="4829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6" name="Line 961"/>
              <p:cNvSpPr>
                <a:spLocks noChangeShapeType="1"/>
              </p:cNvSpPr>
              <p:nvPr/>
            </p:nvSpPr>
            <p:spPr bwMode="auto">
              <a:xfrm flipV="1">
                <a:off x="4829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7" name="Line 962"/>
              <p:cNvSpPr>
                <a:spLocks noChangeShapeType="1"/>
              </p:cNvSpPr>
              <p:nvPr/>
            </p:nvSpPr>
            <p:spPr bwMode="auto">
              <a:xfrm flipV="1">
                <a:off x="4829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8" name="Line 963"/>
              <p:cNvSpPr>
                <a:spLocks noChangeShapeType="1"/>
              </p:cNvSpPr>
              <p:nvPr/>
            </p:nvSpPr>
            <p:spPr bwMode="auto">
              <a:xfrm flipV="1">
                <a:off x="4829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9" name="Line 964"/>
              <p:cNvSpPr>
                <a:spLocks noChangeShapeType="1"/>
              </p:cNvSpPr>
              <p:nvPr/>
            </p:nvSpPr>
            <p:spPr bwMode="auto">
              <a:xfrm flipV="1">
                <a:off x="4829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0" name="Line 965"/>
              <p:cNvSpPr>
                <a:spLocks noChangeShapeType="1"/>
              </p:cNvSpPr>
              <p:nvPr/>
            </p:nvSpPr>
            <p:spPr bwMode="auto">
              <a:xfrm flipV="1">
                <a:off x="4829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1" name="Line 966"/>
              <p:cNvSpPr>
                <a:spLocks noChangeShapeType="1"/>
              </p:cNvSpPr>
              <p:nvPr/>
            </p:nvSpPr>
            <p:spPr bwMode="auto">
              <a:xfrm flipV="1">
                <a:off x="4829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2" name="Line 967"/>
              <p:cNvSpPr>
                <a:spLocks noChangeShapeType="1"/>
              </p:cNvSpPr>
              <p:nvPr/>
            </p:nvSpPr>
            <p:spPr bwMode="auto">
              <a:xfrm flipV="1">
                <a:off x="4829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3" name="Line 968"/>
              <p:cNvSpPr>
                <a:spLocks noChangeShapeType="1"/>
              </p:cNvSpPr>
              <p:nvPr/>
            </p:nvSpPr>
            <p:spPr bwMode="auto">
              <a:xfrm flipV="1">
                <a:off x="4829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4" name="Line 969"/>
              <p:cNvSpPr>
                <a:spLocks noChangeShapeType="1"/>
              </p:cNvSpPr>
              <p:nvPr/>
            </p:nvSpPr>
            <p:spPr bwMode="auto">
              <a:xfrm flipV="1">
                <a:off x="4829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5" name="Line 970"/>
              <p:cNvSpPr>
                <a:spLocks noChangeShapeType="1"/>
              </p:cNvSpPr>
              <p:nvPr/>
            </p:nvSpPr>
            <p:spPr bwMode="auto">
              <a:xfrm flipV="1">
                <a:off x="4829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6" name="Line 971"/>
              <p:cNvSpPr>
                <a:spLocks noChangeShapeType="1"/>
              </p:cNvSpPr>
              <p:nvPr/>
            </p:nvSpPr>
            <p:spPr bwMode="auto">
              <a:xfrm flipV="1">
                <a:off x="4829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7" name="Line 972"/>
              <p:cNvSpPr>
                <a:spLocks noChangeShapeType="1"/>
              </p:cNvSpPr>
              <p:nvPr/>
            </p:nvSpPr>
            <p:spPr bwMode="auto">
              <a:xfrm flipV="1">
                <a:off x="4829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8" name="Line 973"/>
              <p:cNvSpPr>
                <a:spLocks noChangeShapeType="1"/>
              </p:cNvSpPr>
              <p:nvPr/>
            </p:nvSpPr>
            <p:spPr bwMode="auto">
              <a:xfrm flipV="1">
                <a:off x="4829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9" name="Line 974"/>
              <p:cNvSpPr>
                <a:spLocks noChangeShapeType="1"/>
              </p:cNvSpPr>
              <p:nvPr/>
            </p:nvSpPr>
            <p:spPr bwMode="auto">
              <a:xfrm flipV="1">
                <a:off x="4829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0" name="Line 975"/>
              <p:cNvSpPr>
                <a:spLocks noChangeShapeType="1"/>
              </p:cNvSpPr>
              <p:nvPr/>
            </p:nvSpPr>
            <p:spPr bwMode="auto">
              <a:xfrm flipV="1">
                <a:off x="4829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1" name="Line 976"/>
              <p:cNvSpPr>
                <a:spLocks noChangeShapeType="1"/>
              </p:cNvSpPr>
              <p:nvPr/>
            </p:nvSpPr>
            <p:spPr bwMode="auto">
              <a:xfrm flipV="1">
                <a:off x="4829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2" name="Line 977"/>
              <p:cNvSpPr>
                <a:spLocks noChangeShapeType="1"/>
              </p:cNvSpPr>
              <p:nvPr/>
            </p:nvSpPr>
            <p:spPr bwMode="auto">
              <a:xfrm flipV="1">
                <a:off x="4829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3" name="Line 978"/>
              <p:cNvSpPr>
                <a:spLocks noChangeShapeType="1"/>
              </p:cNvSpPr>
              <p:nvPr/>
            </p:nvSpPr>
            <p:spPr bwMode="auto">
              <a:xfrm flipV="1">
                <a:off x="4829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4" name="Line 979"/>
              <p:cNvSpPr>
                <a:spLocks noChangeShapeType="1"/>
              </p:cNvSpPr>
              <p:nvPr/>
            </p:nvSpPr>
            <p:spPr bwMode="auto">
              <a:xfrm flipV="1">
                <a:off x="4829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5" name="Line 980"/>
              <p:cNvSpPr>
                <a:spLocks noChangeShapeType="1"/>
              </p:cNvSpPr>
              <p:nvPr/>
            </p:nvSpPr>
            <p:spPr bwMode="auto">
              <a:xfrm flipV="1">
                <a:off x="4829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6" name="Line 981"/>
              <p:cNvSpPr>
                <a:spLocks noChangeShapeType="1"/>
              </p:cNvSpPr>
              <p:nvPr/>
            </p:nvSpPr>
            <p:spPr bwMode="auto">
              <a:xfrm flipV="1">
                <a:off x="4829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7" name="Line 982"/>
              <p:cNvSpPr>
                <a:spLocks noChangeShapeType="1"/>
              </p:cNvSpPr>
              <p:nvPr/>
            </p:nvSpPr>
            <p:spPr bwMode="auto">
              <a:xfrm flipV="1">
                <a:off x="4829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8" name="Line 983"/>
              <p:cNvSpPr>
                <a:spLocks noChangeShapeType="1"/>
              </p:cNvSpPr>
              <p:nvPr/>
            </p:nvSpPr>
            <p:spPr bwMode="auto">
              <a:xfrm flipV="1">
                <a:off x="4829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9" name="Line 984"/>
              <p:cNvSpPr>
                <a:spLocks noChangeShapeType="1"/>
              </p:cNvSpPr>
              <p:nvPr/>
            </p:nvSpPr>
            <p:spPr bwMode="auto">
              <a:xfrm flipV="1">
                <a:off x="4829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0" name="Line 985"/>
              <p:cNvSpPr>
                <a:spLocks noChangeShapeType="1"/>
              </p:cNvSpPr>
              <p:nvPr/>
            </p:nvSpPr>
            <p:spPr bwMode="auto">
              <a:xfrm flipV="1">
                <a:off x="5068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1" name="Line 986"/>
              <p:cNvSpPr>
                <a:spLocks noChangeShapeType="1"/>
              </p:cNvSpPr>
              <p:nvPr/>
            </p:nvSpPr>
            <p:spPr bwMode="auto">
              <a:xfrm flipV="1">
                <a:off x="5068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2" name="Line 987"/>
              <p:cNvSpPr>
                <a:spLocks noChangeShapeType="1"/>
              </p:cNvSpPr>
              <p:nvPr/>
            </p:nvSpPr>
            <p:spPr bwMode="auto">
              <a:xfrm flipV="1">
                <a:off x="5068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3" name="Line 988"/>
              <p:cNvSpPr>
                <a:spLocks noChangeShapeType="1"/>
              </p:cNvSpPr>
              <p:nvPr/>
            </p:nvSpPr>
            <p:spPr bwMode="auto">
              <a:xfrm flipV="1">
                <a:off x="5068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4" name="Line 989"/>
              <p:cNvSpPr>
                <a:spLocks noChangeShapeType="1"/>
              </p:cNvSpPr>
              <p:nvPr/>
            </p:nvSpPr>
            <p:spPr bwMode="auto">
              <a:xfrm flipV="1">
                <a:off x="5068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5" name="Line 990"/>
              <p:cNvSpPr>
                <a:spLocks noChangeShapeType="1"/>
              </p:cNvSpPr>
              <p:nvPr/>
            </p:nvSpPr>
            <p:spPr bwMode="auto">
              <a:xfrm flipV="1">
                <a:off x="5068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6" name="Line 991"/>
              <p:cNvSpPr>
                <a:spLocks noChangeShapeType="1"/>
              </p:cNvSpPr>
              <p:nvPr/>
            </p:nvSpPr>
            <p:spPr bwMode="auto">
              <a:xfrm flipV="1">
                <a:off x="5068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7" name="Line 992"/>
              <p:cNvSpPr>
                <a:spLocks noChangeShapeType="1"/>
              </p:cNvSpPr>
              <p:nvPr/>
            </p:nvSpPr>
            <p:spPr bwMode="auto">
              <a:xfrm flipV="1">
                <a:off x="5068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8" name="Line 993"/>
              <p:cNvSpPr>
                <a:spLocks noChangeShapeType="1"/>
              </p:cNvSpPr>
              <p:nvPr/>
            </p:nvSpPr>
            <p:spPr bwMode="auto">
              <a:xfrm flipV="1">
                <a:off x="5068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9" name="Line 994"/>
              <p:cNvSpPr>
                <a:spLocks noChangeShapeType="1"/>
              </p:cNvSpPr>
              <p:nvPr/>
            </p:nvSpPr>
            <p:spPr bwMode="auto">
              <a:xfrm flipV="1">
                <a:off x="5068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0" name="Line 995"/>
              <p:cNvSpPr>
                <a:spLocks noChangeShapeType="1"/>
              </p:cNvSpPr>
              <p:nvPr/>
            </p:nvSpPr>
            <p:spPr bwMode="auto">
              <a:xfrm flipV="1">
                <a:off x="5068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1" name="Line 996"/>
              <p:cNvSpPr>
                <a:spLocks noChangeShapeType="1"/>
              </p:cNvSpPr>
              <p:nvPr/>
            </p:nvSpPr>
            <p:spPr bwMode="auto">
              <a:xfrm flipV="1">
                <a:off x="5068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2" name="Line 997"/>
              <p:cNvSpPr>
                <a:spLocks noChangeShapeType="1"/>
              </p:cNvSpPr>
              <p:nvPr/>
            </p:nvSpPr>
            <p:spPr bwMode="auto">
              <a:xfrm flipV="1">
                <a:off x="5068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3" name="Line 998"/>
              <p:cNvSpPr>
                <a:spLocks noChangeShapeType="1"/>
              </p:cNvSpPr>
              <p:nvPr/>
            </p:nvSpPr>
            <p:spPr bwMode="auto">
              <a:xfrm flipV="1">
                <a:off x="5068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4" name="Line 999"/>
              <p:cNvSpPr>
                <a:spLocks noChangeShapeType="1"/>
              </p:cNvSpPr>
              <p:nvPr/>
            </p:nvSpPr>
            <p:spPr bwMode="auto">
              <a:xfrm flipV="1">
                <a:off x="5068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5" name="Line 1000"/>
              <p:cNvSpPr>
                <a:spLocks noChangeShapeType="1"/>
              </p:cNvSpPr>
              <p:nvPr/>
            </p:nvSpPr>
            <p:spPr bwMode="auto">
              <a:xfrm flipV="1">
                <a:off x="5068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6" name="Line 1001"/>
              <p:cNvSpPr>
                <a:spLocks noChangeShapeType="1"/>
              </p:cNvSpPr>
              <p:nvPr/>
            </p:nvSpPr>
            <p:spPr bwMode="auto">
              <a:xfrm flipV="1">
                <a:off x="5068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7" name="Line 1002"/>
              <p:cNvSpPr>
                <a:spLocks noChangeShapeType="1"/>
              </p:cNvSpPr>
              <p:nvPr/>
            </p:nvSpPr>
            <p:spPr bwMode="auto">
              <a:xfrm flipV="1">
                <a:off x="5068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8" name="Line 1003"/>
              <p:cNvSpPr>
                <a:spLocks noChangeShapeType="1"/>
              </p:cNvSpPr>
              <p:nvPr/>
            </p:nvSpPr>
            <p:spPr bwMode="auto">
              <a:xfrm flipV="1">
                <a:off x="5068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9" name="Line 1004"/>
              <p:cNvSpPr>
                <a:spLocks noChangeShapeType="1"/>
              </p:cNvSpPr>
              <p:nvPr/>
            </p:nvSpPr>
            <p:spPr bwMode="auto">
              <a:xfrm flipV="1">
                <a:off x="5068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0" name="Line 1005"/>
              <p:cNvSpPr>
                <a:spLocks noChangeShapeType="1"/>
              </p:cNvSpPr>
              <p:nvPr/>
            </p:nvSpPr>
            <p:spPr bwMode="auto">
              <a:xfrm flipV="1">
                <a:off x="5068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1" name="Line 1006"/>
              <p:cNvSpPr>
                <a:spLocks noChangeShapeType="1"/>
              </p:cNvSpPr>
              <p:nvPr/>
            </p:nvSpPr>
            <p:spPr bwMode="auto">
              <a:xfrm flipV="1">
                <a:off x="5068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2" name="Line 1007"/>
              <p:cNvSpPr>
                <a:spLocks noChangeShapeType="1"/>
              </p:cNvSpPr>
              <p:nvPr/>
            </p:nvSpPr>
            <p:spPr bwMode="auto">
              <a:xfrm flipV="1">
                <a:off x="5068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3" name="Line 1008"/>
              <p:cNvSpPr>
                <a:spLocks noChangeShapeType="1"/>
              </p:cNvSpPr>
              <p:nvPr/>
            </p:nvSpPr>
            <p:spPr bwMode="auto">
              <a:xfrm flipV="1">
                <a:off x="5068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1" name="Group 1210"/>
            <p:cNvGrpSpPr>
              <a:grpSpLocks/>
            </p:cNvGrpSpPr>
            <p:nvPr/>
          </p:nvGrpSpPr>
          <p:grpSpPr bwMode="auto">
            <a:xfrm>
              <a:off x="351" y="1210"/>
              <a:ext cx="5052" cy="1267"/>
              <a:chOff x="351" y="1210"/>
              <a:chExt cx="5052" cy="1267"/>
            </a:xfrm>
          </p:grpSpPr>
          <p:sp>
            <p:nvSpPr>
              <p:cNvPr id="126214" name="Line 1010"/>
              <p:cNvSpPr>
                <a:spLocks noChangeShapeType="1"/>
              </p:cNvSpPr>
              <p:nvPr/>
            </p:nvSpPr>
            <p:spPr bwMode="auto">
              <a:xfrm flipV="1">
                <a:off x="5068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5" name="Line 1011"/>
              <p:cNvSpPr>
                <a:spLocks noChangeShapeType="1"/>
              </p:cNvSpPr>
              <p:nvPr/>
            </p:nvSpPr>
            <p:spPr bwMode="auto">
              <a:xfrm flipV="1">
                <a:off x="5068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6" name="Line 1012"/>
              <p:cNvSpPr>
                <a:spLocks noChangeShapeType="1"/>
              </p:cNvSpPr>
              <p:nvPr/>
            </p:nvSpPr>
            <p:spPr bwMode="auto">
              <a:xfrm flipV="1">
                <a:off x="5068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7" name="Line 1013"/>
              <p:cNvSpPr>
                <a:spLocks noChangeShapeType="1"/>
              </p:cNvSpPr>
              <p:nvPr/>
            </p:nvSpPr>
            <p:spPr bwMode="auto">
              <a:xfrm flipV="1">
                <a:off x="5068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8" name="Line 1014"/>
              <p:cNvSpPr>
                <a:spLocks noChangeShapeType="1"/>
              </p:cNvSpPr>
              <p:nvPr/>
            </p:nvSpPr>
            <p:spPr bwMode="auto">
              <a:xfrm flipV="1">
                <a:off x="5068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9" name="Line 1015"/>
              <p:cNvSpPr>
                <a:spLocks noChangeShapeType="1"/>
              </p:cNvSpPr>
              <p:nvPr/>
            </p:nvSpPr>
            <p:spPr bwMode="auto">
              <a:xfrm flipV="1">
                <a:off x="5068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0" name="Line 1016"/>
              <p:cNvSpPr>
                <a:spLocks noChangeShapeType="1"/>
              </p:cNvSpPr>
              <p:nvPr/>
            </p:nvSpPr>
            <p:spPr bwMode="auto">
              <a:xfrm flipV="1">
                <a:off x="5068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1" name="Line 1017"/>
              <p:cNvSpPr>
                <a:spLocks noChangeShapeType="1"/>
              </p:cNvSpPr>
              <p:nvPr/>
            </p:nvSpPr>
            <p:spPr bwMode="auto">
              <a:xfrm flipV="1">
                <a:off x="5068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2" name="Line 1018"/>
              <p:cNvSpPr>
                <a:spLocks noChangeShapeType="1"/>
              </p:cNvSpPr>
              <p:nvPr/>
            </p:nvSpPr>
            <p:spPr bwMode="auto">
              <a:xfrm flipV="1">
                <a:off x="5068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3" name="Line 1019"/>
              <p:cNvSpPr>
                <a:spLocks noChangeShapeType="1"/>
              </p:cNvSpPr>
              <p:nvPr/>
            </p:nvSpPr>
            <p:spPr bwMode="auto">
              <a:xfrm flipV="1">
                <a:off x="5068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4" name="Line 1020"/>
              <p:cNvSpPr>
                <a:spLocks noChangeShapeType="1"/>
              </p:cNvSpPr>
              <p:nvPr/>
            </p:nvSpPr>
            <p:spPr bwMode="auto">
              <a:xfrm flipV="1">
                <a:off x="5307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5" name="Line 1021"/>
              <p:cNvSpPr>
                <a:spLocks noChangeShapeType="1"/>
              </p:cNvSpPr>
              <p:nvPr/>
            </p:nvSpPr>
            <p:spPr bwMode="auto">
              <a:xfrm flipV="1">
                <a:off x="5307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6" name="Line 1022"/>
              <p:cNvSpPr>
                <a:spLocks noChangeShapeType="1"/>
              </p:cNvSpPr>
              <p:nvPr/>
            </p:nvSpPr>
            <p:spPr bwMode="auto">
              <a:xfrm flipV="1">
                <a:off x="5307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7" name="Line 1023"/>
              <p:cNvSpPr>
                <a:spLocks noChangeShapeType="1"/>
              </p:cNvSpPr>
              <p:nvPr/>
            </p:nvSpPr>
            <p:spPr bwMode="auto">
              <a:xfrm flipV="1">
                <a:off x="5307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8" name="Line 1024"/>
              <p:cNvSpPr>
                <a:spLocks noChangeShapeType="1"/>
              </p:cNvSpPr>
              <p:nvPr/>
            </p:nvSpPr>
            <p:spPr bwMode="auto">
              <a:xfrm flipV="1">
                <a:off x="5307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9" name="Line 1025"/>
              <p:cNvSpPr>
                <a:spLocks noChangeShapeType="1"/>
              </p:cNvSpPr>
              <p:nvPr/>
            </p:nvSpPr>
            <p:spPr bwMode="auto">
              <a:xfrm flipV="1">
                <a:off x="5307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0" name="Line 1026"/>
              <p:cNvSpPr>
                <a:spLocks noChangeShapeType="1"/>
              </p:cNvSpPr>
              <p:nvPr/>
            </p:nvSpPr>
            <p:spPr bwMode="auto">
              <a:xfrm flipV="1">
                <a:off x="5307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1" name="Line 1027"/>
              <p:cNvSpPr>
                <a:spLocks noChangeShapeType="1"/>
              </p:cNvSpPr>
              <p:nvPr/>
            </p:nvSpPr>
            <p:spPr bwMode="auto">
              <a:xfrm flipV="1">
                <a:off x="5307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2" name="Line 1028"/>
              <p:cNvSpPr>
                <a:spLocks noChangeShapeType="1"/>
              </p:cNvSpPr>
              <p:nvPr/>
            </p:nvSpPr>
            <p:spPr bwMode="auto">
              <a:xfrm flipV="1">
                <a:off x="5307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3" name="Line 1029"/>
              <p:cNvSpPr>
                <a:spLocks noChangeShapeType="1"/>
              </p:cNvSpPr>
              <p:nvPr/>
            </p:nvSpPr>
            <p:spPr bwMode="auto">
              <a:xfrm flipV="1">
                <a:off x="5307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4" name="Line 1030"/>
              <p:cNvSpPr>
                <a:spLocks noChangeShapeType="1"/>
              </p:cNvSpPr>
              <p:nvPr/>
            </p:nvSpPr>
            <p:spPr bwMode="auto">
              <a:xfrm flipV="1">
                <a:off x="5307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5" name="Line 1031"/>
              <p:cNvSpPr>
                <a:spLocks noChangeShapeType="1"/>
              </p:cNvSpPr>
              <p:nvPr/>
            </p:nvSpPr>
            <p:spPr bwMode="auto">
              <a:xfrm flipV="1">
                <a:off x="5307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6" name="Line 1032"/>
              <p:cNvSpPr>
                <a:spLocks noChangeShapeType="1"/>
              </p:cNvSpPr>
              <p:nvPr/>
            </p:nvSpPr>
            <p:spPr bwMode="auto">
              <a:xfrm flipV="1">
                <a:off x="5307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7" name="Line 1033"/>
              <p:cNvSpPr>
                <a:spLocks noChangeShapeType="1"/>
              </p:cNvSpPr>
              <p:nvPr/>
            </p:nvSpPr>
            <p:spPr bwMode="auto">
              <a:xfrm flipV="1">
                <a:off x="5307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8" name="Line 1034"/>
              <p:cNvSpPr>
                <a:spLocks noChangeShapeType="1"/>
              </p:cNvSpPr>
              <p:nvPr/>
            </p:nvSpPr>
            <p:spPr bwMode="auto">
              <a:xfrm flipV="1">
                <a:off x="5307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9" name="Line 1035"/>
              <p:cNvSpPr>
                <a:spLocks noChangeShapeType="1"/>
              </p:cNvSpPr>
              <p:nvPr/>
            </p:nvSpPr>
            <p:spPr bwMode="auto">
              <a:xfrm flipV="1">
                <a:off x="5307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0" name="Line 1036"/>
              <p:cNvSpPr>
                <a:spLocks noChangeShapeType="1"/>
              </p:cNvSpPr>
              <p:nvPr/>
            </p:nvSpPr>
            <p:spPr bwMode="auto">
              <a:xfrm flipV="1">
                <a:off x="5307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1" name="Line 1037"/>
              <p:cNvSpPr>
                <a:spLocks noChangeShapeType="1"/>
              </p:cNvSpPr>
              <p:nvPr/>
            </p:nvSpPr>
            <p:spPr bwMode="auto">
              <a:xfrm flipV="1">
                <a:off x="5307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2" name="Line 1038"/>
              <p:cNvSpPr>
                <a:spLocks noChangeShapeType="1"/>
              </p:cNvSpPr>
              <p:nvPr/>
            </p:nvSpPr>
            <p:spPr bwMode="auto">
              <a:xfrm flipV="1">
                <a:off x="5307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3" name="Line 1039"/>
              <p:cNvSpPr>
                <a:spLocks noChangeShapeType="1"/>
              </p:cNvSpPr>
              <p:nvPr/>
            </p:nvSpPr>
            <p:spPr bwMode="auto">
              <a:xfrm flipV="1">
                <a:off x="5307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4" name="Line 1040"/>
              <p:cNvSpPr>
                <a:spLocks noChangeShapeType="1"/>
              </p:cNvSpPr>
              <p:nvPr/>
            </p:nvSpPr>
            <p:spPr bwMode="auto">
              <a:xfrm flipV="1">
                <a:off x="5307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5" name="Line 1041"/>
              <p:cNvSpPr>
                <a:spLocks noChangeShapeType="1"/>
              </p:cNvSpPr>
              <p:nvPr/>
            </p:nvSpPr>
            <p:spPr bwMode="auto">
              <a:xfrm flipV="1">
                <a:off x="5307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6" name="Line 1042"/>
              <p:cNvSpPr>
                <a:spLocks noChangeShapeType="1"/>
              </p:cNvSpPr>
              <p:nvPr/>
            </p:nvSpPr>
            <p:spPr bwMode="auto">
              <a:xfrm flipV="1">
                <a:off x="5307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7" name="Line 1043"/>
              <p:cNvSpPr>
                <a:spLocks noChangeShapeType="1"/>
              </p:cNvSpPr>
              <p:nvPr/>
            </p:nvSpPr>
            <p:spPr bwMode="auto">
              <a:xfrm flipV="1">
                <a:off x="5307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8" name="Line 1044"/>
              <p:cNvSpPr>
                <a:spLocks noChangeShapeType="1"/>
              </p:cNvSpPr>
              <p:nvPr/>
            </p:nvSpPr>
            <p:spPr bwMode="auto">
              <a:xfrm flipV="1">
                <a:off x="5307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9" name="Line 1045"/>
              <p:cNvSpPr>
                <a:spLocks noChangeShapeType="1"/>
              </p:cNvSpPr>
              <p:nvPr/>
            </p:nvSpPr>
            <p:spPr bwMode="auto">
              <a:xfrm flipV="1">
                <a:off x="5307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0" name="Line 1046"/>
              <p:cNvSpPr>
                <a:spLocks noChangeShapeType="1"/>
              </p:cNvSpPr>
              <p:nvPr/>
            </p:nvSpPr>
            <p:spPr bwMode="auto">
              <a:xfrm flipV="1">
                <a:off x="5307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1" name="Line 1047"/>
              <p:cNvSpPr>
                <a:spLocks noChangeShapeType="1"/>
              </p:cNvSpPr>
              <p:nvPr/>
            </p:nvSpPr>
            <p:spPr bwMode="auto">
              <a:xfrm flipV="1">
                <a:off x="5307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2" name="Line 1048"/>
              <p:cNvSpPr>
                <a:spLocks noChangeShapeType="1"/>
              </p:cNvSpPr>
              <p:nvPr/>
            </p:nvSpPr>
            <p:spPr bwMode="auto">
              <a:xfrm flipV="1">
                <a:off x="5307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3" name="Line 1049"/>
              <p:cNvSpPr>
                <a:spLocks noChangeShapeType="1"/>
              </p:cNvSpPr>
              <p:nvPr/>
            </p:nvSpPr>
            <p:spPr bwMode="auto">
              <a:xfrm flipV="1">
                <a:off x="5307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4" name="Line 1050"/>
              <p:cNvSpPr>
                <a:spLocks noChangeShapeType="1"/>
              </p:cNvSpPr>
              <p:nvPr/>
            </p:nvSpPr>
            <p:spPr bwMode="auto">
              <a:xfrm flipV="1">
                <a:off x="5307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5" name="Line 1051"/>
              <p:cNvSpPr>
                <a:spLocks noChangeShapeType="1"/>
              </p:cNvSpPr>
              <p:nvPr/>
            </p:nvSpPr>
            <p:spPr bwMode="auto">
              <a:xfrm flipV="1">
                <a:off x="5307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6" name="Line 1052"/>
              <p:cNvSpPr>
                <a:spLocks noChangeShapeType="1"/>
              </p:cNvSpPr>
              <p:nvPr/>
            </p:nvSpPr>
            <p:spPr bwMode="auto">
              <a:xfrm flipV="1">
                <a:off x="5307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7" name="Line 1053"/>
              <p:cNvSpPr>
                <a:spLocks noChangeShapeType="1"/>
              </p:cNvSpPr>
              <p:nvPr/>
            </p:nvSpPr>
            <p:spPr bwMode="auto">
              <a:xfrm flipV="1">
                <a:off x="5307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8" name="Line 1054"/>
              <p:cNvSpPr>
                <a:spLocks noChangeShapeType="1"/>
              </p:cNvSpPr>
              <p:nvPr/>
            </p:nvSpPr>
            <p:spPr bwMode="auto">
              <a:xfrm>
                <a:off x="743" y="1210"/>
                <a:ext cx="46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9" name="Line 1055"/>
              <p:cNvSpPr>
                <a:spLocks noChangeShapeType="1"/>
              </p:cNvSpPr>
              <p:nvPr/>
            </p:nvSpPr>
            <p:spPr bwMode="auto">
              <a:xfrm flipV="1">
                <a:off x="743" y="1227"/>
                <a:ext cx="0" cy="11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60" name="Rectangle 1056"/>
              <p:cNvSpPr>
                <a:spLocks noChangeArrowheads="1"/>
              </p:cNvSpPr>
              <p:nvPr/>
            </p:nvSpPr>
            <p:spPr bwMode="auto">
              <a:xfrm>
                <a:off x="518" y="2358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-2250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1" name="Rectangle 1057"/>
              <p:cNvSpPr>
                <a:spLocks noChangeArrowheads="1"/>
              </p:cNvSpPr>
              <p:nvPr/>
            </p:nvSpPr>
            <p:spPr bwMode="auto">
              <a:xfrm>
                <a:off x="518" y="2238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-2000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2" name="Rectangle 1058"/>
              <p:cNvSpPr>
                <a:spLocks noChangeArrowheads="1"/>
              </p:cNvSpPr>
              <p:nvPr/>
            </p:nvSpPr>
            <p:spPr bwMode="auto">
              <a:xfrm>
                <a:off x="518" y="2119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-1750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3" name="Rectangle 1059"/>
              <p:cNvSpPr>
                <a:spLocks noChangeArrowheads="1"/>
              </p:cNvSpPr>
              <p:nvPr/>
            </p:nvSpPr>
            <p:spPr bwMode="auto">
              <a:xfrm>
                <a:off x="518" y="1999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-1500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4" name="Rectangle 1060"/>
              <p:cNvSpPr>
                <a:spLocks noChangeArrowheads="1"/>
              </p:cNvSpPr>
              <p:nvPr/>
            </p:nvSpPr>
            <p:spPr bwMode="auto">
              <a:xfrm>
                <a:off x="518" y="1880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-1250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5" name="Rectangle 1061"/>
              <p:cNvSpPr>
                <a:spLocks noChangeArrowheads="1"/>
              </p:cNvSpPr>
              <p:nvPr/>
            </p:nvSpPr>
            <p:spPr bwMode="auto">
              <a:xfrm>
                <a:off x="518" y="1761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-1000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6" name="Rectangle 1062"/>
              <p:cNvSpPr>
                <a:spLocks noChangeArrowheads="1"/>
              </p:cNvSpPr>
              <p:nvPr/>
            </p:nvSpPr>
            <p:spPr bwMode="auto">
              <a:xfrm>
                <a:off x="564" y="1641"/>
                <a:ext cx="20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-750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7" name="Rectangle 1063"/>
              <p:cNvSpPr>
                <a:spLocks noChangeArrowheads="1"/>
              </p:cNvSpPr>
              <p:nvPr/>
            </p:nvSpPr>
            <p:spPr bwMode="auto">
              <a:xfrm>
                <a:off x="564" y="1522"/>
                <a:ext cx="20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-500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8" name="Rectangle 1064"/>
              <p:cNvSpPr>
                <a:spLocks noChangeArrowheads="1"/>
              </p:cNvSpPr>
              <p:nvPr/>
            </p:nvSpPr>
            <p:spPr bwMode="auto">
              <a:xfrm>
                <a:off x="564" y="1403"/>
                <a:ext cx="20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-250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9" name="Rectangle 1065"/>
              <p:cNvSpPr>
                <a:spLocks noChangeArrowheads="1"/>
              </p:cNvSpPr>
              <p:nvPr/>
            </p:nvSpPr>
            <p:spPr bwMode="auto">
              <a:xfrm>
                <a:off x="686" y="1283"/>
                <a:ext cx="84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0" name="Rectangle 1066"/>
              <p:cNvSpPr>
                <a:spLocks noChangeArrowheads="1"/>
              </p:cNvSpPr>
              <p:nvPr/>
            </p:nvSpPr>
            <p:spPr bwMode="auto">
              <a:xfrm rot="16200000">
                <a:off x="351" y="2049"/>
                <a:ext cx="140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W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1" name="Rectangle 1067"/>
              <p:cNvSpPr>
                <a:spLocks noChangeArrowheads="1"/>
              </p:cNvSpPr>
              <p:nvPr/>
            </p:nvSpPr>
            <p:spPr bwMode="auto">
              <a:xfrm rot="16200000">
                <a:off x="370" y="1972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a</a:t>
                </a:r>
                <a:endPara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2" name="Rectangle 1068"/>
              <p:cNvSpPr>
                <a:spLocks noChangeArrowheads="1"/>
              </p:cNvSpPr>
              <p:nvPr/>
            </p:nvSpPr>
            <p:spPr bwMode="auto">
              <a:xfrm rot="16200000">
                <a:off x="384" y="1930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t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3" name="Rectangle 1069"/>
              <p:cNvSpPr>
                <a:spLocks noChangeArrowheads="1"/>
              </p:cNvSpPr>
              <p:nvPr/>
            </p:nvSpPr>
            <p:spPr bwMode="auto">
              <a:xfrm rot="16200000">
                <a:off x="370" y="1888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e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4" name="Rectangle 1070"/>
              <p:cNvSpPr>
                <a:spLocks noChangeArrowheads="1"/>
              </p:cNvSpPr>
              <p:nvPr/>
            </p:nvSpPr>
            <p:spPr bwMode="auto">
              <a:xfrm rot="16200000">
                <a:off x="381" y="1843"/>
                <a:ext cx="7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r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5" name="Rectangle 1071"/>
              <p:cNvSpPr>
                <a:spLocks noChangeArrowheads="1"/>
              </p:cNvSpPr>
              <p:nvPr/>
            </p:nvSpPr>
            <p:spPr bwMode="auto">
              <a:xfrm rot="16200000">
                <a:off x="384" y="1812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 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6" name="Rectangle 1072"/>
              <p:cNvSpPr>
                <a:spLocks noChangeArrowheads="1"/>
              </p:cNvSpPr>
              <p:nvPr/>
            </p:nvSpPr>
            <p:spPr bwMode="auto">
              <a:xfrm rot="16200000">
                <a:off x="362" y="1762"/>
                <a:ext cx="11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D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7" name="Rectangle 1073"/>
              <p:cNvSpPr>
                <a:spLocks noChangeArrowheads="1"/>
              </p:cNvSpPr>
              <p:nvPr/>
            </p:nvSpPr>
            <p:spPr bwMode="auto">
              <a:xfrm rot="16200000">
                <a:off x="370" y="1697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e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8" name="Rectangle 1074"/>
              <p:cNvSpPr>
                <a:spLocks noChangeArrowheads="1"/>
              </p:cNvSpPr>
              <p:nvPr/>
            </p:nvSpPr>
            <p:spPr bwMode="auto">
              <a:xfrm rot="16200000">
                <a:off x="370" y="1641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p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9" name="Rectangle 1075"/>
              <p:cNvSpPr>
                <a:spLocks noChangeArrowheads="1"/>
              </p:cNvSpPr>
              <p:nvPr/>
            </p:nvSpPr>
            <p:spPr bwMode="auto">
              <a:xfrm rot="16200000">
                <a:off x="384" y="1599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t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0" name="Rectangle 1076"/>
              <p:cNvSpPr>
                <a:spLocks noChangeArrowheads="1"/>
              </p:cNvSpPr>
              <p:nvPr/>
            </p:nvSpPr>
            <p:spPr bwMode="auto">
              <a:xfrm rot="16200000">
                <a:off x="370" y="1556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h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1" name="Rectangle 1077"/>
              <p:cNvSpPr>
                <a:spLocks noChangeArrowheads="1"/>
              </p:cNvSpPr>
              <p:nvPr/>
            </p:nvSpPr>
            <p:spPr bwMode="auto">
              <a:xfrm rot="16200000">
                <a:off x="384" y="1514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 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2" name="Rectangle 1078"/>
              <p:cNvSpPr>
                <a:spLocks noChangeArrowheads="1"/>
              </p:cNvSpPr>
              <p:nvPr/>
            </p:nvSpPr>
            <p:spPr bwMode="auto">
              <a:xfrm rot="16200000">
                <a:off x="381" y="1483"/>
                <a:ext cx="7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(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3" name="Rectangle 1079"/>
              <p:cNvSpPr>
                <a:spLocks noChangeArrowheads="1"/>
              </p:cNvSpPr>
              <p:nvPr/>
            </p:nvSpPr>
            <p:spPr bwMode="auto">
              <a:xfrm rot="16200000">
                <a:off x="356" y="1424"/>
                <a:ext cx="12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m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4" name="Rectangle 1080"/>
              <p:cNvSpPr>
                <a:spLocks noChangeArrowheads="1"/>
              </p:cNvSpPr>
              <p:nvPr/>
            </p:nvSpPr>
            <p:spPr bwMode="auto">
              <a:xfrm rot="16200000">
                <a:off x="381" y="1365"/>
                <a:ext cx="7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)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5" name="Line 1081"/>
              <p:cNvSpPr>
                <a:spLocks noChangeShapeType="1"/>
              </p:cNvSpPr>
              <p:nvPr/>
            </p:nvSpPr>
            <p:spPr bwMode="auto">
              <a:xfrm>
                <a:off x="74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86" name="Line 1082"/>
              <p:cNvSpPr>
                <a:spLocks noChangeShapeType="1"/>
              </p:cNvSpPr>
              <p:nvPr/>
            </p:nvSpPr>
            <p:spPr bwMode="auto">
              <a:xfrm>
                <a:off x="77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87" name="Line 1083"/>
              <p:cNvSpPr>
                <a:spLocks noChangeShapeType="1"/>
              </p:cNvSpPr>
              <p:nvPr/>
            </p:nvSpPr>
            <p:spPr bwMode="auto">
              <a:xfrm>
                <a:off x="81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88" name="Line 1084"/>
              <p:cNvSpPr>
                <a:spLocks noChangeShapeType="1"/>
              </p:cNvSpPr>
              <p:nvPr/>
            </p:nvSpPr>
            <p:spPr bwMode="auto">
              <a:xfrm>
                <a:off x="85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89" name="Line 1085"/>
              <p:cNvSpPr>
                <a:spLocks noChangeShapeType="1"/>
              </p:cNvSpPr>
              <p:nvPr/>
            </p:nvSpPr>
            <p:spPr bwMode="auto">
              <a:xfrm>
                <a:off x="88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0" name="Line 1086"/>
              <p:cNvSpPr>
                <a:spLocks noChangeShapeType="1"/>
              </p:cNvSpPr>
              <p:nvPr/>
            </p:nvSpPr>
            <p:spPr bwMode="auto">
              <a:xfrm>
                <a:off x="92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1" name="Line 1087"/>
              <p:cNvSpPr>
                <a:spLocks noChangeShapeType="1"/>
              </p:cNvSpPr>
              <p:nvPr/>
            </p:nvSpPr>
            <p:spPr bwMode="auto">
              <a:xfrm>
                <a:off x="95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2" name="Line 1088"/>
              <p:cNvSpPr>
                <a:spLocks noChangeShapeType="1"/>
              </p:cNvSpPr>
              <p:nvPr/>
            </p:nvSpPr>
            <p:spPr bwMode="auto">
              <a:xfrm>
                <a:off x="99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3" name="Line 1089"/>
              <p:cNvSpPr>
                <a:spLocks noChangeShapeType="1"/>
              </p:cNvSpPr>
              <p:nvPr/>
            </p:nvSpPr>
            <p:spPr bwMode="auto">
              <a:xfrm>
                <a:off x="1029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4" name="Line 1090"/>
              <p:cNvSpPr>
                <a:spLocks noChangeShapeType="1"/>
              </p:cNvSpPr>
              <p:nvPr/>
            </p:nvSpPr>
            <p:spPr bwMode="auto">
              <a:xfrm>
                <a:off x="106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5" name="Line 1091"/>
              <p:cNvSpPr>
                <a:spLocks noChangeShapeType="1"/>
              </p:cNvSpPr>
              <p:nvPr/>
            </p:nvSpPr>
            <p:spPr bwMode="auto">
              <a:xfrm>
                <a:off x="110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6" name="Line 1092"/>
              <p:cNvSpPr>
                <a:spLocks noChangeShapeType="1"/>
              </p:cNvSpPr>
              <p:nvPr/>
            </p:nvSpPr>
            <p:spPr bwMode="auto">
              <a:xfrm>
                <a:off x="113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7" name="Line 1093"/>
              <p:cNvSpPr>
                <a:spLocks noChangeShapeType="1"/>
              </p:cNvSpPr>
              <p:nvPr/>
            </p:nvSpPr>
            <p:spPr bwMode="auto">
              <a:xfrm>
                <a:off x="117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8" name="Line 1094"/>
              <p:cNvSpPr>
                <a:spLocks noChangeShapeType="1"/>
              </p:cNvSpPr>
              <p:nvPr/>
            </p:nvSpPr>
            <p:spPr bwMode="auto">
              <a:xfrm>
                <a:off x="1208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9" name="Line 1095"/>
              <p:cNvSpPr>
                <a:spLocks noChangeShapeType="1"/>
              </p:cNvSpPr>
              <p:nvPr/>
            </p:nvSpPr>
            <p:spPr bwMode="auto">
              <a:xfrm>
                <a:off x="124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0" name="Line 1096"/>
              <p:cNvSpPr>
                <a:spLocks noChangeShapeType="1"/>
              </p:cNvSpPr>
              <p:nvPr/>
            </p:nvSpPr>
            <p:spPr bwMode="auto">
              <a:xfrm>
                <a:off x="128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1" name="Line 1097"/>
              <p:cNvSpPr>
                <a:spLocks noChangeShapeType="1"/>
              </p:cNvSpPr>
              <p:nvPr/>
            </p:nvSpPr>
            <p:spPr bwMode="auto">
              <a:xfrm>
                <a:off x="131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2" name="Line 1098"/>
              <p:cNvSpPr>
                <a:spLocks noChangeShapeType="1"/>
              </p:cNvSpPr>
              <p:nvPr/>
            </p:nvSpPr>
            <p:spPr bwMode="auto">
              <a:xfrm>
                <a:off x="135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3" name="Line 1099"/>
              <p:cNvSpPr>
                <a:spLocks noChangeShapeType="1"/>
              </p:cNvSpPr>
              <p:nvPr/>
            </p:nvSpPr>
            <p:spPr bwMode="auto">
              <a:xfrm>
                <a:off x="138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4" name="Line 1100"/>
              <p:cNvSpPr>
                <a:spLocks noChangeShapeType="1"/>
              </p:cNvSpPr>
              <p:nvPr/>
            </p:nvSpPr>
            <p:spPr bwMode="auto">
              <a:xfrm>
                <a:off x="1423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5" name="Line 1101"/>
              <p:cNvSpPr>
                <a:spLocks noChangeShapeType="1"/>
              </p:cNvSpPr>
              <p:nvPr/>
            </p:nvSpPr>
            <p:spPr bwMode="auto">
              <a:xfrm>
                <a:off x="145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6" name="Line 1102"/>
              <p:cNvSpPr>
                <a:spLocks noChangeShapeType="1"/>
              </p:cNvSpPr>
              <p:nvPr/>
            </p:nvSpPr>
            <p:spPr bwMode="auto">
              <a:xfrm>
                <a:off x="149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7" name="Line 1103"/>
              <p:cNvSpPr>
                <a:spLocks noChangeShapeType="1"/>
              </p:cNvSpPr>
              <p:nvPr/>
            </p:nvSpPr>
            <p:spPr bwMode="auto">
              <a:xfrm>
                <a:off x="153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8" name="Line 1104"/>
              <p:cNvSpPr>
                <a:spLocks noChangeShapeType="1"/>
              </p:cNvSpPr>
              <p:nvPr/>
            </p:nvSpPr>
            <p:spPr bwMode="auto">
              <a:xfrm>
                <a:off x="156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9" name="Line 1105"/>
              <p:cNvSpPr>
                <a:spLocks noChangeShapeType="1"/>
              </p:cNvSpPr>
              <p:nvPr/>
            </p:nvSpPr>
            <p:spPr bwMode="auto">
              <a:xfrm>
                <a:off x="1602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0" name="Line 1106"/>
              <p:cNvSpPr>
                <a:spLocks noChangeShapeType="1"/>
              </p:cNvSpPr>
              <p:nvPr/>
            </p:nvSpPr>
            <p:spPr bwMode="auto">
              <a:xfrm>
                <a:off x="163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1" name="Line 1107"/>
              <p:cNvSpPr>
                <a:spLocks noChangeShapeType="1"/>
              </p:cNvSpPr>
              <p:nvPr/>
            </p:nvSpPr>
            <p:spPr bwMode="auto">
              <a:xfrm>
                <a:off x="167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2" name="Line 1108"/>
              <p:cNvSpPr>
                <a:spLocks noChangeShapeType="1"/>
              </p:cNvSpPr>
              <p:nvPr/>
            </p:nvSpPr>
            <p:spPr bwMode="auto">
              <a:xfrm>
                <a:off x="171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3" name="Line 1109"/>
              <p:cNvSpPr>
                <a:spLocks noChangeShapeType="1"/>
              </p:cNvSpPr>
              <p:nvPr/>
            </p:nvSpPr>
            <p:spPr bwMode="auto">
              <a:xfrm>
                <a:off x="174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4" name="Line 1110"/>
              <p:cNvSpPr>
                <a:spLocks noChangeShapeType="1"/>
              </p:cNvSpPr>
              <p:nvPr/>
            </p:nvSpPr>
            <p:spPr bwMode="auto">
              <a:xfrm>
                <a:off x="178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5" name="Line 1111"/>
              <p:cNvSpPr>
                <a:spLocks noChangeShapeType="1"/>
              </p:cNvSpPr>
              <p:nvPr/>
            </p:nvSpPr>
            <p:spPr bwMode="auto">
              <a:xfrm>
                <a:off x="181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6" name="Line 1112"/>
              <p:cNvSpPr>
                <a:spLocks noChangeShapeType="1"/>
              </p:cNvSpPr>
              <p:nvPr/>
            </p:nvSpPr>
            <p:spPr bwMode="auto">
              <a:xfrm>
                <a:off x="185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7" name="Line 1113"/>
              <p:cNvSpPr>
                <a:spLocks noChangeShapeType="1"/>
              </p:cNvSpPr>
              <p:nvPr/>
            </p:nvSpPr>
            <p:spPr bwMode="auto">
              <a:xfrm>
                <a:off x="188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8" name="Line 1114"/>
              <p:cNvSpPr>
                <a:spLocks noChangeShapeType="1"/>
              </p:cNvSpPr>
              <p:nvPr/>
            </p:nvSpPr>
            <p:spPr bwMode="auto">
              <a:xfrm>
                <a:off x="192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9" name="Line 1115"/>
              <p:cNvSpPr>
                <a:spLocks noChangeShapeType="1"/>
              </p:cNvSpPr>
              <p:nvPr/>
            </p:nvSpPr>
            <p:spPr bwMode="auto">
              <a:xfrm>
                <a:off x="1960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0" name="Line 1116"/>
              <p:cNvSpPr>
                <a:spLocks noChangeShapeType="1"/>
              </p:cNvSpPr>
              <p:nvPr/>
            </p:nvSpPr>
            <p:spPr bwMode="auto">
              <a:xfrm>
                <a:off x="199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1" name="Line 1117"/>
              <p:cNvSpPr>
                <a:spLocks noChangeShapeType="1"/>
              </p:cNvSpPr>
              <p:nvPr/>
            </p:nvSpPr>
            <p:spPr bwMode="auto">
              <a:xfrm>
                <a:off x="203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2" name="Line 1118"/>
              <p:cNvSpPr>
                <a:spLocks noChangeShapeType="1"/>
              </p:cNvSpPr>
              <p:nvPr/>
            </p:nvSpPr>
            <p:spPr bwMode="auto">
              <a:xfrm>
                <a:off x="206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3" name="Line 1119"/>
              <p:cNvSpPr>
                <a:spLocks noChangeShapeType="1"/>
              </p:cNvSpPr>
              <p:nvPr/>
            </p:nvSpPr>
            <p:spPr bwMode="auto">
              <a:xfrm>
                <a:off x="210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4" name="Line 1120"/>
              <p:cNvSpPr>
                <a:spLocks noChangeShapeType="1"/>
              </p:cNvSpPr>
              <p:nvPr/>
            </p:nvSpPr>
            <p:spPr bwMode="auto">
              <a:xfrm>
                <a:off x="2139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5" name="Line 1121"/>
              <p:cNvSpPr>
                <a:spLocks noChangeShapeType="1"/>
              </p:cNvSpPr>
              <p:nvPr/>
            </p:nvSpPr>
            <p:spPr bwMode="auto">
              <a:xfrm>
                <a:off x="217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6" name="Line 1122"/>
              <p:cNvSpPr>
                <a:spLocks noChangeShapeType="1"/>
              </p:cNvSpPr>
              <p:nvPr/>
            </p:nvSpPr>
            <p:spPr bwMode="auto">
              <a:xfrm>
                <a:off x="221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7" name="Line 1123"/>
              <p:cNvSpPr>
                <a:spLocks noChangeShapeType="1"/>
              </p:cNvSpPr>
              <p:nvPr/>
            </p:nvSpPr>
            <p:spPr bwMode="auto">
              <a:xfrm>
                <a:off x="224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8" name="Line 1124"/>
              <p:cNvSpPr>
                <a:spLocks noChangeShapeType="1"/>
              </p:cNvSpPr>
              <p:nvPr/>
            </p:nvSpPr>
            <p:spPr bwMode="auto">
              <a:xfrm>
                <a:off x="228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9" name="Line 1125"/>
              <p:cNvSpPr>
                <a:spLocks noChangeShapeType="1"/>
              </p:cNvSpPr>
              <p:nvPr/>
            </p:nvSpPr>
            <p:spPr bwMode="auto">
              <a:xfrm>
                <a:off x="231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0" name="Line 1126"/>
              <p:cNvSpPr>
                <a:spLocks noChangeShapeType="1"/>
              </p:cNvSpPr>
              <p:nvPr/>
            </p:nvSpPr>
            <p:spPr bwMode="auto">
              <a:xfrm>
                <a:off x="2354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1" name="Line 1127"/>
              <p:cNvSpPr>
                <a:spLocks noChangeShapeType="1"/>
              </p:cNvSpPr>
              <p:nvPr/>
            </p:nvSpPr>
            <p:spPr bwMode="auto">
              <a:xfrm>
                <a:off x="239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2" name="Line 1128"/>
              <p:cNvSpPr>
                <a:spLocks noChangeShapeType="1"/>
              </p:cNvSpPr>
              <p:nvPr/>
            </p:nvSpPr>
            <p:spPr bwMode="auto">
              <a:xfrm>
                <a:off x="242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3" name="Line 1129"/>
              <p:cNvSpPr>
                <a:spLocks noChangeShapeType="1"/>
              </p:cNvSpPr>
              <p:nvPr/>
            </p:nvSpPr>
            <p:spPr bwMode="auto">
              <a:xfrm>
                <a:off x="246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4" name="Line 1130"/>
              <p:cNvSpPr>
                <a:spLocks noChangeShapeType="1"/>
              </p:cNvSpPr>
              <p:nvPr/>
            </p:nvSpPr>
            <p:spPr bwMode="auto">
              <a:xfrm>
                <a:off x="249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5" name="Line 1131"/>
              <p:cNvSpPr>
                <a:spLocks noChangeShapeType="1"/>
              </p:cNvSpPr>
              <p:nvPr/>
            </p:nvSpPr>
            <p:spPr bwMode="auto">
              <a:xfrm>
                <a:off x="2533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6" name="Line 1132"/>
              <p:cNvSpPr>
                <a:spLocks noChangeShapeType="1"/>
              </p:cNvSpPr>
              <p:nvPr/>
            </p:nvSpPr>
            <p:spPr bwMode="auto">
              <a:xfrm>
                <a:off x="256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7" name="Line 1133"/>
              <p:cNvSpPr>
                <a:spLocks noChangeShapeType="1"/>
              </p:cNvSpPr>
              <p:nvPr/>
            </p:nvSpPr>
            <p:spPr bwMode="auto">
              <a:xfrm>
                <a:off x="260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8" name="Line 1134"/>
              <p:cNvSpPr>
                <a:spLocks noChangeShapeType="1"/>
              </p:cNvSpPr>
              <p:nvPr/>
            </p:nvSpPr>
            <p:spPr bwMode="auto">
              <a:xfrm>
                <a:off x="264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9" name="Line 1135"/>
              <p:cNvSpPr>
                <a:spLocks noChangeShapeType="1"/>
              </p:cNvSpPr>
              <p:nvPr/>
            </p:nvSpPr>
            <p:spPr bwMode="auto">
              <a:xfrm>
                <a:off x="267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0" name="Line 1136"/>
              <p:cNvSpPr>
                <a:spLocks noChangeShapeType="1"/>
              </p:cNvSpPr>
              <p:nvPr/>
            </p:nvSpPr>
            <p:spPr bwMode="auto">
              <a:xfrm>
                <a:off x="271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1" name="Line 1137"/>
              <p:cNvSpPr>
                <a:spLocks noChangeShapeType="1"/>
              </p:cNvSpPr>
              <p:nvPr/>
            </p:nvSpPr>
            <p:spPr bwMode="auto">
              <a:xfrm>
                <a:off x="274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2" name="Line 1138"/>
              <p:cNvSpPr>
                <a:spLocks noChangeShapeType="1"/>
              </p:cNvSpPr>
              <p:nvPr/>
            </p:nvSpPr>
            <p:spPr bwMode="auto">
              <a:xfrm>
                <a:off x="278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3" name="Line 1139"/>
              <p:cNvSpPr>
                <a:spLocks noChangeShapeType="1"/>
              </p:cNvSpPr>
              <p:nvPr/>
            </p:nvSpPr>
            <p:spPr bwMode="auto">
              <a:xfrm>
                <a:off x="282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4" name="Line 1140"/>
              <p:cNvSpPr>
                <a:spLocks noChangeShapeType="1"/>
              </p:cNvSpPr>
              <p:nvPr/>
            </p:nvSpPr>
            <p:spPr bwMode="auto">
              <a:xfrm>
                <a:off x="285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5" name="Line 1141"/>
              <p:cNvSpPr>
                <a:spLocks noChangeShapeType="1"/>
              </p:cNvSpPr>
              <p:nvPr/>
            </p:nvSpPr>
            <p:spPr bwMode="auto">
              <a:xfrm>
                <a:off x="289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6" name="Line 1142"/>
              <p:cNvSpPr>
                <a:spLocks noChangeShapeType="1"/>
              </p:cNvSpPr>
              <p:nvPr/>
            </p:nvSpPr>
            <p:spPr bwMode="auto">
              <a:xfrm>
                <a:off x="2927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7" name="Line 1143"/>
              <p:cNvSpPr>
                <a:spLocks noChangeShapeType="1"/>
              </p:cNvSpPr>
              <p:nvPr/>
            </p:nvSpPr>
            <p:spPr bwMode="auto">
              <a:xfrm>
                <a:off x="296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8" name="Line 1144"/>
              <p:cNvSpPr>
                <a:spLocks noChangeShapeType="1"/>
              </p:cNvSpPr>
              <p:nvPr/>
            </p:nvSpPr>
            <p:spPr bwMode="auto">
              <a:xfrm>
                <a:off x="299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9" name="Line 1145"/>
              <p:cNvSpPr>
                <a:spLocks noChangeShapeType="1"/>
              </p:cNvSpPr>
              <p:nvPr/>
            </p:nvSpPr>
            <p:spPr bwMode="auto">
              <a:xfrm>
                <a:off x="303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0" name="Line 1146"/>
              <p:cNvSpPr>
                <a:spLocks noChangeShapeType="1"/>
              </p:cNvSpPr>
              <p:nvPr/>
            </p:nvSpPr>
            <p:spPr bwMode="auto">
              <a:xfrm>
                <a:off x="307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1" name="Line 1147"/>
              <p:cNvSpPr>
                <a:spLocks noChangeShapeType="1"/>
              </p:cNvSpPr>
              <p:nvPr/>
            </p:nvSpPr>
            <p:spPr bwMode="auto">
              <a:xfrm>
                <a:off x="3106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2" name="Line 1148"/>
              <p:cNvSpPr>
                <a:spLocks noChangeShapeType="1"/>
              </p:cNvSpPr>
              <p:nvPr/>
            </p:nvSpPr>
            <p:spPr bwMode="auto">
              <a:xfrm>
                <a:off x="314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3" name="Line 1149"/>
              <p:cNvSpPr>
                <a:spLocks noChangeShapeType="1"/>
              </p:cNvSpPr>
              <p:nvPr/>
            </p:nvSpPr>
            <p:spPr bwMode="auto">
              <a:xfrm>
                <a:off x="317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4" name="Line 1150"/>
              <p:cNvSpPr>
                <a:spLocks noChangeShapeType="1"/>
              </p:cNvSpPr>
              <p:nvPr/>
            </p:nvSpPr>
            <p:spPr bwMode="auto">
              <a:xfrm>
                <a:off x="321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5" name="Line 1151"/>
              <p:cNvSpPr>
                <a:spLocks noChangeShapeType="1"/>
              </p:cNvSpPr>
              <p:nvPr/>
            </p:nvSpPr>
            <p:spPr bwMode="auto">
              <a:xfrm>
                <a:off x="325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6" name="Line 1152"/>
              <p:cNvSpPr>
                <a:spLocks noChangeShapeType="1"/>
              </p:cNvSpPr>
              <p:nvPr/>
            </p:nvSpPr>
            <p:spPr bwMode="auto">
              <a:xfrm>
                <a:off x="328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7" name="Line 1153"/>
              <p:cNvSpPr>
                <a:spLocks noChangeShapeType="1"/>
              </p:cNvSpPr>
              <p:nvPr/>
            </p:nvSpPr>
            <p:spPr bwMode="auto">
              <a:xfrm>
                <a:off x="332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8" name="Line 1154"/>
              <p:cNvSpPr>
                <a:spLocks noChangeShapeType="1"/>
              </p:cNvSpPr>
              <p:nvPr/>
            </p:nvSpPr>
            <p:spPr bwMode="auto">
              <a:xfrm>
                <a:off x="335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9" name="Line 1155"/>
              <p:cNvSpPr>
                <a:spLocks noChangeShapeType="1"/>
              </p:cNvSpPr>
              <p:nvPr/>
            </p:nvSpPr>
            <p:spPr bwMode="auto">
              <a:xfrm>
                <a:off x="339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0" name="Line 1156"/>
              <p:cNvSpPr>
                <a:spLocks noChangeShapeType="1"/>
              </p:cNvSpPr>
              <p:nvPr/>
            </p:nvSpPr>
            <p:spPr bwMode="auto">
              <a:xfrm>
                <a:off x="342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1" name="Line 1157"/>
              <p:cNvSpPr>
                <a:spLocks noChangeShapeType="1"/>
              </p:cNvSpPr>
              <p:nvPr/>
            </p:nvSpPr>
            <p:spPr bwMode="auto">
              <a:xfrm>
                <a:off x="346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2" name="Line 1158"/>
              <p:cNvSpPr>
                <a:spLocks noChangeShapeType="1"/>
              </p:cNvSpPr>
              <p:nvPr/>
            </p:nvSpPr>
            <p:spPr bwMode="auto">
              <a:xfrm>
                <a:off x="350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3" name="Line 1159"/>
              <p:cNvSpPr>
                <a:spLocks noChangeShapeType="1"/>
              </p:cNvSpPr>
              <p:nvPr/>
            </p:nvSpPr>
            <p:spPr bwMode="auto">
              <a:xfrm>
                <a:off x="353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4" name="Line 1160"/>
              <p:cNvSpPr>
                <a:spLocks noChangeShapeType="1"/>
              </p:cNvSpPr>
              <p:nvPr/>
            </p:nvSpPr>
            <p:spPr bwMode="auto">
              <a:xfrm>
                <a:off x="357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5" name="Line 1161"/>
              <p:cNvSpPr>
                <a:spLocks noChangeShapeType="1"/>
              </p:cNvSpPr>
              <p:nvPr/>
            </p:nvSpPr>
            <p:spPr bwMode="auto">
              <a:xfrm>
                <a:off x="360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6" name="Line 1162"/>
              <p:cNvSpPr>
                <a:spLocks noChangeShapeType="1"/>
              </p:cNvSpPr>
              <p:nvPr/>
            </p:nvSpPr>
            <p:spPr bwMode="auto">
              <a:xfrm>
                <a:off x="364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7" name="Line 1163"/>
              <p:cNvSpPr>
                <a:spLocks noChangeShapeType="1"/>
              </p:cNvSpPr>
              <p:nvPr/>
            </p:nvSpPr>
            <p:spPr bwMode="auto">
              <a:xfrm>
                <a:off x="367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8" name="Line 1164"/>
              <p:cNvSpPr>
                <a:spLocks noChangeShapeType="1"/>
              </p:cNvSpPr>
              <p:nvPr/>
            </p:nvSpPr>
            <p:spPr bwMode="auto">
              <a:xfrm>
                <a:off x="371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9" name="Line 1165"/>
              <p:cNvSpPr>
                <a:spLocks noChangeShapeType="1"/>
              </p:cNvSpPr>
              <p:nvPr/>
            </p:nvSpPr>
            <p:spPr bwMode="auto">
              <a:xfrm>
                <a:off x="375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0" name="Line 1166"/>
              <p:cNvSpPr>
                <a:spLocks noChangeShapeType="1"/>
              </p:cNvSpPr>
              <p:nvPr/>
            </p:nvSpPr>
            <p:spPr bwMode="auto">
              <a:xfrm>
                <a:off x="378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1" name="Line 1167"/>
              <p:cNvSpPr>
                <a:spLocks noChangeShapeType="1"/>
              </p:cNvSpPr>
              <p:nvPr/>
            </p:nvSpPr>
            <p:spPr bwMode="auto">
              <a:xfrm>
                <a:off x="382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2" name="Line 1168"/>
              <p:cNvSpPr>
                <a:spLocks noChangeShapeType="1"/>
              </p:cNvSpPr>
              <p:nvPr/>
            </p:nvSpPr>
            <p:spPr bwMode="auto">
              <a:xfrm>
                <a:off x="3858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3" name="Line 1169"/>
              <p:cNvSpPr>
                <a:spLocks noChangeShapeType="1"/>
              </p:cNvSpPr>
              <p:nvPr/>
            </p:nvSpPr>
            <p:spPr bwMode="auto">
              <a:xfrm>
                <a:off x="389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4" name="Line 1170"/>
              <p:cNvSpPr>
                <a:spLocks noChangeShapeType="1"/>
              </p:cNvSpPr>
              <p:nvPr/>
            </p:nvSpPr>
            <p:spPr bwMode="auto">
              <a:xfrm>
                <a:off x="393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5" name="Line 1171"/>
              <p:cNvSpPr>
                <a:spLocks noChangeShapeType="1"/>
              </p:cNvSpPr>
              <p:nvPr/>
            </p:nvSpPr>
            <p:spPr bwMode="auto">
              <a:xfrm>
                <a:off x="396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6" name="Line 1172"/>
              <p:cNvSpPr>
                <a:spLocks noChangeShapeType="1"/>
              </p:cNvSpPr>
              <p:nvPr/>
            </p:nvSpPr>
            <p:spPr bwMode="auto">
              <a:xfrm>
                <a:off x="400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7" name="Line 1173"/>
              <p:cNvSpPr>
                <a:spLocks noChangeShapeType="1"/>
              </p:cNvSpPr>
              <p:nvPr/>
            </p:nvSpPr>
            <p:spPr bwMode="auto">
              <a:xfrm>
                <a:off x="4037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8" name="Line 1174"/>
              <p:cNvSpPr>
                <a:spLocks noChangeShapeType="1"/>
              </p:cNvSpPr>
              <p:nvPr/>
            </p:nvSpPr>
            <p:spPr bwMode="auto">
              <a:xfrm>
                <a:off x="407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9" name="Line 1175"/>
              <p:cNvSpPr>
                <a:spLocks noChangeShapeType="1"/>
              </p:cNvSpPr>
              <p:nvPr/>
            </p:nvSpPr>
            <p:spPr bwMode="auto">
              <a:xfrm>
                <a:off x="410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0" name="Line 1176"/>
              <p:cNvSpPr>
                <a:spLocks noChangeShapeType="1"/>
              </p:cNvSpPr>
              <p:nvPr/>
            </p:nvSpPr>
            <p:spPr bwMode="auto">
              <a:xfrm>
                <a:off x="414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1" name="Line 1177"/>
              <p:cNvSpPr>
                <a:spLocks noChangeShapeType="1"/>
              </p:cNvSpPr>
              <p:nvPr/>
            </p:nvSpPr>
            <p:spPr bwMode="auto">
              <a:xfrm>
                <a:off x="418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2" name="Line 1178"/>
              <p:cNvSpPr>
                <a:spLocks noChangeShapeType="1"/>
              </p:cNvSpPr>
              <p:nvPr/>
            </p:nvSpPr>
            <p:spPr bwMode="auto">
              <a:xfrm>
                <a:off x="421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3" name="Line 1179"/>
              <p:cNvSpPr>
                <a:spLocks noChangeShapeType="1"/>
              </p:cNvSpPr>
              <p:nvPr/>
            </p:nvSpPr>
            <p:spPr bwMode="auto">
              <a:xfrm>
                <a:off x="425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4" name="Line 1180"/>
              <p:cNvSpPr>
                <a:spLocks noChangeShapeType="1"/>
              </p:cNvSpPr>
              <p:nvPr/>
            </p:nvSpPr>
            <p:spPr bwMode="auto">
              <a:xfrm>
                <a:off x="428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5" name="Line 1181"/>
              <p:cNvSpPr>
                <a:spLocks noChangeShapeType="1"/>
              </p:cNvSpPr>
              <p:nvPr/>
            </p:nvSpPr>
            <p:spPr bwMode="auto">
              <a:xfrm>
                <a:off x="432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6" name="Line 1182"/>
              <p:cNvSpPr>
                <a:spLocks noChangeShapeType="1"/>
              </p:cNvSpPr>
              <p:nvPr/>
            </p:nvSpPr>
            <p:spPr bwMode="auto">
              <a:xfrm>
                <a:off x="436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7" name="Line 1183"/>
              <p:cNvSpPr>
                <a:spLocks noChangeShapeType="1"/>
              </p:cNvSpPr>
              <p:nvPr/>
            </p:nvSpPr>
            <p:spPr bwMode="auto">
              <a:xfrm>
                <a:off x="439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8" name="Line 1184"/>
              <p:cNvSpPr>
                <a:spLocks noChangeShapeType="1"/>
              </p:cNvSpPr>
              <p:nvPr/>
            </p:nvSpPr>
            <p:spPr bwMode="auto">
              <a:xfrm>
                <a:off x="4431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9" name="Line 1185"/>
              <p:cNvSpPr>
                <a:spLocks noChangeShapeType="1"/>
              </p:cNvSpPr>
              <p:nvPr/>
            </p:nvSpPr>
            <p:spPr bwMode="auto">
              <a:xfrm>
                <a:off x="446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0" name="Line 1186"/>
              <p:cNvSpPr>
                <a:spLocks noChangeShapeType="1"/>
              </p:cNvSpPr>
              <p:nvPr/>
            </p:nvSpPr>
            <p:spPr bwMode="auto">
              <a:xfrm>
                <a:off x="450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1" name="Line 1187"/>
              <p:cNvSpPr>
                <a:spLocks noChangeShapeType="1"/>
              </p:cNvSpPr>
              <p:nvPr/>
            </p:nvSpPr>
            <p:spPr bwMode="auto">
              <a:xfrm>
                <a:off x="453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2" name="Line 1188"/>
              <p:cNvSpPr>
                <a:spLocks noChangeShapeType="1"/>
              </p:cNvSpPr>
              <p:nvPr/>
            </p:nvSpPr>
            <p:spPr bwMode="auto">
              <a:xfrm>
                <a:off x="457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3" name="Line 1189"/>
              <p:cNvSpPr>
                <a:spLocks noChangeShapeType="1"/>
              </p:cNvSpPr>
              <p:nvPr/>
            </p:nvSpPr>
            <p:spPr bwMode="auto">
              <a:xfrm>
                <a:off x="4610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4" name="Line 1190"/>
              <p:cNvSpPr>
                <a:spLocks noChangeShapeType="1"/>
              </p:cNvSpPr>
              <p:nvPr/>
            </p:nvSpPr>
            <p:spPr bwMode="auto">
              <a:xfrm>
                <a:off x="464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5" name="Line 1191"/>
              <p:cNvSpPr>
                <a:spLocks noChangeShapeType="1"/>
              </p:cNvSpPr>
              <p:nvPr/>
            </p:nvSpPr>
            <p:spPr bwMode="auto">
              <a:xfrm>
                <a:off x="468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6" name="Line 1192"/>
              <p:cNvSpPr>
                <a:spLocks noChangeShapeType="1"/>
              </p:cNvSpPr>
              <p:nvPr/>
            </p:nvSpPr>
            <p:spPr bwMode="auto">
              <a:xfrm>
                <a:off x="471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7" name="Line 1193"/>
              <p:cNvSpPr>
                <a:spLocks noChangeShapeType="1"/>
              </p:cNvSpPr>
              <p:nvPr/>
            </p:nvSpPr>
            <p:spPr bwMode="auto">
              <a:xfrm>
                <a:off x="475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8" name="Line 1194"/>
              <p:cNvSpPr>
                <a:spLocks noChangeShapeType="1"/>
              </p:cNvSpPr>
              <p:nvPr/>
            </p:nvSpPr>
            <p:spPr bwMode="auto">
              <a:xfrm>
                <a:off x="479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9" name="Line 1195"/>
              <p:cNvSpPr>
                <a:spLocks noChangeShapeType="1"/>
              </p:cNvSpPr>
              <p:nvPr/>
            </p:nvSpPr>
            <p:spPr bwMode="auto">
              <a:xfrm>
                <a:off x="4825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0" name="Line 1196"/>
              <p:cNvSpPr>
                <a:spLocks noChangeShapeType="1"/>
              </p:cNvSpPr>
              <p:nvPr/>
            </p:nvSpPr>
            <p:spPr bwMode="auto">
              <a:xfrm>
                <a:off x="486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1" name="Line 1197"/>
              <p:cNvSpPr>
                <a:spLocks noChangeShapeType="1"/>
              </p:cNvSpPr>
              <p:nvPr/>
            </p:nvSpPr>
            <p:spPr bwMode="auto">
              <a:xfrm>
                <a:off x="489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2" name="Line 1198"/>
              <p:cNvSpPr>
                <a:spLocks noChangeShapeType="1"/>
              </p:cNvSpPr>
              <p:nvPr/>
            </p:nvSpPr>
            <p:spPr bwMode="auto">
              <a:xfrm>
                <a:off x="493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3" name="Line 1199"/>
              <p:cNvSpPr>
                <a:spLocks noChangeShapeType="1"/>
              </p:cNvSpPr>
              <p:nvPr/>
            </p:nvSpPr>
            <p:spPr bwMode="auto">
              <a:xfrm>
                <a:off x="496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4" name="Line 1200"/>
              <p:cNvSpPr>
                <a:spLocks noChangeShapeType="1"/>
              </p:cNvSpPr>
              <p:nvPr/>
            </p:nvSpPr>
            <p:spPr bwMode="auto">
              <a:xfrm>
                <a:off x="5004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5" name="Line 1201"/>
              <p:cNvSpPr>
                <a:spLocks noChangeShapeType="1"/>
              </p:cNvSpPr>
              <p:nvPr/>
            </p:nvSpPr>
            <p:spPr bwMode="auto">
              <a:xfrm>
                <a:off x="504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6" name="Line 1202"/>
              <p:cNvSpPr>
                <a:spLocks noChangeShapeType="1"/>
              </p:cNvSpPr>
              <p:nvPr/>
            </p:nvSpPr>
            <p:spPr bwMode="auto">
              <a:xfrm>
                <a:off x="507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7" name="Line 1203"/>
              <p:cNvSpPr>
                <a:spLocks noChangeShapeType="1"/>
              </p:cNvSpPr>
              <p:nvPr/>
            </p:nvSpPr>
            <p:spPr bwMode="auto">
              <a:xfrm>
                <a:off x="511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8" name="Line 1204"/>
              <p:cNvSpPr>
                <a:spLocks noChangeShapeType="1"/>
              </p:cNvSpPr>
              <p:nvPr/>
            </p:nvSpPr>
            <p:spPr bwMode="auto">
              <a:xfrm>
                <a:off x="514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9" name="Line 1205"/>
              <p:cNvSpPr>
                <a:spLocks noChangeShapeType="1"/>
              </p:cNvSpPr>
              <p:nvPr/>
            </p:nvSpPr>
            <p:spPr bwMode="auto">
              <a:xfrm>
                <a:off x="5184" y="2403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0" name="Line 1206"/>
              <p:cNvSpPr>
                <a:spLocks noChangeShapeType="1"/>
              </p:cNvSpPr>
              <p:nvPr/>
            </p:nvSpPr>
            <p:spPr bwMode="auto">
              <a:xfrm>
                <a:off x="521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1" name="Line 1207"/>
              <p:cNvSpPr>
                <a:spLocks noChangeShapeType="1"/>
              </p:cNvSpPr>
              <p:nvPr/>
            </p:nvSpPr>
            <p:spPr bwMode="auto">
              <a:xfrm>
                <a:off x="525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2" name="Line 1208"/>
              <p:cNvSpPr>
                <a:spLocks noChangeShapeType="1"/>
              </p:cNvSpPr>
              <p:nvPr/>
            </p:nvSpPr>
            <p:spPr bwMode="auto">
              <a:xfrm>
                <a:off x="529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3" name="Line 1209"/>
              <p:cNvSpPr>
                <a:spLocks noChangeShapeType="1"/>
              </p:cNvSpPr>
              <p:nvPr/>
            </p:nvSpPr>
            <p:spPr bwMode="auto">
              <a:xfrm>
                <a:off x="532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56" name="Group 1411"/>
            <p:cNvGrpSpPr>
              <a:grpSpLocks/>
            </p:cNvGrpSpPr>
            <p:nvPr/>
          </p:nvGrpSpPr>
          <p:grpSpPr bwMode="auto">
            <a:xfrm>
              <a:off x="743" y="2165"/>
              <a:ext cx="4660" cy="238"/>
              <a:chOff x="743" y="2165"/>
              <a:chExt cx="4660" cy="238"/>
            </a:xfrm>
          </p:grpSpPr>
          <p:sp>
            <p:nvSpPr>
              <p:cNvPr id="126014" name="Line 1211"/>
              <p:cNvSpPr>
                <a:spLocks noChangeShapeType="1"/>
              </p:cNvSpPr>
              <p:nvPr/>
            </p:nvSpPr>
            <p:spPr bwMode="auto">
              <a:xfrm>
                <a:off x="5362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5" name="Line 1212"/>
              <p:cNvSpPr>
                <a:spLocks noChangeShapeType="1"/>
              </p:cNvSpPr>
              <p:nvPr/>
            </p:nvSpPr>
            <p:spPr bwMode="auto">
              <a:xfrm>
                <a:off x="5398" y="2403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6" name="Line 1213"/>
              <p:cNvSpPr>
                <a:spLocks noChangeShapeType="1"/>
              </p:cNvSpPr>
              <p:nvPr/>
            </p:nvSpPr>
            <p:spPr bwMode="auto">
              <a:xfrm>
                <a:off x="74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7" name="Line 1214"/>
              <p:cNvSpPr>
                <a:spLocks noChangeShapeType="1"/>
              </p:cNvSpPr>
              <p:nvPr/>
            </p:nvSpPr>
            <p:spPr bwMode="auto">
              <a:xfrm>
                <a:off x="77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8" name="Line 1215"/>
              <p:cNvSpPr>
                <a:spLocks noChangeShapeType="1"/>
              </p:cNvSpPr>
              <p:nvPr/>
            </p:nvSpPr>
            <p:spPr bwMode="auto">
              <a:xfrm>
                <a:off x="81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9" name="Line 1216"/>
              <p:cNvSpPr>
                <a:spLocks noChangeShapeType="1"/>
              </p:cNvSpPr>
              <p:nvPr/>
            </p:nvSpPr>
            <p:spPr bwMode="auto">
              <a:xfrm>
                <a:off x="85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0" name="Line 1217"/>
              <p:cNvSpPr>
                <a:spLocks noChangeShapeType="1"/>
              </p:cNvSpPr>
              <p:nvPr/>
            </p:nvSpPr>
            <p:spPr bwMode="auto">
              <a:xfrm>
                <a:off x="88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1" name="Line 1218"/>
              <p:cNvSpPr>
                <a:spLocks noChangeShapeType="1"/>
              </p:cNvSpPr>
              <p:nvPr/>
            </p:nvSpPr>
            <p:spPr bwMode="auto">
              <a:xfrm>
                <a:off x="92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2" name="Line 1219"/>
              <p:cNvSpPr>
                <a:spLocks noChangeShapeType="1"/>
              </p:cNvSpPr>
              <p:nvPr/>
            </p:nvSpPr>
            <p:spPr bwMode="auto">
              <a:xfrm>
                <a:off x="95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3" name="Line 1220"/>
              <p:cNvSpPr>
                <a:spLocks noChangeShapeType="1"/>
              </p:cNvSpPr>
              <p:nvPr/>
            </p:nvSpPr>
            <p:spPr bwMode="auto">
              <a:xfrm>
                <a:off x="99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4" name="Line 1221"/>
              <p:cNvSpPr>
                <a:spLocks noChangeShapeType="1"/>
              </p:cNvSpPr>
              <p:nvPr/>
            </p:nvSpPr>
            <p:spPr bwMode="auto">
              <a:xfrm>
                <a:off x="1029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5" name="Line 1222"/>
              <p:cNvSpPr>
                <a:spLocks noChangeShapeType="1"/>
              </p:cNvSpPr>
              <p:nvPr/>
            </p:nvSpPr>
            <p:spPr bwMode="auto">
              <a:xfrm>
                <a:off x="106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6" name="Line 1223"/>
              <p:cNvSpPr>
                <a:spLocks noChangeShapeType="1"/>
              </p:cNvSpPr>
              <p:nvPr/>
            </p:nvSpPr>
            <p:spPr bwMode="auto">
              <a:xfrm>
                <a:off x="110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7" name="Line 1224"/>
              <p:cNvSpPr>
                <a:spLocks noChangeShapeType="1"/>
              </p:cNvSpPr>
              <p:nvPr/>
            </p:nvSpPr>
            <p:spPr bwMode="auto">
              <a:xfrm>
                <a:off x="113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8" name="Line 1225"/>
              <p:cNvSpPr>
                <a:spLocks noChangeShapeType="1"/>
              </p:cNvSpPr>
              <p:nvPr/>
            </p:nvSpPr>
            <p:spPr bwMode="auto">
              <a:xfrm>
                <a:off x="117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9" name="Line 1226"/>
              <p:cNvSpPr>
                <a:spLocks noChangeShapeType="1"/>
              </p:cNvSpPr>
              <p:nvPr/>
            </p:nvSpPr>
            <p:spPr bwMode="auto">
              <a:xfrm>
                <a:off x="1208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0" name="Line 1227"/>
              <p:cNvSpPr>
                <a:spLocks noChangeShapeType="1"/>
              </p:cNvSpPr>
              <p:nvPr/>
            </p:nvSpPr>
            <p:spPr bwMode="auto">
              <a:xfrm>
                <a:off x="124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1" name="Line 1228"/>
              <p:cNvSpPr>
                <a:spLocks noChangeShapeType="1"/>
              </p:cNvSpPr>
              <p:nvPr/>
            </p:nvSpPr>
            <p:spPr bwMode="auto">
              <a:xfrm>
                <a:off x="128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2" name="Line 1229"/>
              <p:cNvSpPr>
                <a:spLocks noChangeShapeType="1"/>
              </p:cNvSpPr>
              <p:nvPr/>
            </p:nvSpPr>
            <p:spPr bwMode="auto">
              <a:xfrm>
                <a:off x="131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3" name="Line 1230"/>
              <p:cNvSpPr>
                <a:spLocks noChangeShapeType="1"/>
              </p:cNvSpPr>
              <p:nvPr/>
            </p:nvSpPr>
            <p:spPr bwMode="auto">
              <a:xfrm>
                <a:off x="135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4" name="Line 1231"/>
              <p:cNvSpPr>
                <a:spLocks noChangeShapeType="1"/>
              </p:cNvSpPr>
              <p:nvPr/>
            </p:nvSpPr>
            <p:spPr bwMode="auto">
              <a:xfrm>
                <a:off x="138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5" name="Line 1232"/>
              <p:cNvSpPr>
                <a:spLocks noChangeShapeType="1"/>
              </p:cNvSpPr>
              <p:nvPr/>
            </p:nvSpPr>
            <p:spPr bwMode="auto">
              <a:xfrm>
                <a:off x="1423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6" name="Line 1233"/>
              <p:cNvSpPr>
                <a:spLocks noChangeShapeType="1"/>
              </p:cNvSpPr>
              <p:nvPr/>
            </p:nvSpPr>
            <p:spPr bwMode="auto">
              <a:xfrm>
                <a:off x="145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7" name="Line 1234"/>
              <p:cNvSpPr>
                <a:spLocks noChangeShapeType="1"/>
              </p:cNvSpPr>
              <p:nvPr/>
            </p:nvSpPr>
            <p:spPr bwMode="auto">
              <a:xfrm>
                <a:off x="149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8" name="Line 1235"/>
              <p:cNvSpPr>
                <a:spLocks noChangeShapeType="1"/>
              </p:cNvSpPr>
              <p:nvPr/>
            </p:nvSpPr>
            <p:spPr bwMode="auto">
              <a:xfrm>
                <a:off x="153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9" name="Line 1236"/>
              <p:cNvSpPr>
                <a:spLocks noChangeShapeType="1"/>
              </p:cNvSpPr>
              <p:nvPr/>
            </p:nvSpPr>
            <p:spPr bwMode="auto">
              <a:xfrm>
                <a:off x="156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0" name="Line 1237"/>
              <p:cNvSpPr>
                <a:spLocks noChangeShapeType="1"/>
              </p:cNvSpPr>
              <p:nvPr/>
            </p:nvSpPr>
            <p:spPr bwMode="auto">
              <a:xfrm>
                <a:off x="1602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1" name="Line 1238"/>
              <p:cNvSpPr>
                <a:spLocks noChangeShapeType="1"/>
              </p:cNvSpPr>
              <p:nvPr/>
            </p:nvSpPr>
            <p:spPr bwMode="auto">
              <a:xfrm>
                <a:off x="163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2" name="Line 1239"/>
              <p:cNvSpPr>
                <a:spLocks noChangeShapeType="1"/>
              </p:cNvSpPr>
              <p:nvPr/>
            </p:nvSpPr>
            <p:spPr bwMode="auto">
              <a:xfrm>
                <a:off x="167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3" name="Line 1240"/>
              <p:cNvSpPr>
                <a:spLocks noChangeShapeType="1"/>
              </p:cNvSpPr>
              <p:nvPr/>
            </p:nvSpPr>
            <p:spPr bwMode="auto">
              <a:xfrm>
                <a:off x="171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4" name="Line 1241"/>
              <p:cNvSpPr>
                <a:spLocks noChangeShapeType="1"/>
              </p:cNvSpPr>
              <p:nvPr/>
            </p:nvSpPr>
            <p:spPr bwMode="auto">
              <a:xfrm>
                <a:off x="174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5" name="Line 1242"/>
              <p:cNvSpPr>
                <a:spLocks noChangeShapeType="1"/>
              </p:cNvSpPr>
              <p:nvPr/>
            </p:nvSpPr>
            <p:spPr bwMode="auto">
              <a:xfrm>
                <a:off x="178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6" name="Line 1243"/>
              <p:cNvSpPr>
                <a:spLocks noChangeShapeType="1"/>
              </p:cNvSpPr>
              <p:nvPr/>
            </p:nvSpPr>
            <p:spPr bwMode="auto">
              <a:xfrm>
                <a:off x="181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7" name="Line 1244"/>
              <p:cNvSpPr>
                <a:spLocks noChangeShapeType="1"/>
              </p:cNvSpPr>
              <p:nvPr/>
            </p:nvSpPr>
            <p:spPr bwMode="auto">
              <a:xfrm>
                <a:off x="185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8" name="Line 1245"/>
              <p:cNvSpPr>
                <a:spLocks noChangeShapeType="1"/>
              </p:cNvSpPr>
              <p:nvPr/>
            </p:nvSpPr>
            <p:spPr bwMode="auto">
              <a:xfrm>
                <a:off x="188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9" name="Line 1246"/>
              <p:cNvSpPr>
                <a:spLocks noChangeShapeType="1"/>
              </p:cNvSpPr>
              <p:nvPr/>
            </p:nvSpPr>
            <p:spPr bwMode="auto">
              <a:xfrm>
                <a:off x="192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0" name="Line 1247"/>
              <p:cNvSpPr>
                <a:spLocks noChangeShapeType="1"/>
              </p:cNvSpPr>
              <p:nvPr/>
            </p:nvSpPr>
            <p:spPr bwMode="auto">
              <a:xfrm>
                <a:off x="1960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1" name="Line 1248"/>
              <p:cNvSpPr>
                <a:spLocks noChangeShapeType="1"/>
              </p:cNvSpPr>
              <p:nvPr/>
            </p:nvSpPr>
            <p:spPr bwMode="auto">
              <a:xfrm>
                <a:off x="199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2" name="Line 1249"/>
              <p:cNvSpPr>
                <a:spLocks noChangeShapeType="1"/>
              </p:cNvSpPr>
              <p:nvPr/>
            </p:nvSpPr>
            <p:spPr bwMode="auto">
              <a:xfrm>
                <a:off x="203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3" name="Line 1250"/>
              <p:cNvSpPr>
                <a:spLocks noChangeShapeType="1"/>
              </p:cNvSpPr>
              <p:nvPr/>
            </p:nvSpPr>
            <p:spPr bwMode="auto">
              <a:xfrm>
                <a:off x="206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4" name="Line 1251"/>
              <p:cNvSpPr>
                <a:spLocks noChangeShapeType="1"/>
              </p:cNvSpPr>
              <p:nvPr/>
            </p:nvSpPr>
            <p:spPr bwMode="auto">
              <a:xfrm>
                <a:off x="210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5" name="Line 1252"/>
              <p:cNvSpPr>
                <a:spLocks noChangeShapeType="1"/>
              </p:cNvSpPr>
              <p:nvPr/>
            </p:nvSpPr>
            <p:spPr bwMode="auto">
              <a:xfrm>
                <a:off x="2139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6" name="Line 1253"/>
              <p:cNvSpPr>
                <a:spLocks noChangeShapeType="1"/>
              </p:cNvSpPr>
              <p:nvPr/>
            </p:nvSpPr>
            <p:spPr bwMode="auto">
              <a:xfrm>
                <a:off x="217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7" name="Line 1254"/>
              <p:cNvSpPr>
                <a:spLocks noChangeShapeType="1"/>
              </p:cNvSpPr>
              <p:nvPr/>
            </p:nvSpPr>
            <p:spPr bwMode="auto">
              <a:xfrm>
                <a:off x="221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8" name="Line 1255"/>
              <p:cNvSpPr>
                <a:spLocks noChangeShapeType="1"/>
              </p:cNvSpPr>
              <p:nvPr/>
            </p:nvSpPr>
            <p:spPr bwMode="auto">
              <a:xfrm>
                <a:off x="224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9" name="Line 1256"/>
              <p:cNvSpPr>
                <a:spLocks noChangeShapeType="1"/>
              </p:cNvSpPr>
              <p:nvPr/>
            </p:nvSpPr>
            <p:spPr bwMode="auto">
              <a:xfrm>
                <a:off x="228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0" name="Line 1257"/>
              <p:cNvSpPr>
                <a:spLocks noChangeShapeType="1"/>
              </p:cNvSpPr>
              <p:nvPr/>
            </p:nvSpPr>
            <p:spPr bwMode="auto">
              <a:xfrm>
                <a:off x="231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1" name="Line 1258"/>
              <p:cNvSpPr>
                <a:spLocks noChangeShapeType="1"/>
              </p:cNvSpPr>
              <p:nvPr/>
            </p:nvSpPr>
            <p:spPr bwMode="auto">
              <a:xfrm>
                <a:off x="2354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2" name="Line 1259"/>
              <p:cNvSpPr>
                <a:spLocks noChangeShapeType="1"/>
              </p:cNvSpPr>
              <p:nvPr/>
            </p:nvSpPr>
            <p:spPr bwMode="auto">
              <a:xfrm>
                <a:off x="239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3" name="Line 1260"/>
              <p:cNvSpPr>
                <a:spLocks noChangeShapeType="1"/>
              </p:cNvSpPr>
              <p:nvPr/>
            </p:nvSpPr>
            <p:spPr bwMode="auto">
              <a:xfrm>
                <a:off x="242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4" name="Line 1261"/>
              <p:cNvSpPr>
                <a:spLocks noChangeShapeType="1"/>
              </p:cNvSpPr>
              <p:nvPr/>
            </p:nvSpPr>
            <p:spPr bwMode="auto">
              <a:xfrm>
                <a:off x="246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5" name="Line 1262"/>
              <p:cNvSpPr>
                <a:spLocks noChangeShapeType="1"/>
              </p:cNvSpPr>
              <p:nvPr/>
            </p:nvSpPr>
            <p:spPr bwMode="auto">
              <a:xfrm>
                <a:off x="249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6" name="Line 1263"/>
              <p:cNvSpPr>
                <a:spLocks noChangeShapeType="1"/>
              </p:cNvSpPr>
              <p:nvPr/>
            </p:nvSpPr>
            <p:spPr bwMode="auto">
              <a:xfrm>
                <a:off x="2533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7" name="Line 1264"/>
              <p:cNvSpPr>
                <a:spLocks noChangeShapeType="1"/>
              </p:cNvSpPr>
              <p:nvPr/>
            </p:nvSpPr>
            <p:spPr bwMode="auto">
              <a:xfrm>
                <a:off x="256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8" name="Line 1265"/>
              <p:cNvSpPr>
                <a:spLocks noChangeShapeType="1"/>
              </p:cNvSpPr>
              <p:nvPr/>
            </p:nvSpPr>
            <p:spPr bwMode="auto">
              <a:xfrm>
                <a:off x="260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9" name="Line 1266"/>
              <p:cNvSpPr>
                <a:spLocks noChangeShapeType="1"/>
              </p:cNvSpPr>
              <p:nvPr/>
            </p:nvSpPr>
            <p:spPr bwMode="auto">
              <a:xfrm>
                <a:off x="264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0" name="Line 1267"/>
              <p:cNvSpPr>
                <a:spLocks noChangeShapeType="1"/>
              </p:cNvSpPr>
              <p:nvPr/>
            </p:nvSpPr>
            <p:spPr bwMode="auto">
              <a:xfrm>
                <a:off x="267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1" name="Line 1268"/>
              <p:cNvSpPr>
                <a:spLocks noChangeShapeType="1"/>
              </p:cNvSpPr>
              <p:nvPr/>
            </p:nvSpPr>
            <p:spPr bwMode="auto">
              <a:xfrm>
                <a:off x="271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2" name="Line 1269"/>
              <p:cNvSpPr>
                <a:spLocks noChangeShapeType="1"/>
              </p:cNvSpPr>
              <p:nvPr/>
            </p:nvSpPr>
            <p:spPr bwMode="auto">
              <a:xfrm>
                <a:off x="274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3" name="Line 1270"/>
              <p:cNvSpPr>
                <a:spLocks noChangeShapeType="1"/>
              </p:cNvSpPr>
              <p:nvPr/>
            </p:nvSpPr>
            <p:spPr bwMode="auto">
              <a:xfrm>
                <a:off x="278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4" name="Line 1271"/>
              <p:cNvSpPr>
                <a:spLocks noChangeShapeType="1"/>
              </p:cNvSpPr>
              <p:nvPr/>
            </p:nvSpPr>
            <p:spPr bwMode="auto">
              <a:xfrm>
                <a:off x="282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5" name="Line 1272"/>
              <p:cNvSpPr>
                <a:spLocks noChangeShapeType="1"/>
              </p:cNvSpPr>
              <p:nvPr/>
            </p:nvSpPr>
            <p:spPr bwMode="auto">
              <a:xfrm>
                <a:off x="285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6" name="Line 1273"/>
              <p:cNvSpPr>
                <a:spLocks noChangeShapeType="1"/>
              </p:cNvSpPr>
              <p:nvPr/>
            </p:nvSpPr>
            <p:spPr bwMode="auto">
              <a:xfrm>
                <a:off x="289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7" name="Line 1274"/>
              <p:cNvSpPr>
                <a:spLocks noChangeShapeType="1"/>
              </p:cNvSpPr>
              <p:nvPr/>
            </p:nvSpPr>
            <p:spPr bwMode="auto">
              <a:xfrm>
                <a:off x="2927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8" name="Line 1275"/>
              <p:cNvSpPr>
                <a:spLocks noChangeShapeType="1"/>
              </p:cNvSpPr>
              <p:nvPr/>
            </p:nvSpPr>
            <p:spPr bwMode="auto">
              <a:xfrm>
                <a:off x="296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9" name="Line 1276"/>
              <p:cNvSpPr>
                <a:spLocks noChangeShapeType="1"/>
              </p:cNvSpPr>
              <p:nvPr/>
            </p:nvSpPr>
            <p:spPr bwMode="auto">
              <a:xfrm>
                <a:off x="299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0" name="Line 1277"/>
              <p:cNvSpPr>
                <a:spLocks noChangeShapeType="1"/>
              </p:cNvSpPr>
              <p:nvPr/>
            </p:nvSpPr>
            <p:spPr bwMode="auto">
              <a:xfrm>
                <a:off x="303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1" name="Line 1278"/>
              <p:cNvSpPr>
                <a:spLocks noChangeShapeType="1"/>
              </p:cNvSpPr>
              <p:nvPr/>
            </p:nvSpPr>
            <p:spPr bwMode="auto">
              <a:xfrm>
                <a:off x="307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2" name="Line 1279"/>
              <p:cNvSpPr>
                <a:spLocks noChangeShapeType="1"/>
              </p:cNvSpPr>
              <p:nvPr/>
            </p:nvSpPr>
            <p:spPr bwMode="auto">
              <a:xfrm>
                <a:off x="3106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3" name="Line 1280"/>
              <p:cNvSpPr>
                <a:spLocks noChangeShapeType="1"/>
              </p:cNvSpPr>
              <p:nvPr/>
            </p:nvSpPr>
            <p:spPr bwMode="auto">
              <a:xfrm>
                <a:off x="314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4" name="Line 1281"/>
              <p:cNvSpPr>
                <a:spLocks noChangeShapeType="1"/>
              </p:cNvSpPr>
              <p:nvPr/>
            </p:nvSpPr>
            <p:spPr bwMode="auto">
              <a:xfrm>
                <a:off x="317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5" name="Line 1282"/>
              <p:cNvSpPr>
                <a:spLocks noChangeShapeType="1"/>
              </p:cNvSpPr>
              <p:nvPr/>
            </p:nvSpPr>
            <p:spPr bwMode="auto">
              <a:xfrm>
                <a:off x="321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6" name="Line 1283"/>
              <p:cNvSpPr>
                <a:spLocks noChangeShapeType="1"/>
              </p:cNvSpPr>
              <p:nvPr/>
            </p:nvSpPr>
            <p:spPr bwMode="auto">
              <a:xfrm>
                <a:off x="325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7" name="Line 1284"/>
              <p:cNvSpPr>
                <a:spLocks noChangeShapeType="1"/>
              </p:cNvSpPr>
              <p:nvPr/>
            </p:nvSpPr>
            <p:spPr bwMode="auto">
              <a:xfrm>
                <a:off x="328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8" name="Line 1285"/>
              <p:cNvSpPr>
                <a:spLocks noChangeShapeType="1"/>
              </p:cNvSpPr>
              <p:nvPr/>
            </p:nvSpPr>
            <p:spPr bwMode="auto">
              <a:xfrm>
                <a:off x="332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9" name="Line 1286"/>
              <p:cNvSpPr>
                <a:spLocks noChangeShapeType="1"/>
              </p:cNvSpPr>
              <p:nvPr/>
            </p:nvSpPr>
            <p:spPr bwMode="auto">
              <a:xfrm>
                <a:off x="335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0" name="Line 1287"/>
              <p:cNvSpPr>
                <a:spLocks noChangeShapeType="1"/>
              </p:cNvSpPr>
              <p:nvPr/>
            </p:nvSpPr>
            <p:spPr bwMode="auto">
              <a:xfrm>
                <a:off x="339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1" name="Line 1288"/>
              <p:cNvSpPr>
                <a:spLocks noChangeShapeType="1"/>
              </p:cNvSpPr>
              <p:nvPr/>
            </p:nvSpPr>
            <p:spPr bwMode="auto">
              <a:xfrm>
                <a:off x="342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2" name="Line 1289"/>
              <p:cNvSpPr>
                <a:spLocks noChangeShapeType="1"/>
              </p:cNvSpPr>
              <p:nvPr/>
            </p:nvSpPr>
            <p:spPr bwMode="auto">
              <a:xfrm>
                <a:off x="346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3" name="Line 1290"/>
              <p:cNvSpPr>
                <a:spLocks noChangeShapeType="1"/>
              </p:cNvSpPr>
              <p:nvPr/>
            </p:nvSpPr>
            <p:spPr bwMode="auto">
              <a:xfrm>
                <a:off x="350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4" name="Line 1291"/>
              <p:cNvSpPr>
                <a:spLocks noChangeShapeType="1"/>
              </p:cNvSpPr>
              <p:nvPr/>
            </p:nvSpPr>
            <p:spPr bwMode="auto">
              <a:xfrm>
                <a:off x="353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5" name="Line 1292"/>
              <p:cNvSpPr>
                <a:spLocks noChangeShapeType="1"/>
              </p:cNvSpPr>
              <p:nvPr/>
            </p:nvSpPr>
            <p:spPr bwMode="auto">
              <a:xfrm>
                <a:off x="357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6" name="Line 1293"/>
              <p:cNvSpPr>
                <a:spLocks noChangeShapeType="1"/>
              </p:cNvSpPr>
              <p:nvPr/>
            </p:nvSpPr>
            <p:spPr bwMode="auto">
              <a:xfrm>
                <a:off x="360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7" name="Line 1294"/>
              <p:cNvSpPr>
                <a:spLocks noChangeShapeType="1"/>
              </p:cNvSpPr>
              <p:nvPr/>
            </p:nvSpPr>
            <p:spPr bwMode="auto">
              <a:xfrm>
                <a:off x="364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8" name="Line 1295"/>
              <p:cNvSpPr>
                <a:spLocks noChangeShapeType="1"/>
              </p:cNvSpPr>
              <p:nvPr/>
            </p:nvSpPr>
            <p:spPr bwMode="auto">
              <a:xfrm>
                <a:off x="367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9" name="Line 1296"/>
              <p:cNvSpPr>
                <a:spLocks noChangeShapeType="1"/>
              </p:cNvSpPr>
              <p:nvPr/>
            </p:nvSpPr>
            <p:spPr bwMode="auto">
              <a:xfrm>
                <a:off x="371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0" name="Line 1297"/>
              <p:cNvSpPr>
                <a:spLocks noChangeShapeType="1"/>
              </p:cNvSpPr>
              <p:nvPr/>
            </p:nvSpPr>
            <p:spPr bwMode="auto">
              <a:xfrm>
                <a:off x="375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1" name="Line 1298"/>
              <p:cNvSpPr>
                <a:spLocks noChangeShapeType="1"/>
              </p:cNvSpPr>
              <p:nvPr/>
            </p:nvSpPr>
            <p:spPr bwMode="auto">
              <a:xfrm>
                <a:off x="378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2" name="Line 1299"/>
              <p:cNvSpPr>
                <a:spLocks noChangeShapeType="1"/>
              </p:cNvSpPr>
              <p:nvPr/>
            </p:nvSpPr>
            <p:spPr bwMode="auto">
              <a:xfrm>
                <a:off x="382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3" name="Line 1300"/>
              <p:cNvSpPr>
                <a:spLocks noChangeShapeType="1"/>
              </p:cNvSpPr>
              <p:nvPr/>
            </p:nvSpPr>
            <p:spPr bwMode="auto">
              <a:xfrm>
                <a:off x="3858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4" name="Line 1301"/>
              <p:cNvSpPr>
                <a:spLocks noChangeShapeType="1"/>
              </p:cNvSpPr>
              <p:nvPr/>
            </p:nvSpPr>
            <p:spPr bwMode="auto">
              <a:xfrm>
                <a:off x="389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5" name="Line 1302"/>
              <p:cNvSpPr>
                <a:spLocks noChangeShapeType="1"/>
              </p:cNvSpPr>
              <p:nvPr/>
            </p:nvSpPr>
            <p:spPr bwMode="auto">
              <a:xfrm>
                <a:off x="393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6" name="Line 1303"/>
              <p:cNvSpPr>
                <a:spLocks noChangeShapeType="1"/>
              </p:cNvSpPr>
              <p:nvPr/>
            </p:nvSpPr>
            <p:spPr bwMode="auto">
              <a:xfrm>
                <a:off x="396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7" name="Line 1304"/>
              <p:cNvSpPr>
                <a:spLocks noChangeShapeType="1"/>
              </p:cNvSpPr>
              <p:nvPr/>
            </p:nvSpPr>
            <p:spPr bwMode="auto">
              <a:xfrm>
                <a:off x="400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8" name="Line 1305"/>
              <p:cNvSpPr>
                <a:spLocks noChangeShapeType="1"/>
              </p:cNvSpPr>
              <p:nvPr/>
            </p:nvSpPr>
            <p:spPr bwMode="auto">
              <a:xfrm>
                <a:off x="4037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9" name="Line 1306"/>
              <p:cNvSpPr>
                <a:spLocks noChangeShapeType="1"/>
              </p:cNvSpPr>
              <p:nvPr/>
            </p:nvSpPr>
            <p:spPr bwMode="auto">
              <a:xfrm>
                <a:off x="407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0" name="Line 1307"/>
              <p:cNvSpPr>
                <a:spLocks noChangeShapeType="1"/>
              </p:cNvSpPr>
              <p:nvPr/>
            </p:nvSpPr>
            <p:spPr bwMode="auto">
              <a:xfrm>
                <a:off x="410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1" name="Line 1308"/>
              <p:cNvSpPr>
                <a:spLocks noChangeShapeType="1"/>
              </p:cNvSpPr>
              <p:nvPr/>
            </p:nvSpPr>
            <p:spPr bwMode="auto">
              <a:xfrm>
                <a:off x="414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2" name="Line 1309"/>
              <p:cNvSpPr>
                <a:spLocks noChangeShapeType="1"/>
              </p:cNvSpPr>
              <p:nvPr/>
            </p:nvSpPr>
            <p:spPr bwMode="auto">
              <a:xfrm>
                <a:off x="418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3" name="Line 1310"/>
              <p:cNvSpPr>
                <a:spLocks noChangeShapeType="1"/>
              </p:cNvSpPr>
              <p:nvPr/>
            </p:nvSpPr>
            <p:spPr bwMode="auto">
              <a:xfrm>
                <a:off x="421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4" name="Line 1311"/>
              <p:cNvSpPr>
                <a:spLocks noChangeShapeType="1"/>
              </p:cNvSpPr>
              <p:nvPr/>
            </p:nvSpPr>
            <p:spPr bwMode="auto">
              <a:xfrm>
                <a:off x="425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5" name="Line 1312"/>
              <p:cNvSpPr>
                <a:spLocks noChangeShapeType="1"/>
              </p:cNvSpPr>
              <p:nvPr/>
            </p:nvSpPr>
            <p:spPr bwMode="auto">
              <a:xfrm>
                <a:off x="428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6" name="Line 1313"/>
              <p:cNvSpPr>
                <a:spLocks noChangeShapeType="1"/>
              </p:cNvSpPr>
              <p:nvPr/>
            </p:nvSpPr>
            <p:spPr bwMode="auto">
              <a:xfrm>
                <a:off x="432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7" name="Line 1314"/>
              <p:cNvSpPr>
                <a:spLocks noChangeShapeType="1"/>
              </p:cNvSpPr>
              <p:nvPr/>
            </p:nvSpPr>
            <p:spPr bwMode="auto">
              <a:xfrm>
                <a:off x="436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8" name="Line 1315"/>
              <p:cNvSpPr>
                <a:spLocks noChangeShapeType="1"/>
              </p:cNvSpPr>
              <p:nvPr/>
            </p:nvSpPr>
            <p:spPr bwMode="auto">
              <a:xfrm>
                <a:off x="439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9" name="Line 1316"/>
              <p:cNvSpPr>
                <a:spLocks noChangeShapeType="1"/>
              </p:cNvSpPr>
              <p:nvPr/>
            </p:nvSpPr>
            <p:spPr bwMode="auto">
              <a:xfrm>
                <a:off x="4431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0" name="Line 1317"/>
              <p:cNvSpPr>
                <a:spLocks noChangeShapeType="1"/>
              </p:cNvSpPr>
              <p:nvPr/>
            </p:nvSpPr>
            <p:spPr bwMode="auto">
              <a:xfrm>
                <a:off x="446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1" name="Line 1318"/>
              <p:cNvSpPr>
                <a:spLocks noChangeShapeType="1"/>
              </p:cNvSpPr>
              <p:nvPr/>
            </p:nvSpPr>
            <p:spPr bwMode="auto">
              <a:xfrm>
                <a:off x="450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2" name="Line 1319"/>
              <p:cNvSpPr>
                <a:spLocks noChangeShapeType="1"/>
              </p:cNvSpPr>
              <p:nvPr/>
            </p:nvSpPr>
            <p:spPr bwMode="auto">
              <a:xfrm>
                <a:off x="453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3" name="Line 1320"/>
              <p:cNvSpPr>
                <a:spLocks noChangeShapeType="1"/>
              </p:cNvSpPr>
              <p:nvPr/>
            </p:nvSpPr>
            <p:spPr bwMode="auto">
              <a:xfrm>
                <a:off x="457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4" name="Line 1321"/>
              <p:cNvSpPr>
                <a:spLocks noChangeShapeType="1"/>
              </p:cNvSpPr>
              <p:nvPr/>
            </p:nvSpPr>
            <p:spPr bwMode="auto">
              <a:xfrm>
                <a:off x="4610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5" name="Line 1322"/>
              <p:cNvSpPr>
                <a:spLocks noChangeShapeType="1"/>
              </p:cNvSpPr>
              <p:nvPr/>
            </p:nvSpPr>
            <p:spPr bwMode="auto">
              <a:xfrm>
                <a:off x="464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6" name="Line 1323"/>
              <p:cNvSpPr>
                <a:spLocks noChangeShapeType="1"/>
              </p:cNvSpPr>
              <p:nvPr/>
            </p:nvSpPr>
            <p:spPr bwMode="auto">
              <a:xfrm>
                <a:off x="468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7" name="Line 1324"/>
              <p:cNvSpPr>
                <a:spLocks noChangeShapeType="1"/>
              </p:cNvSpPr>
              <p:nvPr/>
            </p:nvSpPr>
            <p:spPr bwMode="auto">
              <a:xfrm>
                <a:off x="471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8" name="Line 1325"/>
              <p:cNvSpPr>
                <a:spLocks noChangeShapeType="1"/>
              </p:cNvSpPr>
              <p:nvPr/>
            </p:nvSpPr>
            <p:spPr bwMode="auto">
              <a:xfrm>
                <a:off x="475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9" name="Line 1326"/>
              <p:cNvSpPr>
                <a:spLocks noChangeShapeType="1"/>
              </p:cNvSpPr>
              <p:nvPr/>
            </p:nvSpPr>
            <p:spPr bwMode="auto">
              <a:xfrm>
                <a:off x="479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0" name="Line 1327"/>
              <p:cNvSpPr>
                <a:spLocks noChangeShapeType="1"/>
              </p:cNvSpPr>
              <p:nvPr/>
            </p:nvSpPr>
            <p:spPr bwMode="auto">
              <a:xfrm>
                <a:off x="4825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1" name="Line 1328"/>
              <p:cNvSpPr>
                <a:spLocks noChangeShapeType="1"/>
              </p:cNvSpPr>
              <p:nvPr/>
            </p:nvSpPr>
            <p:spPr bwMode="auto">
              <a:xfrm>
                <a:off x="486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2" name="Line 1329"/>
              <p:cNvSpPr>
                <a:spLocks noChangeShapeType="1"/>
              </p:cNvSpPr>
              <p:nvPr/>
            </p:nvSpPr>
            <p:spPr bwMode="auto">
              <a:xfrm>
                <a:off x="489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3" name="Line 1330"/>
              <p:cNvSpPr>
                <a:spLocks noChangeShapeType="1"/>
              </p:cNvSpPr>
              <p:nvPr/>
            </p:nvSpPr>
            <p:spPr bwMode="auto">
              <a:xfrm>
                <a:off x="493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4" name="Line 1331"/>
              <p:cNvSpPr>
                <a:spLocks noChangeShapeType="1"/>
              </p:cNvSpPr>
              <p:nvPr/>
            </p:nvSpPr>
            <p:spPr bwMode="auto">
              <a:xfrm>
                <a:off x="496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5" name="Line 1332"/>
              <p:cNvSpPr>
                <a:spLocks noChangeShapeType="1"/>
              </p:cNvSpPr>
              <p:nvPr/>
            </p:nvSpPr>
            <p:spPr bwMode="auto">
              <a:xfrm>
                <a:off x="5004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6" name="Line 1333"/>
              <p:cNvSpPr>
                <a:spLocks noChangeShapeType="1"/>
              </p:cNvSpPr>
              <p:nvPr/>
            </p:nvSpPr>
            <p:spPr bwMode="auto">
              <a:xfrm>
                <a:off x="504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7" name="Line 1334"/>
              <p:cNvSpPr>
                <a:spLocks noChangeShapeType="1"/>
              </p:cNvSpPr>
              <p:nvPr/>
            </p:nvSpPr>
            <p:spPr bwMode="auto">
              <a:xfrm>
                <a:off x="507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8" name="Line 1335"/>
              <p:cNvSpPr>
                <a:spLocks noChangeShapeType="1"/>
              </p:cNvSpPr>
              <p:nvPr/>
            </p:nvSpPr>
            <p:spPr bwMode="auto">
              <a:xfrm>
                <a:off x="511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9" name="Line 1336"/>
              <p:cNvSpPr>
                <a:spLocks noChangeShapeType="1"/>
              </p:cNvSpPr>
              <p:nvPr/>
            </p:nvSpPr>
            <p:spPr bwMode="auto">
              <a:xfrm>
                <a:off x="514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0" name="Line 1337"/>
              <p:cNvSpPr>
                <a:spLocks noChangeShapeType="1"/>
              </p:cNvSpPr>
              <p:nvPr/>
            </p:nvSpPr>
            <p:spPr bwMode="auto">
              <a:xfrm>
                <a:off x="5184" y="2284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1" name="Line 1338"/>
              <p:cNvSpPr>
                <a:spLocks noChangeShapeType="1"/>
              </p:cNvSpPr>
              <p:nvPr/>
            </p:nvSpPr>
            <p:spPr bwMode="auto">
              <a:xfrm>
                <a:off x="521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2" name="Line 1339"/>
              <p:cNvSpPr>
                <a:spLocks noChangeShapeType="1"/>
              </p:cNvSpPr>
              <p:nvPr/>
            </p:nvSpPr>
            <p:spPr bwMode="auto">
              <a:xfrm>
                <a:off x="525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3" name="Line 1340"/>
              <p:cNvSpPr>
                <a:spLocks noChangeShapeType="1"/>
              </p:cNvSpPr>
              <p:nvPr/>
            </p:nvSpPr>
            <p:spPr bwMode="auto">
              <a:xfrm>
                <a:off x="529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4" name="Line 1341"/>
              <p:cNvSpPr>
                <a:spLocks noChangeShapeType="1"/>
              </p:cNvSpPr>
              <p:nvPr/>
            </p:nvSpPr>
            <p:spPr bwMode="auto">
              <a:xfrm>
                <a:off x="532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5" name="Line 1342"/>
              <p:cNvSpPr>
                <a:spLocks noChangeShapeType="1"/>
              </p:cNvSpPr>
              <p:nvPr/>
            </p:nvSpPr>
            <p:spPr bwMode="auto">
              <a:xfrm>
                <a:off x="5362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6" name="Line 1343"/>
              <p:cNvSpPr>
                <a:spLocks noChangeShapeType="1"/>
              </p:cNvSpPr>
              <p:nvPr/>
            </p:nvSpPr>
            <p:spPr bwMode="auto">
              <a:xfrm>
                <a:off x="5398" y="2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7" name="Line 1344"/>
              <p:cNvSpPr>
                <a:spLocks noChangeShapeType="1"/>
              </p:cNvSpPr>
              <p:nvPr/>
            </p:nvSpPr>
            <p:spPr bwMode="auto">
              <a:xfrm>
                <a:off x="74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8" name="Line 1345"/>
              <p:cNvSpPr>
                <a:spLocks noChangeShapeType="1"/>
              </p:cNvSpPr>
              <p:nvPr/>
            </p:nvSpPr>
            <p:spPr bwMode="auto">
              <a:xfrm>
                <a:off x="77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9" name="Line 1346"/>
              <p:cNvSpPr>
                <a:spLocks noChangeShapeType="1"/>
              </p:cNvSpPr>
              <p:nvPr/>
            </p:nvSpPr>
            <p:spPr bwMode="auto">
              <a:xfrm>
                <a:off x="81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0" name="Line 1347"/>
              <p:cNvSpPr>
                <a:spLocks noChangeShapeType="1"/>
              </p:cNvSpPr>
              <p:nvPr/>
            </p:nvSpPr>
            <p:spPr bwMode="auto">
              <a:xfrm>
                <a:off x="85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1" name="Line 1348"/>
              <p:cNvSpPr>
                <a:spLocks noChangeShapeType="1"/>
              </p:cNvSpPr>
              <p:nvPr/>
            </p:nvSpPr>
            <p:spPr bwMode="auto">
              <a:xfrm>
                <a:off x="88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2" name="Line 1349"/>
              <p:cNvSpPr>
                <a:spLocks noChangeShapeType="1"/>
              </p:cNvSpPr>
              <p:nvPr/>
            </p:nvSpPr>
            <p:spPr bwMode="auto">
              <a:xfrm>
                <a:off x="92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3" name="Line 1350"/>
              <p:cNvSpPr>
                <a:spLocks noChangeShapeType="1"/>
              </p:cNvSpPr>
              <p:nvPr/>
            </p:nvSpPr>
            <p:spPr bwMode="auto">
              <a:xfrm>
                <a:off x="95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4" name="Line 1351"/>
              <p:cNvSpPr>
                <a:spLocks noChangeShapeType="1"/>
              </p:cNvSpPr>
              <p:nvPr/>
            </p:nvSpPr>
            <p:spPr bwMode="auto">
              <a:xfrm>
                <a:off x="99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5" name="Line 1352"/>
              <p:cNvSpPr>
                <a:spLocks noChangeShapeType="1"/>
              </p:cNvSpPr>
              <p:nvPr/>
            </p:nvSpPr>
            <p:spPr bwMode="auto">
              <a:xfrm>
                <a:off x="1029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6" name="Line 1353"/>
              <p:cNvSpPr>
                <a:spLocks noChangeShapeType="1"/>
              </p:cNvSpPr>
              <p:nvPr/>
            </p:nvSpPr>
            <p:spPr bwMode="auto">
              <a:xfrm>
                <a:off x="106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7" name="Line 1354"/>
              <p:cNvSpPr>
                <a:spLocks noChangeShapeType="1"/>
              </p:cNvSpPr>
              <p:nvPr/>
            </p:nvSpPr>
            <p:spPr bwMode="auto">
              <a:xfrm>
                <a:off x="110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8" name="Line 1355"/>
              <p:cNvSpPr>
                <a:spLocks noChangeShapeType="1"/>
              </p:cNvSpPr>
              <p:nvPr/>
            </p:nvSpPr>
            <p:spPr bwMode="auto">
              <a:xfrm>
                <a:off x="113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9" name="Line 1356"/>
              <p:cNvSpPr>
                <a:spLocks noChangeShapeType="1"/>
              </p:cNvSpPr>
              <p:nvPr/>
            </p:nvSpPr>
            <p:spPr bwMode="auto">
              <a:xfrm>
                <a:off x="117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0" name="Line 1357"/>
              <p:cNvSpPr>
                <a:spLocks noChangeShapeType="1"/>
              </p:cNvSpPr>
              <p:nvPr/>
            </p:nvSpPr>
            <p:spPr bwMode="auto">
              <a:xfrm>
                <a:off x="1208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1" name="Line 1358"/>
              <p:cNvSpPr>
                <a:spLocks noChangeShapeType="1"/>
              </p:cNvSpPr>
              <p:nvPr/>
            </p:nvSpPr>
            <p:spPr bwMode="auto">
              <a:xfrm>
                <a:off x="124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2" name="Line 1359"/>
              <p:cNvSpPr>
                <a:spLocks noChangeShapeType="1"/>
              </p:cNvSpPr>
              <p:nvPr/>
            </p:nvSpPr>
            <p:spPr bwMode="auto">
              <a:xfrm>
                <a:off x="128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3" name="Line 1360"/>
              <p:cNvSpPr>
                <a:spLocks noChangeShapeType="1"/>
              </p:cNvSpPr>
              <p:nvPr/>
            </p:nvSpPr>
            <p:spPr bwMode="auto">
              <a:xfrm>
                <a:off x="131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4" name="Line 1361"/>
              <p:cNvSpPr>
                <a:spLocks noChangeShapeType="1"/>
              </p:cNvSpPr>
              <p:nvPr/>
            </p:nvSpPr>
            <p:spPr bwMode="auto">
              <a:xfrm>
                <a:off x="135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5" name="Line 1362"/>
              <p:cNvSpPr>
                <a:spLocks noChangeShapeType="1"/>
              </p:cNvSpPr>
              <p:nvPr/>
            </p:nvSpPr>
            <p:spPr bwMode="auto">
              <a:xfrm>
                <a:off x="138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6" name="Line 1363"/>
              <p:cNvSpPr>
                <a:spLocks noChangeShapeType="1"/>
              </p:cNvSpPr>
              <p:nvPr/>
            </p:nvSpPr>
            <p:spPr bwMode="auto">
              <a:xfrm>
                <a:off x="1423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7" name="Line 1364"/>
              <p:cNvSpPr>
                <a:spLocks noChangeShapeType="1"/>
              </p:cNvSpPr>
              <p:nvPr/>
            </p:nvSpPr>
            <p:spPr bwMode="auto">
              <a:xfrm>
                <a:off x="145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8" name="Line 1365"/>
              <p:cNvSpPr>
                <a:spLocks noChangeShapeType="1"/>
              </p:cNvSpPr>
              <p:nvPr/>
            </p:nvSpPr>
            <p:spPr bwMode="auto">
              <a:xfrm>
                <a:off x="149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9" name="Line 1366"/>
              <p:cNvSpPr>
                <a:spLocks noChangeShapeType="1"/>
              </p:cNvSpPr>
              <p:nvPr/>
            </p:nvSpPr>
            <p:spPr bwMode="auto">
              <a:xfrm>
                <a:off x="153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0" name="Line 1367"/>
              <p:cNvSpPr>
                <a:spLocks noChangeShapeType="1"/>
              </p:cNvSpPr>
              <p:nvPr/>
            </p:nvSpPr>
            <p:spPr bwMode="auto">
              <a:xfrm>
                <a:off x="156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1" name="Line 1368"/>
              <p:cNvSpPr>
                <a:spLocks noChangeShapeType="1"/>
              </p:cNvSpPr>
              <p:nvPr/>
            </p:nvSpPr>
            <p:spPr bwMode="auto">
              <a:xfrm>
                <a:off x="1602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2" name="Line 1369"/>
              <p:cNvSpPr>
                <a:spLocks noChangeShapeType="1"/>
              </p:cNvSpPr>
              <p:nvPr/>
            </p:nvSpPr>
            <p:spPr bwMode="auto">
              <a:xfrm>
                <a:off x="163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3" name="Line 1370"/>
              <p:cNvSpPr>
                <a:spLocks noChangeShapeType="1"/>
              </p:cNvSpPr>
              <p:nvPr/>
            </p:nvSpPr>
            <p:spPr bwMode="auto">
              <a:xfrm>
                <a:off x="167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4" name="Line 1371"/>
              <p:cNvSpPr>
                <a:spLocks noChangeShapeType="1"/>
              </p:cNvSpPr>
              <p:nvPr/>
            </p:nvSpPr>
            <p:spPr bwMode="auto">
              <a:xfrm>
                <a:off x="171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5" name="Line 1372"/>
              <p:cNvSpPr>
                <a:spLocks noChangeShapeType="1"/>
              </p:cNvSpPr>
              <p:nvPr/>
            </p:nvSpPr>
            <p:spPr bwMode="auto">
              <a:xfrm>
                <a:off x="174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6" name="Line 1373"/>
              <p:cNvSpPr>
                <a:spLocks noChangeShapeType="1"/>
              </p:cNvSpPr>
              <p:nvPr/>
            </p:nvSpPr>
            <p:spPr bwMode="auto">
              <a:xfrm>
                <a:off x="178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7" name="Line 1374"/>
              <p:cNvSpPr>
                <a:spLocks noChangeShapeType="1"/>
              </p:cNvSpPr>
              <p:nvPr/>
            </p:nvSpPr>
            <p:spPr bwMode="auto">
              <a:xfrm>
                <a:off x="181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8" name="Line 1375"/>
              <p:cNvSpPr>
                <a:spLocks noChangeShapeType="1"/>
              </p:cNvSpPr>
              <p:nvPr/>
            </p:nvSpPr>
            <p:spPr bwMode="auto">
              <a:xfrm>
                <a:off x="185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9" name="Line 1376"/>
              <p:cNvSpPr>
                <a:spLocks noChangeShapeType="1"/>
              </p:cNvSpPr>
              <p:nvPr/>
            </p:nvSpPr>
            <p:spPr bwMode="auto">
              <a:xfrm>
                <a:off x="188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0" name="Line 1377"/>
              <p:cNvSpPr>
                <a:spLocks noChangeShapeType="1"/>
              </p:cNvSpPr>
              <p:nvPr/>
            </p:nvSpPr>
            <p:spPr bwMode="auto">
              <a:xfrm>
                <a:off x="192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1" name="Line 1378"/>
              <p:cNvSpPr>
                <a:spLocks noChangeShapeType="1"/>
              </p:cNvSpPr>
              <p:nvPr/>
            </p:nvSpPr>
            <p:spPr bwMode="auto">
              <a:xfrm>
                <a:off x="1960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2" name="Line 1379"/>
              <p:cNvSpPr>
                <a:spLocks noChangeShapeType="1"/>
              </p:cNvSpPr>
              <p:nvPr/>
            </p:nvSpPr>
            <p:spPr bwMode="auto">
              <a:xfrm>
                <a:off x="199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3" name="Line 1380"/>
              <p:cNvSpPr>
                <a:spLocks noChangeShapeType="1"/>
              </p:cNvSpPr>
              <p:nvPr/>
            </p:nvSpPr>
            <p:spPr bwMode="auto">
              <a:xfrm>
                <a:off x="203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4" name="Line 1381"/>
              <p:cNvSpPr>
                <a:spLocks noChangeShapeType="1"/>
              </p:cNvSpPr>
              <p:nvPr/>
            </p:nvSpPr>
            <p:spPr bwMode="auto">
              <a:xfrm>
                <a:off x="206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5" name="Line 1382"/>
              <p:cNvSpPr>
                <a:spLocks noChangeShapeType="1"/>
              </p:cNvSpPr>
              <p:nvPr/>
            </p:nvSpPr>
            <p:spPr bwMode="auto">
              <a:xfrm>
                <a:off x="210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6" name="Line 1383"/>
              <p:cNvSpPr>
                <a:spLocks noChangeShapeType="1"/>
              </p:cNvSpPr>
              <p:nvPr/>
            </p:nvSpPr>
            <p:spPr bwMode="auto">
              <a:xfrm>
                <a:off x="2139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7" name="Line 1384"/>
              <p:cNvSpPr>
                <a:spLocks noChangeShapeType="1"/>
              </p:cNvSpPr>
              <p:nvPr/>
            </p:nvSpPr>
            <p:spPr bwMode="auto">
              <a:xfrm>
                <a:off x="217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8" name="Line 1385"/>
              <p:cNvSpPr>
                <a:spLocks noChangeShapeType="1"/>
              </p:cNvSpPr>
              <p:nvPr/>
            </p:nvSpPr>
            <p:spPr bwMode="auto">
              <a:xfrm>
                <a:off x="221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9" name="Line 1386"/>
              <p:cNvSpPr>
                <a:spLocks noChangeShapeType="1"/>
              </p:cNvSpPr>
              <p:nvPr/>
            </p:nvSpPr>
            <p:spPr bwMode="auto">
              <a:xfrm>
                <a:off x="224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0" name="Line 1387"/>
              <p:cNvSpPr>
                <a:spLocks noChangeShapeType="1"/>
              </p:cNvSpPr>
              <p:nvPr/>
            </p:nvSpPr>
            <p:spPr bwMode="auto">
              <a:xfrm>
                <a:off x="228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1" name="Line 1388"/>
              <p:cNvSpPr>
                <a:spLocks noChangeShapeType="1"/>
              </p:cNvSpPr>
              <p:nvPr/>
            </p:nvSpPr>
            <p:spPr bwMode="auto">
              <a:xfrm>
                <a:off x="231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2" name="Line 1389"/>
              <p:cNvSpPr>
                <a:spLocks noChangeShapeType="1"/>
              </p:cNvSpPr>
              <p:nvPr/>
            </p:nvSpPr>
            <p:spPr bwMode="auto">
              <a:xfrm>
                <a:off x="2354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3" name="Line 1390"/>
              <p:cNvSpPr>
                <a:spLocks noChangeShapeType="1"/>
              </p:cNvSpPr>
              <p:nvPr/>
            </p:nvSpPr>
            <p:spPr bwMode="auto">
              <a:xfrm>
                <a:off x="239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4" name="Line 1391"/>
              <p:cNvSpPr>
                <a:spLocks noChangeShapeType="1"/>
              </p:cNvSpPr>
              <p:nvPr/>
            </p:nvSpPr>
            <p:spPr bwMode="auto">
              <a:xfrm>
                <a:off x="242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5" name="Line 1392"/>
              <p:cNvSpPr>
                <a:spLocks noChangeShapeType="1"/>
              </p:cNvSpPr>
              <p:nvPr/>
            </p:nvSpPr>
            <p:spPr bwMode="auto">
              <a:xfrm>
                <a:off x="246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6" name="Line 1393"/>
              <p:cNvSpPr>
                <a:spLocks noChangeShapeType="1"/>
              </p:cNvSpPr>
              <p:nvPr/>
            </p:nvSpPr>
            <p:spPr bwMode="auto">
              <a:xfrm>
                <a:off x="249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7" name="Line 1394"/>
              <p:cNvSpPr>
                <a:spLocks noChangeShapeType="1"/>
              </p:cNvSpPr>
              <p:nvPr/>
            </p:nvSpPr>
            <p:spPr bwMode="auto">
              <a:xfrm>
                <a:off x="2533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8" name="Line 1395"/>
              <p:cNvSpPr>
                <a:spLocks noChangeShapeType="1"/>
              </p:cNvSpPr>
              <p:nvPr/>
            </p:nvSpPr>
            <p:spPr bwMode="auto">
              <a:xfrm>
                <a:off x="256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9" name="Line 1396"/>
              <p:cNvSpPr>
                <a:spLocks noChangeShapeType="1"/>
              </p:cNvSpPr>
              <p:nvPr/>
            </p:nvSpPr>
            <p:spPr bwMode="auto">
              <a:xfrm>
                <a:off x="260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0" name="Line 1397"/>
              <p:cNvSpPr>
                <a:spLocks noChangeShapeType="1"/>
              </p:cNvSpPr>
              <p:nvPr/>
            </p:nvSpPr>
            <p:spPr bwMode="auto">
              <a:xfrm>
                <a:off x="264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1" name="Line 1398"/>
              <p:cNvSpPr>
                <a:spLocks noChangeShapeType="1"/>
              </p:cNvSpPr>
              <p:nvPr/>
            </p:nvSpPr>
            <p:spPr bwMode="auto">
              <a:xfrm>
                <a:off x="267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2" name="Line 1399"/>
              <p:cNvSpPr>
                <a:spLocks noChangeShapeType="1"/>
              </p:cNvSpPr>
              <p:nvPr/>
            </p:nvSpPr>
            <p:spPr bwMode="auto">
              <a:xfrm>
                <a:off x="271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3" name="Line 1400"/>
              <p:cNvSpPr>
                <a:spLocks noChangeShapeType="1"/>
              </p:cNvSpPr>
              <p:nvPr/>
            </p:nvSpPr>
            <p:spPr bwMode="auto">
              <a:xfrm>
                <a:off x="274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4" name="Line 1401"/>
              <p:cNvSpPr>
                <a:spLocks noChangeShapeType="1"/>
              </p:cNvSpPr>
              <p:nvPr/>
            </p:nvSpPr>
            <p:spPr bwMode="auto">
              <a:xfrm>
                <a:off x="278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5" name="Line 1402"/>
              <p:cNvSpPr>
                <a:spLocks noChangeShapeType="1"/>
              </p:cNvSpPr>
              <p:nvPr/>
            </p:nvSpPr>
            <p:spPr bwMode="auto">
              <a:xfrm>
                <a:off x="282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6" name="Line 1403"/>
              <p:cNvSpPr>
                <a:spLocks noChangeShapeType="1"/>
              </p:cNvSpPr>
              <p:nvPr/>
            </p:nvSpPr>
            <p:spPr bwMode="auto">
              <a:xfrm>
                <a:off x="285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7" name="Line 1404"/>
              <p:cNvSpPr>
                <a:spLocks noChangeShapeType="1"/>
              </p:cNvSpPr>
              <p:nvPr/>
            </p:nvSpPr>
            <p:spPr bwMode="auto">
              <a:xfrm>
                <a:off x="289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8" name="Line 1405"/>
              <p:cNvSpPr>
                <a:spLocks noChangeShapeType="1"/>
              </p:cNvSpPr>
              <p:nvPr/>
            </p:nvSpPr>
            <p:spPr bwMode="auto">
              <a:xfrm>
                <a:off x="2927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9" name="Line 1406"/>
              <p:cNvSpPr>
                <a:spLocks noChangeShapeType="1"/>
              </p:cNvSpPr>
              <p:nvPr/>
            </p:nvSpPr>
            <p:spPr bwMode="auto">
              <a:xfrm>
                <a:off x="296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0" name="Line 1407"/>
              <p:cNvSpPr>
                <a:spLocks noChangeShapeType="1"/>
              </p:cNvSpPr>
              <p:nvPr/>
            </p:nvSpPr>
            <p:spPr bwMode="auto">
              <a:xfrm>
                <a:off x="299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1" name="Line 1408"/>
              <p:cNvSpPr>
                <a:spLocks noChangeShapeType="1"/>
              </p:cNvSpPr>
              <p:nvPr/>
            </p:nvSpPr>
            <p:spPr bwMode="auto">
              <a:xfrm>
                <a:off x="303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2" name="Line 1409"/>
              <p:cNvSpPr>
                <a:spLocks noChangeShapeType="1"/>
              </p:cNvSpPr>
              <p:nvPr/>
            </p:nvSpPr>
            <p:spPr bwMode="auto">
              <a:xfrm>
                <a:off x="307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3" name="Line 1410"/>
              <p:cNvSpPr>
                <a:spLocks noChangeShapeType="1"/>
              </p:cNvSpPr>
              <p:nvPr/>
            </p:nvSpPr>
            <p:spPr bwMode="auto">
              <a:xfrm>
                <a:off x="3106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57" name="Group 1612"/>
            <p:cNvGrpSpPr>
              <a:grpSpLocks/>
            </p:cNvGrpSpPr>
            <p:nvPr/>
          </p:nvGrpSpPr>
          <p:grpSpPr bwMode="auto">
            <a:xfrm>
              <a:off x="743" y="1926"/>
              <a:ext cx="4660" cy="239"/>
              <a:chOff x="743" y="1926"/>
              <a:chExt cx="4660" cy="239"/>
            </a:xfrm>
          </p:grpSpPr>
          <p:sp>
            <p:nvSpPr>
              <p:cNvPr id="125814" name="Line 1412"/>
              <p:cNvSpPr>
                <a:spLocks noChangeShapeType="1"/>
              </p:cNvSpPr>
              <p:nvPr/>
            </p:nvSpPr>
            <p:spPr bwMode="auto">
              <a:xfrm>
                <a:off x="314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5" name="Line 1413"/>
              <p:cNvSpPr>
                <a:spLocks noChangeShapeType="1"/>
              </p:cNvSpPr>
              <p:nvPr/>
            </p:nvSpPr>
            <p:spPr bwMode="auto">
              <a:xfrm>
                <a:off x="317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6" name="Line 1414"/>
              <p:cNvSpPr>
                <a:spLocks noChangeShapeType="1"/>
              </p:cNvSpPr>
              <p:nvPr/>
            </p:nvSpPr>
            <p:spPr bwMode="auto">
              <a:xfrm>
                <a:off x="321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7" name="Line 1415"/>
              <p:cNvSpPr>
                <a:spLocks noChangeShapeType="1"/>
              </p:cNvSpPr>
              <p:nvPr/>
            </p:nvSpPr>
            <p:spPr bwMode="auto">
              <a:xfrm>
                <a:off x="325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8" name="Line 1416"/>
              <p:cNvSpPr>
                <a:spLocks noChangeShapeType="1"/>
              </p:cNvSpPr>
              <p:nvPr/>
            </p:nvSpPr>
            <p:spPr bwMode="auto">
              <a:xfrm>
                <a:off x="328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9" name="Line 1417"/>
              <p:cNvSpPr>
                <a:spLocks noChangeShapeType="1"/>
              </p:cNvSpPr>
              <p:nvPr/>
            </p:nvSpPr>
            <p:spPr bwMode="auto">
              <a:xfrm>
                <a:off x="332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0" name="Line 1418"/>
              <p:cNvSpPr>
                <a:spLocks noChangeShapeType="1"/>
              </p:cNvSpPr>
              <p:nvPr/>
            </p:nvSpPr>
            <p:spPr bwMode="auto">
              <a:xfrm>
                <a:off x="335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1" name="Line 1419"/>
              <p:cNvSpPr>
                <a:spLocks noChangeShapeType="1"/>
              </p:cNvSpPr>
              <p:nvPr/>
            </p:nvSpPr>
            <p:spPr bwMode="auto">
              <a:xfrm>
                <a:off x="339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2" name="Line 1420"/>
              <p:cNvSpPr>
                <a:spLocks noChangeShapeType="1"/>
              </p:cNvSpPr>
              <p:nvPr/>
            </p:nvSpPr>
            <p:spPr bwMode="auto">
              <a:xfrm>
                <a:off x="342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3" name="Line 1421"/>
              <p:cNvSpPr>
                <a:spLocks noChangeShapeType="1"/>
              </p:cNvSpPr>
              <p:nvPr/>
            </p:nvSpPr>
            <p:spPr bwMode="auto">
              <a:xfrm>
                <a:off x="346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4" name="Line 1422"/>
              <p:cNvSpPr>
                <a:spLocks noChangeShapeType="1"/>
              </p:cNvSpPr>
              <p:nvPr/>
            </p:nvSpPr>
            <p:spPr bwMode="auto">
              <a:xfrm>
                <a:off x="350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5" name="Line 1423"/>
              <p:cNvSpPr>
                <a:spLocks noChangeShapeType="1"/>
              </p:cNvSpPr>
              <p:nvPr/>
            </p:nvSpPr>
            <p:spPr bwMode="auto">
              <a:xfrm>
                <a:off x="353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6" name="Line 1424"/>
              <p:cNvSpPr>
                <a:spLocks noChangeShapeType="1"/>
              </p:cNvSpPr>
              <p:nvPr/>
            </p:nvSpPr>
            <p:spPr bwMode="auto">
              <a:xfrm>
                <a:off x="357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7" name="Line 1425"/>
              <p:cNvSpPr>
                <a:spLocks noChangeShapeType="1"/>
              </p:cNvSpPr>
              <p:nvPr/>
            </p:nvSpPr>
            <p:spPr bwMode="auto">
              <a:xfrm>
                <a:off x="360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8" name="Line 1426"/>
              <p:cNvSpPr>
                <a:spLocks noChangeShapeType="1"/>
              </p:cNvSpPr>
              <p:nvPr/>
            </p:nvSpPr>
            <p:spPr bwMode="auto">
              <a:xfrm>
                <a:off x="364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9" name="Line 1427"/>
              <p:cNvSpPr>
                <a:spLocks noChangeShapeType="1"/>
              </p:cNvSpPr>
              <p:nvPr/>
            </p:nvSpPr>
            <p:spPr bwMode="auto">
              <a:xfrm>
                <a:off x="367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0" name="Line 1428"/>
              <p:cNvSpPr>
                <a:spLocks noChangeShapeType="1"/>
              </p:cNvSpPr>
              <p:nvPr/>
            </p:nvSpPr>
            <p:spPr bwMode="auto">
              <a:xfrm>
                <a:off x="371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1" name="Line 1429"/>
              <p:cNvSpPr>
                <a:spLocks noChangeShapeType="1"/>
              </p:cNvSpPr>
              <p:nvPr/>
            </p:nvSpPr>
            <p:spPr bwMode="auto">
              <a:xfrm>
                <a:off x="375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2" name="Line 1430"/>
              <p:cNvSpPr>
                <a:spLocks noChangeShapeType="1"/>
              </p:cNvSpPr>
              <p:nvPr/>
            </p:nvSpPr>
            <p:spPr bwMode="auto">
              <a:xfrm>
                <a:off x="378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3" name="Line 1431"/>
              <p:cNvSpPr>
                <a:spLocks noChangeShapeType="1"/>
              </p:cNvSpPr>
              <p:nvPr/>
            </p:nvSpPr>
            <p:spPr bwMode="auto">
              <a:xfrm>
                <a:off x="382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4" name="Line 1432"/>
              <p:cNvSpPr>
                <a:spLocks noChangeShapeType="1"/>
              </p:cNvSpPr>
              <p:nvPr/>
            </p:nvSpPr>
            <p:spPr bwMode="auto">
              <a:xfrm>
                <a:off x="3858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5" name="Line 1433"/>
              <p:cNvSpPr>
                <a:spLocks noChangeShapeType="1"/>
              </p:cNvSpPr>
              <p:nvPr/>
            </p:nvSpPr>
            <p:spPr bwMode="auto">
              <a:xfrm>
                <a:off x="389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6" name="Line 1434"/>
              <p:cNvSpPr>
                <a:spLocks noChangeShapeType="1"/>
              </p:cNvSpPr>
              <p:nvPr/>
            </p:nvSpPr>
            <p:spPr bwMode="auto">
              <a:xfrm>
                <a:off x="393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7" name="Line 1435"/>
              <p:cNvSpPr>
                <a:spLocks noChangeShapeType="1"/>
              </p:cNvSpPr>
              <p:nvPr/>
            </p:nvSpPr>
            <p:spPr bwMode="auto">
              <a:xfrm>
                <a:off x="396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8" name="Line 1436"/>
              <p:cNvSpPr>
                <a:spLocks noChangeShapeType="1"/>
              </p:cNvSpPr>
              <p:nvPr/>
            </p:nvSpPr>
            <p:spPr bwMode="auto">
              <a:xfrm>
                <a:off x="400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9" name="Line 1437"/>
              <p:cNvSpPr>
                <a:spLocks noChangeShapeType="1"/>
              </p:cNvSpPr>
              <p:nvPr/>
            </p:nvSpPr>
            <p:spPr bwMode="auto">
              <a:xfrm>
                <a:off x="4037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0" name="Line 1438"/>
              <p:cNvSpPr>
                <a:spLocks noChangeShapeType="1"/>
              </p:cNvSpPr>
              <p:nvPr/>
            </p:nvSpPr>
            <p:spPr bwMode="auto">
              <a:xfrm>
                <a:off x="407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1" name="Line 1439"/>
              <p:cNvSpPr>
                <a:spLocks noChangeShapeType="1"/>
              </p:cNvSpPr>
              <p:nvPr/>
            </p:nvSpPr>
            <p:spPr bwMode="auto">
              <a:xfrm>
                <a:off x="410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2" name="Line 1440"/>
              <p:cNvSpPr>
                <a:spLocks noChangeShapeType="1"/>
              </p:cNvSpPr>
              <p:nvPr/>
            </p:nvSpPr>
            <p:spPr bwMode="auto">
              <a:xfrm>
                <a:off x="414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3" name="Line 1441"/>
              <p:cNvSpPr>
                <a:spLocks noChangeShapeType="1"/>
              </p:cNvSpPr>
              <p:nvPr/>
            </p:nvSpPr>
            <p:spPr bwMode="auto">
              <a:xfrm>
                <a:off x="418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4" name="Line 1442"/>
              <p:cNvSpPr>
                <a:spLocks noChangeShapeType="1"/>
              </p:cNvSpPr>
              <p:nvPr/>
            </p:nvSpPr>
            <p:spPr bwMode="auto">
              <a:xfrm>
                <a:off x="421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5" name="Line 1443"/>
              <p:cNvSpPr>
                <a:spLocks noChangeShapeType="1"/>
              </p:cNvSpPr>
              <p:nvPr/>
            </p:nvSpPr>
            <p:spPr bwMode="auto">
              <a:xfrm>
                <a:off x="425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6" name="Line 1444"/>
              <p:cNvSpPr>
                <a:spLocks noChangeShapeType="1"/>
              </p:cNvSpPr>
              <p:nvPr/>
            </p:nvSpPr>
            <p:spPr bwMode="auto">
              <a:xfrm>
                <a:off x="428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7" name="Line 1445"/>
              <p:cNvSpPr>
                <a:spLocks noChangeShapeType="1"/>
              </p:cNvSpPr>
              <p:nvPr/>
            </p:nvSpPr>
            <p:spPr bwMode="auto">
              <a:xfrm>
                <a:off x="432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8" name="Line 1446"/>
              <p:cNvSpPr>
                <a:spLocks noChangeShapeType="1"/>
              </p:cNvSpPr>
              <p:nvPr/>
            </p:nvSpPr>
            <p:spPr bwMode="auto">
              <a:xfrm>
                <a:off x="436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9" name="Line 1447"/>
              <p:cNvSpPr>
                <a:spLocks noChangeShapeType="1"/>
              </p:cNvSpPr>
              <p:nvPr/>
            </p:nvSpPr>
            <p:spPr bwMode="auto">
              <a:xfrm>
                <a:off x="439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0" name="Line 1448"/>
              <p:cNvSpPr>
                <a:spLocks noChangeShapeType="1"/>
              </p:cNvSpPr>
              <p:nvPr/>
            </p:nvSpPr>
            <p:spPr bwMode="auto">
              <a:xfrm>
                <a:off x="4431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1" name="Line 1449"/>
              <p:cNvSpPr>
                <a:spLocks noChangeShapeType="1"/>
              </p:cNvSpPr>
              <p:nvPr/>
            </p:nvSpPr>
            <p:spPr bwMode="auto">
              <a:xfrm>
                <a:off x="446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2" name="Line 1450"/>
              <p:cNvSpPr>
                <a:spLocks noChangeShapeType="1"/>
              </p:cNvSpPr>
              <p:nvPr/>
            </p:nvSpPr>
            <p:spPr bwMode="auto">
              <a:xfrm>
                <a:off x="450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3" name="Line 1451"/>
              <p:cNvSpPr>
                <a:spLocks noChangeShapeType="1"/>
              </p:cNvSpPr>
              <p:nvPr/>
            </p:nvSpPr>
            <p:spPr bwMode="auto">
              <a:xfrm>
                <a:off x="453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4" name="Line 1452"/>
              <p:cNvSpPr>
                <a:spLocks noChangeShapeType="1"/>
              </p:cNvSpPr>
              <p:nvPr/>
            </p:nvSpPr>
            <p:spPr bwMode="auto">
              <a:xfrm>
                <a:off x="457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5" name="Line 1453"/>
              <p:cNvSpPr>
                <a:spLocks noChangeShapeType="1"/>
              </p:cNvSpPr>
              <p:nvPr/>
            </p:nvSpPr>
            <p:spPr bwMode="auto">
              <a:xfrm>
                <a:off x="4610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6" name="Line 1454"/>
              <p:cNvSpPr>
                <a:spLocks noChangeShapeType="1"/>
              </p:cNvSpPr>
              <p:nvPr/>
            </p:nvSpPr>
            <p:spPr bwMode="auto">
              <a:xfrm>
                <a:off x="464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7" name="Line 1455"/>
              <p:cNvSpPr>
                <a:spLocks noChangeShapeType="1"/>
              </p:cNvSpPr>
              <p:nvPr/>
            </p:nvSpPr>
            <p:spPr bwMode="auto">
              <a:xfrm>
                <a:off x="468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8" name="Line 1456"/>
              <p:cNvSpPr>
                <a:spLocks noChangeShapeType="1"/>
              </p:cNvSpPr>
              <p:nvPr/>
            </p:nvSpPr>
            <p:spPr bwMode="auto">
              <a:xfrm>
                <a:off x="471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9" name="Line 1457"/>
              <p:cNvSpPr>
                <a:spLocks noChangeShapeType="1"/>
              </p:cNvSpPr>
              <p:nvPr/>
            </p:nvSpPr>
            <p:spPr bwMode="auto">
              <a:xfrm>
                <a:off x="475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0" name="Line 1458"/>
              <p:cNvSpPr>
                <a:spLocks noChangeShapeType="1"/>
              </p:cNvSpPr>
              <p:nvPr/>
            </p:nvSpPr>
            <p:spPr bwMode="auto">
              <a:xfrm>
                <a:off x="479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1" name="Line 1459"/>
              <p:cNvSpPr>
                <a:spLocks noChangeShapeType="1"/>
              </p:cNvSpPr>
              <p:nvPr/>
            </p:nvSpPr>
            <p:spPr bwMode="auto">
              <a:xfrm>
                <a:off x="4825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2" name="Line 1460"/>
              <p:cNvSpPr>
                <a:spLocks noChangeShapeType="1"/>
              </p:cNvSpPr>
              <p:nvPr/>
            </p:nvSpPr>
            <p:spPr bwMode="auto">
              <a:xfrm>
                <a:off x="486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3" name="Line 1461"/>
              <p:cNvSpPr>
                <a:spLocks noChangeShapeType="1"/>
              </p:cNvSpPr>
              <p:nvPr/>
            </p:nvSpPr>
            <p:spPr bwMode="auto">
              <a:xfrm>
                <a:off x="489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4" name="Line 1462"/>
              <p:cNvSpPr>
                <a:spLocks noChangeShapeType="1"/>
              </p:cNvSpPr>
              <p:nvPr/>
            </p:nvSpPr>
            <p:spPr bwMode="auto">
              <a:xfrm>
                <a:off x="493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5" name="Line 1463"/>
              <p:cNvSpPr>
                <a:spLocks noChangeShapeType="1"/>
              </p:cNvSpPr>
              <p:nvPr/>
            </p:nvSpPr>
            <p:spPr bwMode="auto">
              <a:xfrm>
                <a:off x="496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6" name="Line 1464"/>
              <p:cNvSpPr>
                <a:spLocks noChangeShapeType="1"/>
              </p:cNvSpPr>
              <p:nvPr/>
            </p:nvSpPr>
            <p:spPr bwMode="auto">
              <a:xfrm>
                <a:off x="5004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7" name="Line 1465"/>
              <p:cNvSpPr>
                <a:spLocks noChangeShapeType="1"/>
              </p:cNvSpPr>
              <p:nvPr/>
            </p:nvSpPr>
            <p:spPr bwMode="auto">
              <a:xfrm>
                <a:off x="504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8" name="Line 1466"/>
              <p:cNvSpPr>
                <a:spLocks noChangeShapeType="1"/>
              </p:cNvSpPr>
              <p:nvPr/>
            </p:nvSpPr>
            <p:spPr bwMode="auto">
              <a:xfrm>
                <a:off x="507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9" name="Line 1467"/>
              <p:cNvSpPr>
                <a:spLocks noChangeShapeType="1"/>
              </p:cNvSpPr>
              <p:nvPr/>
            </p:nvSpPr>
            <p:spPr bwMode="auto">
              <a:xfrm>
                <a:off x="511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0" name="Line 1468"/>
              <p:cNvSpPr>
                <a:spLocks noChangeShapeType="1"/>
              </p:cNvSpPr>
              <p:nvPr/>
            </p:nvSpPr>
            <p:spPr bwMode="auto">
              <a:xfrm>
                <a:off x="514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1" name="Line 1469"/>
              <p:cNvSpPr>
                <a:spLocks noChangeShapeType="1"/>
              </p:cNvSpPr>
              <p:nvPr/>
            </p:nvSpPr>
            <p:spPr bwMode="auto">
              <a:xfrm>
                <a:off x="5184" y="2165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2" name="Line 1470"/>
              <p:cNvSpPr>
                <a:spLocks noChangeShapeType="1"/>
              </p:cNvSpPr>
              <p:nvPr/>
            </p:nvSpPr>
            <p:spPr bwMode="auto">
              <a:xfrm>
                <a:off x="521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3" name="Line 1471"/>
              <p:cNvSpPr>
                <a:spLocks noChangeShapeType="1"/>
              </p:cNvSpPr>
              <p:nvPr/>
            </p:nvSpPr>
            <p:spPr bwMode="auto">
              <a:xfrm>
                <a:off x="525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4" name="Line 1472"/>
              <p:cNvSpPr>
                <a:spLocks noChangeShapeType="1"/>
              </p:cNvSpPr>
              <p:nvPr/>
            </p:nvSpPr>
            <p:spPr bwMode="auto">
              <a:xfrm>
                <a:off x="529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5" name="Line 1473"/>
              <p:cNvSpPr>
                <a:spLocks noChangeShapeType="1"/>
              </p:cNvSpPr>
              <p:nvPr/>
            </p:nvSpPr>
            <p:spPr bwMode="auto">
              <a:xfrm>
                <a:off x="532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6" name="Line 1474"/>
              <p:cNvSpPr>
                <a:spLocks noChangeShapeType="1"/>
              </p:cNvSpPr>
              <p:nvPr/>
            </p:nvSpPr>
            <p:spPr bwMode="auto">
              <a:xfrm>
                <a:off x="5362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7" name="Line 1475"/>
              <p:cNvSpPr>
                <a:spLocks noChangeShapeType="1"/>
              </p:cNvSpPr>
              <p:nvPr/>
            </p:nvSpPr>
            <p:spPr bwMode="auto">
              <a:xfrm>
                <a:off x="5398" y="21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8" name="Line 1476"/>
              <p:cNvSpPr>
                <a:spLocks noChangeShapeType="1"/>
              </p:cNvSpPr>
              <p:nvPr/>
            </p:nvSpPr>
            <p:spPr bwMode="auto">
              <a:xfrm>
                <a:off x="74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9" name="Line 1477"/>
              <p:cNvSpPr>
                <a:spLocks noChangeShapeType="1"/>
              </p:cNvSpPr>
              <p:nvPr/>
            </p:nvSpPr>
            <p:spPr bwMode="auto">
              <a:xfrm>
                <a:off x="77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0" name="Line 1478"/>
              <p:cNvSpPr>
                <a:spLocks noChangeShapeType="1"/>
              </p:cNvSpPr>
              <p:nvPr/>
            </p:nvSpPr>
            <p:spPr bwMode="auto">
              <a:xfrm>
                <a:off x="81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1" name="Line 1479"/>
              <p:cNvSpPr>
                <a:spLocks noChangeShapeType="1"/>
              </p:cNvSpPr>
              <p:nvPr/>
            </p:nvSpPr>
            <p:spPr bwMode="auto">
              <a:xfrm>
                <a:off x="85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2" name="Line 1480"/>
              <p:cNvSpPr>
                <a:spLocks noChangeShapeType="1"/>
              </p:cNvSpPr>
              <p:nvPr/>
            </p:nvSpPr>
            <p:spPr bwMode="auto">
              <a:xfrm>
                <a:off x="88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3" name="Line 1481"/>
              <p:cNvSpPr>
                <a:spLocks noChangeShapeType="1"/>
              </p:cNvSpPr>
              <p:nvPr/>
            </p:nvSpPr>
            <p:spPr bwMode="auto">
              <a:xfrm>
                <a:off x="92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4" name="Line 1482"/>
              <p:cNvSpPr>
                <a:spLocks noChangeShapeType="1"/>
              </p:cNvSpPr>
              <p:nvPr/>
            </p:nvSpPr>
            <p:spPr bwMode="auto">
              <a:xfrm>
                <a:off x="95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5" name="Line 1483"/>
              <p:cNvSpPr>
                <a:spLocks noChangeShapeType="1"/>
              </p:cNvSpPr>
              <p:nvPr/>
            </p:nvSpPr>
            <p:spPr bwMode="auto">
              <a:xfrm>
                <a:off x="99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6" name="Line 1484"/>
              <p:cNvSpPr>
                <a:spLocks noChangeShapeType="1"/>
              </p:cNvSpPr>
              <p:nvPr/>
            </p:nvSpPr>
            <p:spPr bwMode="auto">
              <a:xfrm>
                <a:off x="1029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7" name="Line 1485"/>
              <p:cNvSpPr>
                <a:spLocks noChangeShapeType="1"/>
              </p:cNvSpPr>
              <p:nvPr/>
            </p:nvSpPr>
            <p:spPr bwMode="auto">
              <a:xfrm>
                <a:off x="106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8" name="Line 1486"/>
              <p:cNvSpPr>
                <a:spLocks noChangeShapeType="1"/>
              </p:cNvSpPr>
              <p:nvPr/>
            </p:nvSpPr>
            <p:spPr bwMode="auto">
              <a:xfrm>
                <a:off x="110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9" name="Line 1487"/>
              <p:cNvSpPr>
                <a:spLocks noChangeShapeType="1"/>
              </p:cNvSpPr>
              <p:nvPr/>
            </p:nvSpPr>
            <p:spPr bwMode="auto">
              <a:xfrm>
                <a:off x="113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0" name="Line 1488"/>
              <p:cNvSpPr>
                <a:spLocks noChangeShapeType="1"/>
              </p:cNvSpPr>
              <p:nvPr/>
            </p:nvSpPr>
            <p:spPr bwMode="auto">
              <a:xfrm>
                <a:off x="117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1" name="Line 1489"/>
              <p:cNvSpPr>
                <a:spLocks noChangeShapeType="1"/>
              </p:cNvSpPr>
              <p:nvPr/>
            </p:nvSpPr>
            <p:spPr bwMode="auto">
              <a:xfrm>
                <a:off x="1208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2" name="Line 1490"/>
              <p:cNvSpPr>
                <a:spLocks noChangeShapeType="1"/>
              </p:cNvSpPr>
              <p:nvPr/>
            </p:nvSpPr>
            <p:spPr bwMode="auto">
              <a:xfrm>
                <a:off x="124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3" name="Line 1491"/>
              <p:cNvSpPr>
                <a:spLocks noChangeShapeType="1"/>
              </p:cNvSpPr>
              <p:nvPr/>
            </p:nvSpPr>
            <p:spPr bwMode="auto">
              <a:xfrm>
                <a:off x="128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4" name="Line 1492"/>
              <p:cNvSpPr>
                <a:spLocks noChangeShapeType="1"/>
              </p:cNvSpPr>
              <p:nvPr/>
            </p:nvSpPr>
            <p:spPr bwMode="auto">
              <a:xfrm>
                <a:off x="131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5" name="Line 1493"/>
              <p:cNvSpPr>
                <a:spLocks noChangeShapeType="1"/>
              </p:cNvSpPr>
              <p:nvPr/>
            </p:nvSpPr>
            <p:spPr bwMode="auto">
              <a:xfrm>
                <a:off x="135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6" name="Line 1494"/>
              <p:cNvSpPr>
                <a:spLocks noChangeShapeType="1"/>
              </p:cNvSpPr>
              <p:nvPr/>
            </p:nvSpPr>
            <p:spPr bwMode="auto">
              <a:xfrm>
                <a:off x="138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7" name="Line 1495"/>
              <p:cNvSpPr>
                <a:spLocks noChangeShapeType="1"/>
              </p:cNvSpPr>
              <p:nvPr/>
            </p:nvSpPr>
            <p:spPr bwMode="auto">
              <a:xfrm>
                <a:off x="1423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8" name="Line 1496"/>
              <p:cNvSpPr>
                <a:spLocks noChangeShapeType="1"/>
              </p:cNvSpPr>
              <p:nvPr/>
            </p:nvSpPr>
            <p:spPr bwMode="auto">
              <a:xfrm>
                <a:off x="145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9" name="Line 1497"/>
              <p:cNvSpPr>
                <a:spLocks noChangeShapeType="1"/>
              </p:cNvSpPr>
              <p:nvPr/>
            </p:nvSpPr>
            <p:spPr bwMode="auto">
              <a:xfrm>
                <a:off x="149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0" name="Line 1498"/>
              <p:cNvSpPr>
                <a:spLocks noChangeShapeType="1"/>
              </p:cNvSpPr>
              <p:nvPr/>
            </p:nvSpPr>
            <p:spPr bwMode="auto">
              <a:xfrm>
                <a:off x="153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1" name="Line 1499"/>
              <p:cNvSpPr>
                <a:spLocks noChangeShapeType="1"/>
              </p:cNvSpPr>
              <p:nvPr/>
            </p:nvSpPr>
            <p:spPr bwMode="auto">
              <a:xfrm>
                <a:off x="156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2" name="Line 1500"/>
              <p:cNvSpPr>
                <a:spLocks noChangeShapeType="1"/>
              </p:cNvSpPr>
              <p:nvPr/>
            </p:nvSpPr>
            <p:spPr bwMode="auto">
              <a:xfrm>
                <a:off x="1602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3" name="Line 1501"/>
              <p:cNvSpPr>
                <a:spLocks noChangeShapeType="1"/>
              </p:cNvSpPr>
              <p:nvPr/>
            </p:nvSpPr>
            <p:spPr bwMode="auto">
              <a:xfrm>
                <a:off x="163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4" name="Line 1502"/>
              <p:cNvSpPr>
                <a:spLocks noChangeShapeType="1"/>
              </p:cNvSpPr>
              <p:nvPr/>
            </p:nvSpPr>
            <p:spPr bwMode="auto">
              <a:xfrm>
                <a:off x="167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5" name="Line 1503"/>
              <p:cNvSpPr>
                <a:spLocks noChangeShapeType="1"/>
              </p:cNvSpPr>
              <p:nvPr/>
            </p:nvSpPr>
            <p:spPr bwMode="auto">
              <a:xfrm>
                <a:off x="171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6" name="Line 1504"/>
              <p:cNvSpPr>
                <a:spLocks noChangeShapeType="1"/>
              </p:cNvSpPr>
              <p:nvPr/>
            </p:nvSpPr>
            <p:spPr bwMode="auto">
              <a:xfrm>
                <a:off x="174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7" name="Line 1505"/>
              <p:cNvSpPr>
                <a:spLocks noChangeShapeType="1"/>
              </p:cNvSpPr>
              <p:nvPr/>
            </p:nvSpPr>
            <p:spPr bwMode="auto">
              <a:xfrm>
                <a:off x="178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8" name="Line 1506"/>
              <p:cNvSpPr>
                <a:spLocks noChangeShapeType="1"/>
              </p:cNvSpPr>
              <p:nvPr/>
            </p:nvSpPr>
            <p:spPr bwMode="auto">
              <a:xfrm>
                <a:off x="181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9" name="Line 1507"/>
              <p:cNvSpPr>
                <a:spLocks noChangeShapeType="1"/>
              </p:cNvSpPr>
              <p:nvPr/>
            </p:nvSpPr>
            <p:spPr bwMode="auto">
              <a:xfrm>
                <a:off x="185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0" name="Line 1508"/>
              <p:cNvSpPr>
                <a:spLocks noChangeShapeType="1"/>
              </p:cNvSpPr>
              <p:nvPr/>
            </p:nvSpPr>
            <p:spPr bwMode="auto">
              <a:xfrm>
                <a:off x="188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1" name="Line 1509"/>
              <p:cNvSpPr>
                <a:spLocks noChangeShapeType="1"/>
              </p:cNvSpPr>
              <p:nvPr/>
            </p:nvSpPr>
            <p:spPr bwMode="auto">
              <a:xfrm>
                <a:off x="192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2" name="Line 1510"/>
              <p:cNvSpPr>
                <a:spLocks noChangeShapeType="1"/>
              </p:cNvSpPr>
              <p:nvPr/>
            </p:nvSpPr>
            <p:spPr bwMode="auto">
              <a:xfrm>
                <a:off x="1960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3" name="Line 1511"/>
              <p:cNvSpPr>
                <a:spLocks noChangeShapeType="1"/>
              </p:cNvSpPr>
              <p:nvPr/>
            </p:nvSpPr>
            <p:spPr bwMode="auto">
              <a:xfrm>
                <a:off x="199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4" name="Line 1512"/>
              <p:cNvSpPr>
                <a:spLocks noChangeShapeType="1"/>
              </p:cNvSpPr>
              <p:nvPr/>
            </p:nvSpPr>
            <p:spPr bwMode="auto">
              <a:xfrm>
                <a:off x="203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5" name="Line 1513"/>
              <p:cNvSpPr>
                <a:spLocks noChangeShapeType="1"/>
              </p:cNvSpPr>
              <p:nvPr/>
            </p:nvSpPr>
            <p:spPr bwMode="auto">
              <a:xfrm>
                <a:off x="206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6" name="Line 1514"/>
              <p:cNvSpPr>
                <a:spLocks noChangeShapeType="1"/>
              </p:cNvSpPr>
              <p:nvPr/>
            </p:nvSpPr>
            <p:spPr bwMode="auto">
              <a:xfrm>
                <a:off x="210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7" name="Line 1515"/>
              <p:cNvSpPr>
                <a:spLocks noChangeShapeType="1"/>
              </p:cNvSpPr>
              <p:nvPr/>
            </p:nvSpPr>
            <p:spPr bwMode="auto">
              <a:xfrm>
                <a:off x="2139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8" name="Line 1516"/>
              <p:cNvSpPr>
                <a:spLocks noChangeShapeType="1"/>
              </p:cNvSpPr>
              <p:nvPr/>
            </p:nvSpPr>
            <p:spPr bwMode="auto">
              <a:xfrm>
                <a:off x="217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9" name="Line 1517"/>
              <p:cNvSpPr>
                <a:spLocks noChangeShapeType="1"/>
              </p:cNvSpPr>
              <p:nvPr/>
            </p:nvSpPr>
            <p:spPr bwMode="auto">
              <a:xfrm>
                <a:off x="221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0" name="Line 1518"/>
              <p:cNvSpPr>
                <a:spLocks noChangeShapeType="1"/>
              </p:cNvSpPr>
              <p:nvPr/>
            </p:nvSpPr>
            <p:spPr bwMode="auto">
              <a:xfrm>
                <a:off x="224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1" name="Line 1519"/>
              <p:cNvSpPr>
                <a:spLocks noChangeShapeType="1"/>
              </p:cNvSpPr>
              <p:nvPr/>
            </p:nvSpPr>
            <p:spPr bwMode="auto">
              <a:xfrm>
                <a:off x="228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2" name="Line 1520"/>
              <p:cNvSpPr>
                <a:spLocks noChangeShapeType="1"/>
              </p:cNvSpPr>
              <p:nvPr/>
            </p:nvSpPr>
            <p:spPr bwMode="auto">
              <a:xfrm>
                <a:off x="231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3" name="Line 1521"/>
              <p:cNvSpPr>
                <a:spLocks noChangeShapeType="1"/>
              </p:cNvSpPr>
              <p:nvPr/>
            </p:nvSpPr>
            <p:spPr bwMode="auto">
              <a:xfrm>
                <a:off x="2354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4" name="Line 1522"/>
              <p:cNvSpPr>
                <a:spLocks noChangeShapeType="1"/>
              </p:cNvSpPr>
              <p:nvPr/>
            </p:nvSpPr>
            <p:spPr bwMode="auto">
              <a:xfrm>
                <a:off x="239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5" name="Line 1523"/>
              <p:cNvSpPr>
                <a:spLocks noChangeShapeType="1"/>
              </p:cNvSpPr>
              <p:nvPr/>
            </p:nvSpPr>
            <p:spPr bwMode="auto">
              <a:xfrm>
                <a:off x="242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6" name="Line 1524"/>
              <p:cNvSpPr>
                <a:spLocks noChangeShapeType="1"/>
              </p:cNvSpPr>
              <p:nvPr/>
            </p:nvSpPr>
            <p:spPr bwMode="auto">
              <a:xfrm>
                <a:off x="246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7" name="Line 1525"/>
              <p:cNvSpPr>
                <a:spLocks noChangeShapeType="1"/>
              </p:cNvSpPr>
              <p:nvPr/>
            </p:nvSpPr>
            <p:spPr bwMode="auto">
              <a:xfrm>
                <a:off x="249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8" name="Line 1526"/>
              <p:cNvSpPr>
                <a:spLocks noChangeShapeType="1"/>
              </p:cNvSpPr>
              <p:nvPr/>
            </p:nvSpPr>
            <p:spPr bwMode="auto">
              <a:xfrm>
                <a:off x="2533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9" name="Line 1527"/>
              <p:cNvSpPr>
                <a:spLocks noChangeShapeType="1"/>
              </p:cNvSpPr>
              <p:nvPr/>
            </p:nvSpPr>
            <p:spPr bwMode="auto">
              <a:xfrm>
                <a:off x="256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0" name="Line 1528"/>
              <p:cNvSpPr>
                <a:spLocks noChangeShapeType="1"/>
              </p:cNvSpPr>
              <p:nvPr/>
            </p:nvSpPr>
            <p:spPr bwMode="auto">
              <a:xfrm>
                <a:off x="260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1" name="Line 1529"/>
              <p:cNvSpPr>
                <a:spLocks noChangeShapeType="1"/>
              </p:cNvSpPr>
              <p:nvPr/>
            </p:nvSpPr>
            <p:spPr bwMode="auto">
              <a:xfrm>
                <a:off x="264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2" name="Line 1530"/>
              <p:cNvSpPr>
                <a:spLocks noChangeShapeType="1"/>
              </p:cNvSpPr>
              <p:nvPr/>
            </p:nvSpPr>
            <p:spPr bwMode="auto">
              <a:xfrm>
                <a:off x="267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3" name="Line 1531"/>
              <p:cNvSpPr>
                <a:spLocks noChangeShapeType="1"/>
              </p:cNvSpPr>
              <p:nvPr/>
            </p:nvSpPr>
            <p:spPr bwMode="auto">
              <a:xfrm>
                <a:off x="271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4" name="Line 1532"/>
              <p:cNvSpPr>
                <a:spLocks noChangeShapeType="1"/>
              </p:cNvSpPr>
              <p:nvPr/>
            </p:nvSpPr>
            <p:spPr bwMode="auto">
              <a:xfrm>
                <a:off x="274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5" name="Line 1533"/>
              <p:cNvSpPr>
                <a:spLocks noChangeShapeType="1"/>
              </p:cNvSpPr>
              <p:nvPr/>
            </p:nvSpPr>
            <p:spPr bwMode="auto">
              <a:xfrm>
                <a:off x="278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6" name="Line 1534"/>
              <p:cNvSpPr>
                <a:spLocks noChangeShapeType="1"/>
              </p:cNvSpPr>
              <p:nvPr/>
            </p:nvSpPr>
            <p:spPr bwMode="auto">
              <a:xfrm>
                <a:off x="282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7" name="Line 1535"/>
              <p:cNvSpPr>
                <a:spLocks noChangeShapeType="1"/>
              </p:cNvSpPr>
              <p:nvPr/>
            </p:nvSpPr>
            <p:spPr bwMode="auto">
              <a:xfrm>
                <a:off x="285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8" name="Line 1536"/>
              <p:cNvSpPr>
                <a:spLocks noChangeShapeType="1"/>
              </p:cNvSpPr>
              <p:nvPr/>
            </p:nvSpPr>
            <p:spPr bwMode="auto">
              <a:xfrm>
                <a:off x="289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9" name="Line 1537"/>
              <p:cNvSpPr>
                <a:spLocks noChangeShapeType="1"/>
              </p:cNvSpPr>
              <p:nvPr/>
            </p:nvSpPr>
            <p:spPr bwMode="auto">
              <a:xfrm>
                <a:off x="2927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0" name="Line 1538"/>
              <p:cNvSpPr>
                <a:spLocks noChangeShapeType="1"/>
              </p:cNvSpPr>
              <p:nvPr/>
            </p:nvSpPr>
            <p:spPr bwMode="auto">
              <a:xfrm>
                <a:off x="296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1" name="Line 1539"/>
              <p:cNvSpPr>
                <a:spLocks noChangeShapeType="1"/>
              </p:cNvSpPr>
              <p:nvPr/>
            </p:nvSpPr>
            <p:spPr bwMode="auto">
              <a:xfrm>
                <a:off x="299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2" name="Line 1540"/>
              <p:cNvSpPr>
                <a:spLocks noChangeShapeType="1"/>
              </p:cNvSpPr>
              <p:nvPr/>
            </p:nvSpPr>
            <p:spPr bwMode="auto">
              <a:xfrm>
                <a:off x="303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3" name="Line 1541"/>
              <p:cNvSpPr>
                <a:spLocks noChangeShapeType="1"/>
              </p:cNvSpPr>
              <p:nvPr/>
            </p:nvSpPr>
            <p:spPr bwMode="auto">
              <a:xfrm>
                <a:off x="307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4" name="Line 1542"/>
              <p:cNvSpPr>
                <a:spLocks noChangeShapeType="1"/>
              </p:cNvSpPr>
              <p:nvPr/>
            </p:nvSpPr>
            <p:spPr bwMode="auto">
              <a:xfrm>
                <a:off x="3106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5" name="Line 1543"/>
              <p:cNvSpPr>
                <a:spLocks noChangeShapeType="1"/>
              </p:cNvSpPr>
              <p:nvPr/>
            </p:nvSpPr>
            <p:spPr bwMode="auto">
              <a:xfrm>
                <a:off x="314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6" name="Line 1544"/>
              <p:cNvSpPr>
                <a:spLocks noChangeShapeType="1"/>
              </p:cNvSpPr>
              <p:nvPr/>
            </p:nvSpPr>
            <p:spPr bwMode="auto">
              <a:xfrm>
                <a:off x="317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7" name="Line 1545"/>
              <p:cNvSpPr>
                <a:spLocks noChangeShapeType="1"/>
              </p:cNvSpPr>
              <p:nvPr/>
            </p:nvSpPr>
            <p:spPr bwMode="auto">
              <a:xfrm>
                <a:off x="321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8" name="Line 1546"/>
              <p:cNvSpPr>
                <a:spLocks noChangeShapeType="1"/>
              </p:cNvSpPr>
              <p:nvPr/>
            </p:nvSpPr>
            <p:spPr bwMode="auto">
              <a:xfrm>
                <a:off x="325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9" name="Line 1547"/>
              <p:cNvSpPr>
                <a:spLocks noChangeShapeType="1"/>
              </p:cNvSpPr>
              <p:nvPr/>
            </p:nvSpPr>
            <p:spPr bwMode="auto">
              <a:xfrm>
                <a:off x="328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0" name="Line 1548"/>
              <p:cNvSpPr>
                <a:spLocks noChangeShapeType="1"/>
              </p:cNvSpPr>
              <p:nvPr/>
            </p:nvSpPr>
            <p:spPr bwMode="auto">
              <a:xfrm>
                <a:off x="332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1" name="Line 1549"/>
              <p:cNvSpPr>
                <a:spLocks noChangeShapeType="1"/>
              </p:cNvSpPr>
              <p:nvPr/>
            </p:nvSpPr>
            <p:spPr bwMode="auto">
              <a:xfrm>
                <a:off x="335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2" name="Line 1550"/>
              <p:cNvSpPr>
                <a:spLocks noChangeShapeType="1"/>
              </p:cNvSpPr>
              <p:nvPr/>
            </p:nvSpPr>
            <p:spPr bwMode="auto">
              <a:xfrm>
                <a:off x="339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3" name="Line 1551"/>
              <p:cNvSpPr>
                <a:spLocks noChangeShapeType="1"/>
              </p:cNvSpPr>
              <p:nvPr/>
            </p:nvSpPr>
            <p:spPr bwMode="auto">
              <a:xfrm>
                <a:off x="342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4" name="Line 1552"/>
              <p:cNvSpPr>
                <a:spLocks noChangeShapeType="1"/>
              </p:cNvSpPr>
              <p:nvPr/>
            </p:nvSpPr>
            <p:spPr bwMode="auto">
              <a:xfrm>
                <a:off x="346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5" name="Line 1553"/>
              <p:cNvSpPr>
                <a:spLocks noChangeShapeType="1"/>
              </p:cNvSpPr>
              <p:nvPr/>
            </p:nvSpPr>
            <p:spPr bwMode="auto">
              <a:xfrm>
                <a:off x="350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6" name="Line 1554"/>
              <p:cNvSpPr>
                <a:spLocks noChangeShapeType="1"/>
              </p:cNvSpPr>
              <p:nvPr/>
            </p:nvSpPr>
            <p:spPr bwMode="auto">
              <a:xfrm>
                <a:off x="353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7" name="Line 1555"/>
              <p:cNvSpPr>
                <a:spLocks noChangeShapeType="1"/>
              </p:cNvSpPr>
              <p:nvPr/>
            </p:nvSpPr>
            <p:spPr bwMode="auto">
              <a:xfrm>
                <a:off x="357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8" name="Line 1556"/>
              <p:cNvSpPr>
                <a:spLocks noChangeShapeType="1"/>
              </p:cNvSpPr>
              <p:nvPr/>
            </p:nvSpPr>
            <p:spPr bwMode="auto">
              <a:xfrm>
                <a:off x="360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9" name="Line 1557"/>
              <p:cNvSpPr>
                <a:spLocks noChangeShapeType="1"/>
              </p:cNvSpPr>
              <p:nvPr/>
            </p:nvSpPr>
            <p:spPr bwMode="auto">
              <a:xfrm>
                <a:off x="364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0" name="Line 1558"/>
              <p:cNvSpPr>
                <a:spLocks noChangeShapeType="1"/>
              </p:cNvSpPr>
              <p:nvPr/>
            </p:nvSpPr>
            <p:spPr bwMode="auto">
              <a:xfrm>
                <a:off x="367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1" name="Line 1559"/>
              <p:cNvSpPr>
                <a:spLocks noChangeShapeType="1"/>
              </p:cNvSpPr>
              <p:nvPr/>
            </p:nvSpPr>
            <p:spPr bwMode="auto">
              <a:xfrm>
                <a:off x="371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2" name="Line 1560"/>
              <p:cNvSpPr>
                <a:spLocks noChangeShapeType="1"/>
              </p:cNvSpPr>
              <p:nvPr/>
            </p:nvSpPr>
            <p:spPr bwMode="auto">
              <a:xfrm>
                <a:off x="375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3" name="Line 1561"/>
              <p:cNvSpPr>
                <a:spLocks noChangeShapeType="1"/>
              </p:cNvSpPr>
              <p:nvPr/>
            </p:nvSpPr>
            <p:spPr bwMode="auto">
              <a:xfrm>
                <a:off x="378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4" name="Line 1562"/>
              <p:cNvSpPr>
                <a:spLocks noChangeShapeType="1"/>
              </p:cNvSpPr>
              <p:nvPr/>
            </p:nvSpPr>
            <p:spPr bwMode="auto">
              <a:xfrm>
                <a:off x="382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5" name="Line 1563"/>
              <p:cNvSpPr>
                <a:spLocks noChangeShapeType="1"/>
              </p:cNvSpPr>
              <p:nvPr/>
            </p:nvSpPr>
            <p:spPr bwMode="auto">
              <a:xfrm>
                <a:off x="3858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6" name="Line 1564"/>
              <p:cNvSpPr>
                <a:spLocks noChangeShapeType="1"/>
              </p:cNvSpPr>
              <p:nvPr/>
            </p:nvSpPr>
            <p:spPr bwMode="auto">
              <a:xfrm>
                <a:off x="389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7" name="Line 1565"/>
              <p:cNvSpPr>
                <a:spLocks noChangeShapeType="1"/>
              </p:cNvSpPr>
              <p:nvPr/>
            </p:nvSpPr>
            <p:spPr bwMode="auto">
              <a:xfrm>
                <a:off x="393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8" name="Line 1566"/>
              <p:cNvSpPr>
                <a:spLocks noChangeShapeType="1"/>
              </p:cNvSpPr>
              <p:nvPr/>
            </p:nvSpPr>
            <p:spPr bwMode="auto">
              <a:xfrm>
                <a:off x="396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9" name="Line 1567"/>
              <p:cNvSpPr>
                <a:spLocks noChangeShapeType="1"/>
              </p:cNvSpPr>
              <p:nvPr/>
            </p:nvSpPr>
            <p:spPr bwMode="auto">
              <a:xfrm>
                <a:off x="400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0" name="Line 1568"/>
              <p:cNvSpPr>
                <a:spLocks noChangeShapeType="1"/>
              </p:cNvSpPr>
              <p:nvPr/>
            </p:nvSpPr>
            <p:spPr bwMode="auto">
              <a:xfrm>
                <a:off x="4037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1" name="Line 1569"/>
              <p:cNvSpPr>
                <a:spLocks noChangeShapeType="1"/>
              </p:cNvSpPr>
              <p:nvPr/>
            </p:nvSpPr>
            <p:spPr bwMode="auto">
              <a:xfrm>
                <a:off x="407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2" name="Line 1570"/>
              <p:cNvSpPr>
                <a:spLocks noChangeShapeType="1"/>
              </p:cNvSpPr>
              <p:nvPr/>
            </p:nvSpPr>
            <p:spPr bwMode="auto">
              <a:xfrm>
                <a:off x="410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3" name="Line 1571"/>
              <p:cNvSpPr>
                <a:spLocks noChangeShapeType="1"/>
              </p:cNvSpPr>
              <p:nvPr/>
            </p:nvSpPr>
            <p:spPr bwMode="auto">
              <a:xfrm>
                <a:off x="414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4" name="Line 1572"/>
              <p:cNvSpPr>
                <a:spLocks noChangeShapeType="1"/>
              </p:cNvSpPr>
              <p:nvPr/>
            </p:nvSpPr>
            <p:spPr bwMode="auto">
              <a:xfrm>
                <a:off x="418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5" name="Line 1573"/>
              <p:cNvSpPr>
                <a:spLocks noChangeShapeType="1"/>
              </p:cNvSpPr>
              <p:nvPr/>
            </p:nvSpPr>
            <p:spPr bwMode="auto">
              <a:xfrm>
                <a:off x="421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6" name="Line 1574"/>
              <p:cNvSpPr>
                <a:spLocks noChangeShapeType="1"/>
              </p:cNvSpPr>
              <p:nvPr/>
            </p:nvSpPr>
            <p:spPr bwMode="auto">
              <a:xfrm>
                <a:off x="425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7" name="Line 1575"/>
              <p:cNvSpPr>
                <a:spLocks noChangeShapeType="1"/>
              </p:cNvSpPr>
              <p:nvPr/>
            </p:nvSpPr>
            <p:spPr bwMode="auto">
              <a:xfrm>
                <a:off x="428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8" name="Line 1576"/>
              <p:cNvSpPr>
                <a:spLocks noChangeShapeType="1"/>
              </p:cNvSpPr>
              <p:nvPr/>
            </p:nvSpPr>
            <p:spPr bwMode="auto">
              <a:xfrm>
                <a:off x="432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9" name="Line 1577"/>
              <p:cNvSpPr>
                <a:spLocks noChangeShapeType="1"/>
              </p:cNvSpPr>
              <p:nvPr/>
            </p:nvSpPr>
            <p:spPr bwMode="auto">
              <a:xfrm>
                <a:off x="436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0" name="Line 1578"/>
              <p:cNvSpPr>
                <a:spLocks noChangeShapeType="1"/>
              </p:cNvSpPr>
              <p:nvPr/>
            </p:nvSpPr>
            <p:spPr bwMode="auto">
              <a:xfrm>
                <a:off x="439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1" name="Line 1579"/>
              <p:cNvSpPr>
                <a:spLocks noChangeShapeType="1"/>
              </p:cNvSpPr>
              <p:nvPr/>
            </p:nvSpPr>
            <p:spPr bwMode="auto">
              <a:xfrm>
                <a:off x="4431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2" name="Line 1580"/>
              <p:cNvSpPr>
                <a:spLocks noChangeShapeType="1"/>
              </p:cNvSpPr>
              <p:nvPr/>
            </p:nvSpPr>
            <p:spPr bwMode="auto">
              <a:xfrm>
                <a:off x="446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3" name="Line 1581"/>
              <p:cNvSpPr>
                <a:spLocks noChangeShapeType="1"/>
              </p:cNvSpPr>
              <p:nvPr/>
            </p:nvSpPr>
            <p:spPr bwMode="auto">
              <a:xfrm>
                <a:off x="450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4" name="Line 1582"/>
              <p:cNvSpPr>
                <a:spLocks noChangeShapeType="1"/>
              </p:cNvSpPr>
              <p:nvPr/>
            </p:nvSpPr>
            <p:spPr bwMode="auto">
              <a:xfrm>
                <a:off x="453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5" name="Line 1583"/>
              <p:cNvSpPr>
                <a:spLocks noChangeShapeType="1"/>
              </p:cNvSpPr>
              <p:nvPr/>
            </p:nvSpPr>
            <p:spPr bwMode="auto">
              <a:xfrm>
                <a:off x="457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6" name="Line 1584"/>
              <p:cNvSpPr>
                <a:spLocks noChangeShapeType="1"/>
              </p:cNvSpPr>
              <p:nvPr/>
            </p:nvSpPr>
            <p:spPr bwMode="auto">
              <a:xfrm>
                <a:off x="4610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7" name="Line 1585"/>
              <p:cNvSpPr>
                <a:spLocks noChangeShapeType="1"/>
              </p:cNvSpPr>
              <p:nvPr/>
            </p:nvSpPr>
            <p:spPr bwMode="auto">
              <a:xfrm>
                <a:off x="464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8" name="Line 1586"/>
              <p:cNvSpPr>
                <a:spLocks noChangeShapeType="1"/>
              </p:cNvSpPr>
              <p:nvPr/>
            </p:nvSpPr>
            <p:spPr bwMode="auto">
              <a:xfrm>
                <a:off x="468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9" name="Line 1587"/>
              <p:cNvSpPr>
                <a:spLocks noChangeShapeType="1"/>
              </p:cNvSpPr>
              <p:nvPr/>
            </p:nvSpPr>
            <p:spPr bwMode="auto">
              <a:xfrm>
                <a:off x="471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0" name="Line 1588"/>
              <p:cNvSpPr>
                <a:spLocks noChangeShapeType="1"/>
              </p:cNvSpPr>
              <p:nvPr/>
            </p:nvSpPr>
            <p:spPr bwMode="auto">
              <a:xfrm>
                <a:off x="475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1" name="Line 1589"/>
              <p:cNvSpPr>
                <a:spLocks noChangeShapeType="1"/>
              </p:cNvSpPr>
              <p:nvPr/>
            </p:nvSpPr>
            <p:spPr bwMode="auto">
              <a:xfrm>
                <a:off x="479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2" name="Line 1590"/>
              <p:cNvSpPr>
                <a:spLocks noChangeShapeType="1"/>
              </p:cNvSpPr>
              <p:nvPr/>
            </p:nvSpPr>
            <p:spPr bwMode="auto">
              <a:xfrm>
                <a:off x="4825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3" name="Line 1591"/>
              <p:cNvSpPr>
                <a:spLocks noChangeShapeType="1"/>
              </p:cNvSpPr>
              <p:nvPr/>
            </p:nvSpPr>
            <p:spPr bwMode="auto">
              <a:xfrm>
                <a:off x="486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4" name="Line 1592"/>
              <p:cNvSpPr>
                <a:spLocks noChangeShapeType="1"/>
              </p:cNvSpPr>
              <p:nvPr/>
            </p:nvSpPr>
            <p:spPr bwMode="auto">
              <a:xfrm>
                <a:off x="489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5" name="Line 1593"/>
              <p:cNvSpPr>
                <a:spLocks noChangeShapeType="1"/>
              </p:cNvSpPr>
              <p:nvPr/>
            </p:nvSpPr>
            <p:spPr bwMode="auto">
              <a:xfrm>
                <a:off x="493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6" name="Line 1594"/>
              <p:cNvSpPr>
                <a:spLocks noChangeShapeType="1"/>
              </p:cNvSpPr>
              <p:nvPr/>
            </p:nvSpPr>
            <p:spPr bwMode="auto">
              <a:xfrm>
                <a:off x="496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7" name="Line 1595"/>
              <p:cNvSpPr>
                <a:spLocks noChangeShapeType="1"/>
              </p:cNvSpPr>
              <p:nvPr/>
            </p:nvSpPr>
            <p:spPr bwMode="auto">
              <a:xfrm>
                <a:off x="5004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8" name="Line 1596"/>
              <p:cNvSpPr>
                <a:spLocks noChangeShapeType="1"/>
              </p:cNvSpPr>
              <p:nvPr/>
            </p:nvSpPr>
            <p:spPr bwMode="auto">
              <a:xfrm>
                <a:off x="504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9" name="Line 1597"/>
              <p:cNvSpPr>
                <a:spLocks noChangeShapeType="1"/>
              </p:cNvSpPr>
              <p:nvPr/>
            </p:nvSpPr>
            <p:spPr bwMode="auto">
              <a:xfrm>
                <a:off x="507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0" name="Line 1598"/>
              <p:cNvSpPr>
                <a:spLocks noChangeShapeType="1"/>
              </p:cNvSpPr>
              <p:nvPr/>
            </p:nvSpPr>
            <p:spPr bwMode="auto">
              <a:xfrm>
                <a:off x="511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1" name="Line 1599"/>
              <p:cNvSpPr>
                <a:spLocks noChangeShapeType="1"/>
              </p:cNvSpPr>
              <p:nvPr/>
            </p:nvSpPr>
            <p:spPr bwMode="auto">
              <a:xfrm>
                <a:off x="514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2" name="Line 1600"/>
              <p:cNvSpPr>
                <a:spLocks noChangeShapeType="1"/>
              </p:cNvSpPr>
              <p:nvPr/>
            </p:nvSpPr>
            <p:spPr bwMode="auto">
              <a:xfrm>
                <a:off x="5184" y="2045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3" name="Line 1601"/>
              <p:cNvSpPr>
                <a:spLocks noChangeShapeType="1"/>
              </p:cNvSpPr>
              <p:nvPr/>
            </p:nvSpPr>
            <p:spPr bwMode="auto">
              <a:xfrm>
                <a:off x="521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4" name="Line 1602"/>
              <p:cNvSpPr>
                <a:spLocks noChangeShapeType="1"/>
              </p:cNvSpPr>
              <p:nvPr/>
            </p:nvSpPr>
            <p:spPr bwMode="auto">
              <a:xfrm>
                <a:off x="525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5" name="Line 1603"/>
              <p:cNvSpPr>
                <a:spLocks noChangeShapeType="1"/>
              </p:cNvSpPr>
              <p:nvPr/>
            </p:nvSpPr>
            <p:spPr bwMode="auto">
              <a:xfrm>
                <a:off x="529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6" name="Line 1604"/>
              <p:cNvSpPr>
                <a:spLocks noChangeShapeType="1"/>
              </p:cNvSpPr>
              <p:nvPr/>
            </p:nvSpPr>
            <p:spPr bwMode="auto">
              <a:xfrm>
                <a:off x="532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7" name="Line 1605"/>
              <p:cNvSpPr>
                <a:spLocks noChangeShapeType="1"/>
              </p:cNvSpPr>
              <p:nvPr/>
            </p:nvSpPr>
            <p:spPr bwMode="auto">
              <a:xfrm>
                <a:off x="5362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8" name="Line 1606"/>
              <p:cNvSpPr>
                <a:spLocks noChangeShapeType="1"/>
              </p:cNvSpPr>
              <p:nvPr/>
            </p:nvSpPr>
            <p:spPr bwMode="auto">
              <a:xfrm>
                <a:off x="5398" y="20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9" name="Line 1607"/>
              <p:cNvSpPr>
                <a:spLocks noChangeShapeType="1"/>
              </p:cNvSpPr>
              <p:nvPr/>
            </p:nvSpPr>
            <p:spPr bwMode="auto">
              <a:xfrm>
                <a:off x="74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0" name="Line 1608"/>
              <p:cNvSpPr>
                <a:spLocks noChangeShapeType="1"/>
              </p:cNvSpPr>
              <p:nvPr/>
            </p:nvSpPr>
            <p:spPr bwMode="auto">
              <a:xfrm>
                <a:off x="77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1" name="Line 1609"/>
              <p:cNvSpPr>
                <a:spLocks noChangeShapeType="1"/>
              </p:cNvSpPr>
              <p:nvPr/>
            </p:nvSpPr>
            <p:spPr bwMode="auto">
              <a:xfrm>
                <a:off x="81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2" name="Line 1610"/>
              <p:cNvSpPr>
                <a:spLocks noChangeShapeType="1"/>
              </p:cNvSpPr>
              <p:nvPr/>
            </p:nvSpPr>
            <p:spPr bwMode="auto">
              <a:xfrm>
                <a:off x="85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3" name="Line 1611"/>
              <p:cNvSpPr>
                <a:spLocks noChangeShapeType="1"/>
              </p:cNvSpPr>
              <p:nvPr/>
            </p:nvSpPr>
            <p:spPr bwMode="auto">
              <a:xfrm>
                <a:off x="88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58" name="Group 1813"/>
            <p:cNvGrpSpPr>
              <a:grpSpLocks/>
            </p:cNvGrpSpPr>
            <p:nvPr/>
          </p:nvGrpSpPr>
          <p:grpSpPr bwMode="auto">
            <a:xfrm>
              <a:off x="743" y="1806"/>
              <a:ext cx="4660" cy="120"/>
              <a:chOff x="743" y="1806"/>
              <a:chExt cx="4660" cy="120"/>
            </a:xfrm>
          </p:grpSpPr>
          <p:sp>
            <p:nvSpPr>
              <p:cNvPr id="125614" name="Line 1613"/>
              <p:cNvSpPr>
                <a:spLocks noChangeShapeType="1"/>
              </p:cNvSpPr>
              <p:nvPr/>
            </p:nvSpPr>
            <p:spPr bwMode="auto">
              <a:xfrm>
                <a:off x="92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5" name="Line 1614"/>
              <p:cNvSpPr>
                <a:spLocks noChangeShapeType="1"/>
              </p:cNvSpPr>
              <p:nvPr/>
            </p:nvSpPr>
            <p:spPr bwMode="auto">
              <a:xfrm>
                <a:off x="95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6" name="Line 1615"/>
              <p:cNvSpPr>
                <a:spLocks noChangeShapeType="1"/>
              </p:cNvSpPr>
              <p:nvPr/>
            </p:nvSpPr>
            <p:spPr bwMode="auto">
              <a:xfrm>
                <a:off x="99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7" name="Line 1616"/>
              <p:cNvSpPr>
                <a:spLocks noChangeShapeType="1"/>
              </p:cNvSpPr>
              <p:nvPr/>
            </p:nvSpPr>
            <p:spPr bwMode="auto">
              <a:xfrm>
                <a:off x="1029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8" name="Line 1617"/>
              <p:cNvSpPr>
                <a:spLocks noChangeShapeType="1"/>
              </p:cNvSpPr>
              <p:nvPr/>
            </p:nvSpPr>
            <p:spPr bwMode="auto">
              <a:xfrm>
                <a:off x="106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9" name="Line 1618"/>
              <p:cNvSpPr>
                <a:spLocks noChangeShapeType="1"/>
              </p:cNvSpPr>
              <p:nvPr/>
            </p:nvSpPr>
            <p:spPr bwMode="auto">
              <a:xfrm>
                <a:off x="110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0" name="Line 1619"/>
              <p:cNvSpPr>
                <a:spLocks noChangeShapeType="1"/>
              </p:cNvSpPr>
              <p:nvPr/>
            </p:nvSpPr>
            <p:spPr bwMode="auto">
              <a:xfrm>
                <a:off x="113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1" name="Line 1620"/>
              <p:cNvSpPr>
                <a:spLocks noChangeShapeType="1"/>
              </p:cNvSpPr>
              <p:nvPr/>
            </p:nvSpPr>
            <p:spPr bwMode="auto">
              <a:xfrm>
                <a:off x="117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2" name="Line 1621"/>
              <p:cNvSpPr>
                <a:spLocks noChangeShapeType="1"/>
              </p:cNvSpPr>
              <p:nvPr/>
            </p:nvSpPr>
            <p:spPr bwMode="auto">
              <a:xfrm>
                <a:off x="1208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3" name="Line 1622"/>
              <p:cNvSpPr>
                <a:spLocks noChangeShapeType="1"/>
              </p:cNvSpPr>
              <p:nvPr/>
            </p:nvSpPr>
            <p:spPr bwMode="auto">
              <a:xfrm>
                <a:off x="124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4" name="Line 1623"/>
              <p:cNvSpPr>
                <a:spLocks noChangeShapeType="1"/>
              </p:cNvSpPr>
              <p:nvPr/>
            </p:nvSpPr>
            <p:spPr bwMode="auto">
              <a:xfrm>
                <a:off x="128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5" name="Line 1624"/>
              <p:cNvSpPr>
                <a:spLocks noChangeShapeType="1"/>
              </p:cNvSpPr>
              <p:nvPr/>
            </p:nvSpPr>
            <p:spPr bwMode="auto">
              <a:xfrm>
                <a:off x="131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6" name="Line 1625"/>
              <p:cNvSpPr>
                <a:spLocks noChangeShapeType="1"/>
              </p:cNvSpPr>
              <p:nvPr/>
            </p:nvSpPr>
            <p:spPr bwMode="auto">
              <a:xfrm>
                <a:off x="135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7" name="Line 1626"/>
              <p:cNvSpPr>
                <a:spLocks noChangeShapeType="1"/>
              </p:cNvSpPr>
              <p:nvPr/>
            </p:nvSpPr>
            <p:spPr bwMode="auto">
              <a:xfrm>
                <a:off x="138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8" name="Line 1627"/>
              <p:cNvSpPr>
                <a:spLocks noChangeShapeType="1"/>
              </p:cNvSpPr>
              <p:nvPr/>
            </p:nvSpPr>
            <p:spPr bwMode="auto">
              <a:xfrm>
                <a:off x="1423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9" name="Line 1628"/>
              <p:cNvSpPr>
                <a:spLocks noChangeShapeType="1"/>
              </p:cNvSpPr>
              <p:nvPr/>
            </p:nvSpPr>
            <p:spPr bwMode="auto">
              <a:xfrm>
                <a:off x="145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0" name="Line 1629"/>
              <p:cNvSpPr>
                <a:spLocks noChangeShapeType="1"/>
              </p:cNvSpPr>
              <p:nvPr/>
            </p:nvSpPr>
            <p:spPr bwMode="auto">
              <a:xfrm>
                <a:off x="149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1" name="Line 1630"/>
              <p:cNvSpPr>
                <a:spLocks noChangeShapeType="1"/>
              </p:cNvSpPr>
              <p:nvPr/>
            </p:nvSpPr>
            <p:spPr bwMode="auto">
              <a:xfrm>
                <a:off x="153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2" name="Line 1631"/>
              <p:cNvSpPr>
                <a:spLocks noChangeShapeType="1"/>
              </p:cNvSpPr>
              <p:nvPr/>
            </p:nvSpPr>
            <p:spPr bwMode="auto">
              <a:xfrm>
                <a:off x="156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3" name="Line 1632"/>
              <p:cNvSpPr>
                <a:spLocks noChangeShapeType="1"/>
              </p:cNvSpPr>
              <p:nvPr/>
            </p:nvSpPr>
            <p:spPr bwMode="auto">
              <a:xfrm>
                <a:off x="1602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4" name="Line 1633"/>
              <p:cNvSpPr>
                <a:spLocks noChangeShapeType="1"/>
              </p:cNvSpPr>
              <p:nvPr/>
            </p:nvSpPr>
            <p:spPr bwMode="auto">
              <a:xfrm>
                <a:off x="163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5" name="Line 1634"/>
              <p:cNvSpPr>
                <a:spLocks noChangeShapeType="1"/>
              </p:cNvSpPr>
              <p:nvPr/>
            </p:nvSpPr>
            <p:spPr bwMode="auto">
              <a:xfrm>
                <a:off x="167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6" name="Line 1635"/>
              <p:cNvSpPr>
                <a:spLocks noChangeShapeType="1"/>
              </p:cNvSpPr>
              <p:nvPr/>
            </p:nvSpPr>
            <p:spPr bwMode="auto">
              <a:xfrm>
                <a:off x="171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7" name="Line 1636"/>
              <p:cNvSpPr>
                <a:spLocks noChangeShapeType="1"/>
              </p:cNvSpPr>
              <p:nvPr/>
            </p:nvSpPr>
            <p:spPr bwMode="auto">
              <a:xfrm>
                <a:off x="174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8" name="Line 1637"/>
              <p:cNvSpPr>
                <a:spLocks noChangeShapeType="1"/>
              </p:cNvSpPr>
              <p:nvPr/>
            </p:nvSpPr>
            <p:spPr bwMode="auto">
              <a:xfrm>
                <a:off x="178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9" name="Line 1638"/>
              <p:cNvSpPr>
                <a:spLocks noChangeShapeType="1"/>
              </p:cNvSpPr>
              <p:nvPr/>
            </p:nvSpPr>
            <p:spPr bwMode="auto">
              <a:xfrm>
                <a:off x="181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0" name="Line 1639"/>
              <p:cNvSpPr>
                <a:spLocks noChangeShapeType="1"/>
              </p:cNvSpPr>
              <p:nvPr/>
            </p:nvSpPr>
            <p:spPr bwMode="auto">
              <a:xfrm>
                <a:off x="185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1" name="Line 1640"/>
              <p:cNvSpPr>
                <a:spLocks noChangeShapeType="1"/>
              </p:cNvSpPr>
              <p:nvPr/>
            </p:nvSpPr>
            <p:spPr bwMode="auto">
              <a:xfrm>
                <a:off x="188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2" name="Line 1641"/>
              <p:cNvSpPr>
                <a:spLocks noChangeShapeType="1"/>
              </p:cNvSpPr>
              <p:nvPr/>
            </p:nvSpPr>
            <p:spPr bwMode="auto">
              <a:xfrm>
                <a:off x="192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3" name="Line 1642"/>
              <p:cNvSpPr>
                <a:spLocks noChangeShapeType="1"/>
              </p:cNvSpPr>
              <p:nvPr/>
            </p:nvSpPr>
            <p:spPr bwMode="auto">
              <a:xfrm>
                <a:off x="1960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4" name="Line 1643"/>
              <p:cNvSpPr>
                <a:spLocks noChangeShapeType="1"/>
              </p:cNvSpPr>
              <p:nvPr/>
            </p:nvSpPr>
            <p:spPr bwMode="auto">
              <a:xfrm>
                <a:off x="199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5" name="Line 1644"/>
              <p:cNvSpPr>
                <a:spLocks noChangeShapeType="1"/>
              </p:cNvSpPr>
              <p:nvPr/>
            </p:nvSpPr>
            <p:spPr bwMode="auto">
              <a:xfrm>
                <a:off x="203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6" name="Line 1645"/>
              <p:cNvSpPr>
                <a:spLocks noChangeShapeType="1"/>
              </p:cNvSpPr>
              <p:nvPr/>
            </p:nvSpPr>
            <p:spPr bwMode="auto">
              <a:xfrm>
                <a:off x="206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7" name="Line 1646"/>
              <p:cNvSpPr>
                <a:spLocks noChangeShapeType="1"/>
              </p:cNvSpPr>
              <p:nvPr/>
            </p:nvSpPr>
            <p:spPr bwMode="auto">
              <a:xfrm>
                <a:off x="210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8" name="Line 1647"/>
              <p:cNvSpPr>
                <a:spLocks noChangeShapeType="1"/>
              </p:cNvSpPr>
              <p:nvPr/>
            </p:nvSpPr>
            <p:spPr bwMode="auto">
              <a:xfrm>
                <a:off x="2139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9" name="Line 1648"/>
              <p:cNvSpPr>
                <a:spLocks noChangeShapeType="1"/>
              </p:cNvSpPr>
              <p:nvPr/>
            </p:nvSpPr>
            <p:spPr bwMode="auto">
              <a:xfrm>
                <a:off x="217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0" name="Line 1649"/>
              <p:cNvSpPr>
                <a:spLocks noChangeShapeType="1"/>
              </p:cNvSpPr>
              <p:nvPr/>
            </p:nvSpPr>
            <p:spPr bwMode="auto">
              <a:xfrm>
                <a:off x="221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1" name="Line 1650"/>
              <p:cNvSpPr>
                <a:spLocks noChangeShapeType="1"/>
              </p:cNvSpPr>
              <p:nvPr/>
            </p:nvSpPr>
            <p:spPr bwMode="auto">
              <a:xfrm>
                <a:off x="224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2" name="Line 1651"/>
              <p:cNvSpPr>
                <a:spLocks noChangeShapeType="1"/>
              </p:cNvSpPr>
              <p:nvPr/>
            </p:nvSpPr>
            <p:spPr bwMode="auto">
              <a:xfrm>
                <a:off x="228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3" name="Line 1652"/>
              <p:cNvSpPr>
                <a:spLocks noChangeShapeType="1"/>
              </p:cNvSpPr>
              <p:nvPr/>
            </p:nvSpPr>
            <p:spPr bwMode="auto">
              <a:xfrm>
                <a:off x="231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4" name="Line 1653"/>
              <p:cNvSpPr>
                <a:spLocks noChangeShapeType="1"/>
              </p:cNvSpPr>
              <p:nvPr/>
            </p:nvSpPr>
            <p:spPr bwMode="auto">
              <a:xfrm>
                <a:off x="2354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5" name="Line 1654"/>
              <p:cNvSpPr>
                <a:spLocks noChangeShapeType="1"/>
              </p:cNvSpPr>
              <p:nvPr/>
            </p:nvSpPr>
            <p:spPr bwMode="auto">
              <a:xfrm>
                <a:off x="239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6" name="Line 1655"/>
              <p:cNvSpPr>
                <a:spLocks noChangeShapeType="1"/>
              </p:cNvSpPr>
              <p:nvPr/>
            </p:nvSpPr>
            <p:spPr bwMode="auto">
              <a:xfrm>
                <a:off x="242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7" name="Line 1656"/>
              <p:cNvSpPr>
                <a:spLocks noChangeShapeType="1"/>
              </p:cNvSpPr>
              <p:nvPr/>
            </p:nvSpPr>
            <p:spPr bwMode="auto">
              <a:xfrm>
                <a:off x="246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8" name="Line 1657"/>
              <p:cNvSpPr>
                <a:spLocks noChangeShapeType="1"/>
              </p:cNvSpPr>
              <p:nvPr/>
            </p:nvSpPr>
            <p:spPr bwMode="auto">
              <a:xfrm>
                <a:off x="249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9" name="Line 1658"/>
              <p:cNvSpPr>
                <a:spLocks noChangeShapeType="1"/>
              </p:cNvSpPr>
              <p:nvPr/>
            </p:nvSpPr>
            <p:spPr bwMode="auto">
              <a:xfrm>
                <a:off x="2533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0" name="Line 1659"/>
              <p:cNvSpPr>
                <a:spLocks noChangeShapeType="1"/>
              </p:cNvSpPr>
              <p:nvPr/>
            </p:nvSpPr>
            <p:spPr bwMode="auto">
              <a:xfrm>
                <a:off x="256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1" name="Line 1660"/>
              <p:cNvSpPr>
                <a:spLocks noChangeShapeType="1"/>
              </p:cNvSpPr>
              <p:nvPr/>
            </p:nvSpPr>
            <p:spPr bwMode="auto">
              <a:xfrm>
                <a:off x="260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2" name="Line 1661"/>
              <p:cNvSpPr>
                <a:spLocks noChangeShapeType="1"/>
              </p:cNvSpPr>
              <p:nvPr/>
            </p:nvSpPr>
            <p:spPr bwMode="auto">
              <a:xfrm>
                <a:off x="264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3" name="Line 1662"/>
              <p:cNvSpPr>
                <a:spLocks noChangeShapeType="1"/>
              </p:cNvSpPr>
              <p:nvPr/>
            </p:nvSpPr>
            <p:spPr bwMode="auto">
              <a:xfrm>
                <a:off x="267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4" name="Line 1663"/>
              <p:cNvSpPr>
                <a:spLocks noChangeShapeType="1"/>
              </p:cNvSpPr>
              <p:nvPr/>
            </p:nvSpPr>
            <p:spPr bwMode="auto">
              <a:xfrm>
                <a:off x="271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5" name="Line 1664"/>
              <p:cNvSpPr>
                <a:spLocks noChangeShapeType="1"/>
              </p:cNvSpPr>
              <p:nvPr/>
            </p:nvSpPr>
            <p:spPr bwMode="auto">
              <a:xfrm>
                <a:off x="274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6" name="Line 1665"/>
              <p:cNvSpPr>
                <a:spLocks noChangeShapeType="1"/>
              </p:cNvSpPr>
              <p:nvPr/>
            </p:nvSpPr>
            <p:spPr bwMode="auto">
              <a:xfrm>
                <a:off x="278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7" name="Line 1666"/>
              <p:cNvSpPr>
                <a:spLocks noChangeShapeType="1"/>
              </p:cNvSpPr>
              <p:nvPr/>
            </p:nvSpPr>
            <p:spPr bwMode="auto">
              <a:xfrm>
                <a:off x="282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8" name="Line 1667"/>
              <p:cNvSpPr>
                <a:spLocks noChangeShapeType="1"/>
              </p:cNvSpPr>
              <p:nvPr/>
            </p:nvSpPr>
            <p:spPr bwMode="auto">
              <a:xfrm>
                <a:off x="285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9" name="Line 1668"/>
              <p:cNvSpPr>
                <a:spLocks noChangeShapeType="1"/>
              </p:cNvSpPr>
              <p:nvPr/>
            </p:nvSpPr>
            <p:spPr bwMode="auto">
              <a:xfrm>
                <a:off x="289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0" name="Line 1669"/>
              <p:cNvSpPr>
                <a:spLocks noChangeShapeType="1"/>
              </p:cNvSpPr>
              <p:nvPr/>
            </p:nvSpPr>
            <p:spPr bwMode="auto">
              <a:xfrm>
                <a:off x="2927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1" name="Line 1670"/>
              <p:cNvSpPr>
                <a:spLocks noChangeShapeType="1"/>
              </p:cNvSpPr>
              <p:nvPr/>
            </p:nvSpPr>
            <p:spPr bwMode="auto">
              <a:xfrm>
                <a:off x="296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2" name="Line 1671"/>
              <p:cNvSpPr>
                <a:spLocks noChangeShapeType="1"/>
              </p:cNvSpPr>
              <p:nvPr/>
            </p:nvSpPr>
            <p:spPr bwMode="auto">
              <a:xfrm>
                <a:off x="299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3" name="Line 1672"/>
              <p:cNvSpPr>
                <a:spLocks noChangeShapeType="1"/>
              </p:cNvSpPr>
              <p:nvPr/>
            </p:nvSpPr>
            <p:spPr bwMode="auto">
              <a:xfrm>
                <a:off x="303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4" name="Line 1673"/>
              <p:cNvSpPr>
                <a:spLocks noChangeShapeType="1"/>
              </p:cNvSpPr>
              <p:nvPr/>
            </p:nvSpPr>
            <p:spPr bwMode="auto">
              <a:xfrm>
                <a:off x="307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5" name="Line 1674"/>
              <p:cNvSpPr>
                <a:spLocks noChangeShapeType="1"/>
              </p:cNvSpPr>
              <p:nvPr/>
            </p:nvSpPr>
            <p:spPr bwMode="auto">
              <a:xfrm>
                <a:off x="3106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6" name="Line 1675"/>
              <p:cNvSpPr>
                <a:spLocks noChangeShapeType="1"/>
              </p:cNvSpPr>
              <p:nvPr/>
            </p:nvSpPr>
            <p:spPr bwMode="auto">
              <a:xfrm>
                <a:off x="314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7" name="Line 1676"/>
              <p:cNvSpPr>
                <a:spLocks noChangeShapeType="1"/>
              </p:cNvSpPr>
              <p:nvPr/>
            </p:nvSpPr>
            <p:spPr bwMode="auto">
              <a:xfrm>
                <a:off x="317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8" name="Line 1677"/>
              <p:cNvSpPr>
                <a:spLocks noChangeShapeType="1"/>
              </p:cNvSpPr>
              <p:nvPr/>
            </p:nvSpPr>
            <p:spPr bwMode="auto">
              <a:xfrm>
                <a:off x="321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9" name="Line 1678"/>
              <p:cNvSpPr>
                <a:spLocks noChangeShapeType="1"/>
              </p:cNvSpPr>
              <p:nvPr/>
            </p:nvSpPr>
            <p:spPr bwMode="auto">
              <a:xfrm>
                <a:off x="325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0" name="Line 1679"/>
              <p:cNvSpPr>
                <a:spLocks noChangeShapeType="1"/>
              </p:cNvSpPr>
              <p:nvPr/>
            </p:nvSpPr>
            <p:spPr bwMode="auto">
              <a:xfrm>
                <a:off x="328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1" name="Line 1680"/>
              <p:cNvSpPr>
                <a:spLocks noChangeShapeType="1"/>
              </p:cNvSpPr>
              <p:nvPr/>
            </p:nvSpPr>
            <p:spPr bwMode="auto">
              <a:xfrm>
                <a:off x="332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2" name="Line 1681"/>
              <p:cNvSpPr>
                <a:spLocks noChangeShapeType="1"/>
              </p:cNvSpPr>
              <p:nvPr/>
            </p:nvSpPr>
            <p:spPr bwMode="auto">
              <a:xfrm>
                <a:off x="335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3" name="Line 1682"/>
              <p:cNvSpPr>
                <a:spLocks noChangeShapeType="1"/>
              </p:cNvSpPr>
              <p:nvPr/>
            </p:nvSpPr>
            <p:spPr bwMode="auto">
              <a:xfrm>
                <a:off x="339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4" name="Line 1683"/>
              <p:cNvSpPr>
                <a:spLocks noChangeShapeType="1"/>
              </p:cNvSpPr>
              <p:nvPr/>
            </p:nvSpPr>
            <p:spPr bwMode="auto">
              <a:xfrm>
                <a:off x="342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5" name="Line 1684"/>
              <p:cNvSpPr>
                <a:spLocks noChangeShapeType="1"/>
              </p:cNvSpPr>
              <p:nvPr/>
            </p:nvSpPr>
            <p:spPr bwMode="auto">
              <a:xfrm>
                <a:off x="346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6" name="Line 1685"/>
              <p:cNvSpPr>
                <a:spLocks noChangeShapeType="1"/>
              </p:cNvSpPr>
              <p:nvPr/>
            </p:nvSpPr>
            <p:spPr bwMode="auto">
              <a:xfrm>
                <a:off x="350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7" name="Line 1686"/>
              <p:cNvSpPr>
                <a:spLocks noChangeShapeType="1"/>
              </p:cNvSpPr>
              <p:nvPr/>
            </p:nvSpPr>
            <p:spPr bwMode="auto">
              <a:xfrm>
                <a:off x="353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8" name="Line 1687"/>
              <p:cNvSpPr>
                <a:spLocks noChangeShapeType="1"/>
              </p:cNvSpPr>
              <p:nvPr/>
            </p:nvSpPr>
            <p:spPr bwMode="auto">
              <a:xfrm>
                <a:off x="357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9" name="Line 1688"/>
              <p:cNvSpPr>
                <a:spLocks noChangeShapeType="1"/>
              </p:cNvSpPr>
              <p:nvPr/>
            </p:nvSpPr>
            <p:spPr bwMode="auto">
              <a:xfrm>
                <a:off x="360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0" name="Line 1689"/>
              <p:cNvSpPr>
                <a:spLocks noChangeShapeType="1"/>
              </p:cNvSpPr>
              <p:nvPr/>
            </p:nvSpPr>
            <p:spPr bwMode="auto">
              <a:xfrm>
                <a:off x="364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1" name="Line 1690"/>
              <p:cNvSpPr>
                <a:spLocks noChangeShapeType="1"/>
              </p:cNvSpPr>
              <p:nvPr/>
            </p:nvSpPr>
            <p:spPr bwMode="auto">
              <a:xfrm>
                <a:off x="367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2" name="Line 1691"/>
              <p:cNvSpPr>
                <a:spLocks noChangeShapeType="1"/>
              </p:cNvSpPr>
              <p:nvPr/>
            </p:nvSpPr>
            <p:spPr bwMode="auto">
              <a:xfrm>
                <a:off x="371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3" name="Line 1692"/>
              <p:cNvSpPr>
                <a:spLocks noChangeShapeType="1"/>
              </p:cNvSpPr>
              <p:nvPr/>
            </p:nvSpPr>
            <p:spPr bwMode="auto">
              <a:xfrm>
                <a:off x="375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4" name="Line 1693"/>
              <p:cNvSpPr>
                <a:spLocks noChangeShapeType="1"/>
              </p:cNvSpPr>
              <p:nvPr/>
            </p:nvSpPr>
            <p:spPr bwMode="auto">
              <a:xfrm>
                <a:off x="378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5" name="Line 1694"/>
              <p:cNvSpPr>
                <a:spLocks noChangeShapeType="1"/>
              </p:cNvSpPr>
              <p:nvPr/>
            </p:nvSpPr>
            <p:spPr bwMode="auto">
              <a:xfrm>
                <a:off x="382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6" name="Line 1695"/>
              <p:cNvSpPr>
                <a:spLocks noChangeShapeType="1"/>
              </p:cNvSpPr>
              <p:nvPr/>
            </p:nvSpPr>
            <p:spPr bwMode="auto">
              <a:xfrm>
                <a:off x="3858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7" name="Line 1696"/>
              <p:cNvSpPr>
                <a:spLocks noChangeShapeType="1"/>
              </p:cNvSpPr>
              <p:nvPr/>
            </p:nvSpPr>
            <p:spPr bwMode="auto">
              <a:xfrm>
                <a:off x="389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8" name="Line 1697"/>
              <p:cNvSpPr>
                <a:spLocks noChangeShapeType="1"/>
              </p:cNvSpPr>
              <p:nvPr/>
            </p:nvSpPr>
            <p:spPr bwMode="auto">
              <a:xfrm>
                <a:off x="393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9" name="Line 1698"/>
              <p:cNvSpPr>
                <a:spLocks noChangeShapeType="1"/>
              </p:cNvSpPr>
              <p:nvPr/>
            </p:nvSpPr>
            <p:spPr bwMode="auto">
              <a:xfrm>
                <a:off x="396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0" name="Line 1699"/>
              <p:cNvSpPr>
                <a:spLocks noChangeShapeType="1"/>
              </p:cNvSpPr>
              <p:nvPr/>
            </p:nvSpPr>
            <p:spPr bwMode="auto">
              <a:xfrm>
                <a:off x="400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1" name="Line 1700"/>
              <p:cNvSpPr>
                <a:spLocks noChangeShapeType="1"/>
              </p:cNvSpPr>
              <p:nvPr/>
            </p:nvSpPr>
            <p:spPr bwMode="auto">
              <a:xfrm>
                <a:off x="4037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2" name="Line 1701"/>
              <p:cNvSpPr>
                <a:spLocks noChangeShapeType="1"/>
              </p:cNvSpPr>
              <p:nvPr/>
            </p:nvSpPr>
            <p:spPr bwMode="auto">
              <a:xfrm>
                <a:off x="407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3" name="Line 1702"/>
              <p:cNvSpPr>
                <a:spLocks noChangeShapeType="1"/>
              </p:cNvSpPr>
              <p:nvPr/>
            </p:nvSpPr>
            <p:spPr bwMode="auto">
              <a:xfrm>
                <a:off x="410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4" name="Line 1703"/>
              <p:cNvSpPr>
                <a:spLocks noChangeShapeType="1"/>
              </p:cNvSpPr>
              <p:nvPr/>
            </p:nvSpPr>
            <p:spPr bwMode="auto">
              <a:xfrm>
                <a:off x="414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5" name="Line 1704"/>
              <p:cNvSpPr>
                <a:spLocks noChangeShapeType="1"/>
              </p:cNvSpPr>
              <p:nvPr/>
            </p:nvSpPr>
            <p:spPr bwMode="auto">
              <a:xfrm>
                <a:off x="418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6" name="Line 1705"/>
              <p:cNvSpPr>
                <a:spLocks noChangeShapeType="1"/>
              </p:cNvSpPr>
              <p:nvPr/>
            </p:nvSpPr>
            <p:spPr bwMode="auto">
              <a:xfrm>
                <a:off x="421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7" name="Line 1706"/>
              <p:cNvSpPr>
                <a:spLocks noChangeShapeType="1"/>
              </p:cNvSpPr>
              <p:nvPr/>
            </p:nvSpPr>
            <p:spPr bwMode="auto">
              <a:xfrm>
                <a:off x="425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8" name="Line 1707"/>
              <p:cNvSpPr>
                <a:spLocks noChangeShapeType="1"/>
              </p:cNvSpPr>
              <p:nvPr/>
            </p:nvSpPr>
            <p:spPr bwMode="auto">
              <a:xfrm>
                <a:off x="428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9" name="Line 1708"/>
              <p:cNvSpPr>
                <a:spLocks noChangeShapeType="1"/>
              </p:cNvSpPr>
              <p:nvPr/>
            </p:nvSpPr>
            <p:spPr bwMode="auto">
              <a:xfrm>
                <a:off x="432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0" name="Line 1709"/>
              <p:cNvSpPr>
                <a:spLocks noChangeShapeType="1"/>
              </p:cNvSpPr>
              <p:nvPr/>
            </p:nvSpPr>
            <p:spPr bwMode="auto">
              <a:xfrm>
                <a:off x="436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1" name="Line 1710"/>
              <p:cNvSpPr>
                <a:spLocks noChangeShapeType="1"/>
              </p:cNvSpPr>
              <p:nvPr/>
            </p:nvSpPr>
            <p:spPr bwMode="auto">
              <a:xfrm>
                <a:off x="439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2" name="Line 1711"/>
              <p:cNvSpPr>
                <a:spLocks noChangeShapeType="1"/>
              </p:cNvSpPr>
              <p:nvPr/>
            </p:nvSpPr>
            <p:spPr bwMode="auto">
              <a:xfrm>
                <a:off x="4431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3" name="Line 1712"/>
              <p:cNvSpPr>
                <a:spLocks noChangeShapeType="1"/>
              </p:cNvSpPr>
              <p:nvPr/>
            </p:nvSpPr>
            <p:spPr bwMode="auto">
              <a:xfrm>
                <a:off x="446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4" name="Line 1713"/>
              <p:cNvSpPr>
                <a:spLocks noChangeShapeType="1"/>
              </p:cNvSpPr>
              <p:nvPr/>
            </p:nvSpPr>
            <p:spPr bwMode="auto">
              <a:xfrm>
                <a:off x="450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5" name="Line 1714"/>
              <p:cNvSpPr>
                <a:spLocks noChangeShapeType="1"/>
              </p:cNvSpPr>
              <p:nvPr/>
            </p:nvSpPr>
            <p:spPr bwMode="auto">
              <a:xfrm>
                <a:off x="453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6" name="Line 1715"/>
              <p:cNvSpPr>
                <a:spLocks noChangeShapeType="1"/>
              </p:cNvSpPr>
              <p:nvPr/>
            </p:nvSpPr>
            <p:spPr bwMode="auto">
              <a:xfrm>
                <a:off x="457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7" name="Line 1716"/>
              <p:cNvSpPr>
                <a:spLocks noChangeShapeType="1"/>
              </p:cNvSpPr>
              <p:nvPr/>
            </p:nvSpPr>
            <p:spPr bwMode="auto">
              <a:xfrm>
                <a:off x="4610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8" name="Line 1717"/>
              <p:cNvSpPr>
                <a:spLocks noChangeShapeType="1"/>
              </p:cNvSpPr>
              <p:nvPr/>
            </p:nvSpPr>
            <p:spPr bwMode="auto">
              <a:xfrm>
                <a:off x="464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9" name="Line 1718"/>
              <p:cNvSpPr>
                <a:spLocks noChangeShapeType="1"/>
              </p:cNvSpPr>
              <p:nvPr/>
            </p:nvSpPr>
            <p:spPr bwMode="auto">
              <a:xfrm>
                <a:off x="468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0" name="Line 1719"/>
              <p:cNvSpPr>
                <a:spLocks noChangeShapeType="1"/>
              </p:cNvSpPr>
              <p:nvPr/>
            </p:nvSpPr>
            <p:spPr bwMode="auto">
              <a:xfrm>
                <a:off x="471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1" name="Line 1720"/>
              <p:cNvSpPr>
                <a:spLocks noChangeShapeType="1"/>
              </p:cNvSpPr>
              <p:nvPr/>
            </p:nvSpPr>
            <p:spPr bwMode="auto">
              <a:xfrm>
                <a:off x="475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2" name="Line 1721"/>
              <p:cNvSpPr>
                <a:spLocks noChangeShapeType="1"/>
              </p:cNvSpPr>
              <p:nvPr/>
            </p:nvSpPr>
            <p:spPr bwMode="auto">
              <a:xfrm>
                <a:off x="479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3" name="Line 1722"/>
              <p:cNvSpPr>
                <a:spLocks noChangeShapeType="1"/>
              </p:cNvSpPr>
              <p:nvPr/>
            </p:nvSpPr>
            <p:spPr bwMode="auto">
              <a:xfrm>
                <a:off x="4825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4" name="Line 1723"/>
              <p:cNvSpPr>
                <a:spLocks noChangeShapeType="1"/>
              </p:cNvSpPr>
              <p:nvPr/>
            </p:nvSpPr>
            <p:spPr bwMode="auto">
              <a:xfrm>
                <a:off x="486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5" name="Line 1724"/>
              <p:cNvSpPr>
                <a:spLocks noChangeShapeType="1"/>
              </p:cNvSpPr>
              <p:nvPr/>
            </p:nvSpPr>
            <p:spPr bwMode="auto">
              <a:xfrm>
                <a:off x="489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6" name="Line 1725"/>
              <p:cNvSpPr>
                <a:spLocks noChangeShapeType="1"/>
              </p:cNvSpPr>
              <p:nvPr/>
            </p:nvSpPr>
            <p:spPr bwMode="auto">
              <a:xfrm>
                <a:off x="493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7" name="Line 1726"/>
              <p:cNvSpPr>
                <a:spLocks noChangeShapeType="1"/>
              </p:cNvSpPr>
              <p:nvPr/>
            </p:nvSpPr>
            <p:spPr bwMode="auto">
              <a:xfrm>
                <a:off x="496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8" name="Line 1727"/>
              <p:cNvSpPr>
                <a:spLocks noChangeShapeType="1"/>
              </p:cNvSpPr>
              <p:nvPr/>
            </p:nvSpPr>
            <p:spPr bwMode="auto">
              <a:xfrm>
                <a:off x="5004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9" name="Line 1728"/>
              <p:cNvSpPr>
                <a:spLocks noChangeShapeType="1"/>
              </p:cNvSpPr>
              <p:nvPr/>
            </p:nvSpPr>
            <p:spPr bwMode="auto">
              <a:xfrm>
                <a:off x="504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0" name="Line 1729"/>
              <p:cNvSpPr>
                <a:spLocks noChangeShapeType="1"/>
              </p:cNvSpPr>
              <p:nvPr/>
            </p:nvSpPr>
            <p:spPr bwMode="auto">
              <a:xfrm>
                <a:off x="507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1" name="Line 1730"/>
              <p:cNvSpPr>
                <a:spLocks noChangeShapeType="1"/>
              </p:cNvSpPr>
              <p:nvPr/>
            </p:nvSpPr>
            <p:spPr bwMode="auto">
              <a:xfrm>
                <a:off x="511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2" name="Line 1731"/>
              <p:cNvSpPr>
                <a:spLocks noChangeShapeType="1"/>
              </p:cNvSpPr>
              <p:nvPr/>
            </p:nvSpPr>
            <p:spPr bwMode="auto">
              <a:xfrm>
                <a:off x="514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3" name="Line 1732"/>
              <p:cNvSpPr>
                <a:spLocks noChangeShapeType="1"/>
              </p:cNvSpPr>
              <p:nvPr/>
            </p:nvSpPr>
            <p:spPr bwMode="auto">
              <a:xfrm>
                <a:off x="5184" y="1926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4" name="Line 1733"/>
              <p:cNvSpPr>
                <a:spLocks noChangeShapeType="1"/>
              </p:cNvSpPr>
              <p:nvPr/>
            </p:nvSpPr>
            <p:spPr bwMode="auto">
              <a:xfrm>
                <a:off x="521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5" name="Line 1734"/>
              <p:cNvSpPr>
                <a:spLocks noChangeShapeType="1"/>
              </p:cNvSpPr>
              <p:nvPr/>
            </p:nvSpPr>
            <p:spPr bwMode="auto">
              <a:xfrm>
                <a:off x="525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6" name="Line 1735"/>
              <p:cNvSpPr>
                <a:spLocks noChangeShapeType="1"/>
              </p:cNvSpPr>
              <p:nvPr/>
            </p:nvSpPr>
            <p:spPr bwMode="auto">
              <a:xfrm>
                <a:off x="529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7" name="Line 1736"/>
              <p:cNvSpPr>
                <a:spLocks noChangeShapeType="1"/>
              </p:cNvSpPr>
              <p:nvPr/>
            </p:nvSpPr>
            <p:spPr bwMode="auto">
              <a:xfrm>
                <a:off x="532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8" name="Line 1737"/>
              <p:cNvSpPr>
                <a:spLocks noChangeShapeType="1"/>
              </p:cNvSpPr>
              <p:nvPr/>
            </p:nvSpPr>
            <p:spPr bwMode="auto">
              <a:xfrm>
                <a:off x="5362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9" name="Line 1738"/>
              <p:cNvSpPr>
                <a:spLocks noChangeShapeType="1"/>
              </p:cNvSpPr>
              <p:nvPr/>
            </p:nvSpPr>
            <p:spPr bwMode="auto">
              <a:xfrm>
                <a:off x="5398" y="1926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0" name="Line 1739"/>
              <p:cNvSpPr>
                <a:spLocks noChangeShapeType="1"/>
              </p:cNvSpPr>
              <p:nvPr/>
            </p:nvSpPr>
            <p:spPr bwMode="auto">
              <a:xfrm>
                <a:off x="74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1" name="Line 1740"/>
              <p:cNvSpPr>
                <a:spLocks noChangeShapeType="1"/>
              </p:cNvSpPr>
              <p:nvPr/>
            </p:nvSpPr>
            <p:spPr bwMode="auto">
              <a:xfrm>
                <a:off x="77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2" name="Line 1741"/>
              <p:cNvSpPr>
                <a:spLocks noChangeShapeType="1"/>
              </p:cNvSpPr>
              <p:nvPr/>
            </p:nvSpPr>
            <p:spPr bwMode="auto">
              <a:xfrm>
                <a:off x="81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3" name="Line 1742"/>
              <p:cNvSpPr>
                <a:spLocks noChangeShapeType="1"/>
              </p:cNvSpPr>
              <p:nvPr/>
            </p:nvSpPr>
            <p:spPr bwMode="auto">
              <a:xfrm>
                <a:off x="85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4" name="Line 1743"/>
              <p:cNvSpPr>
                <a:spLocks noChangeShapeType="1"/>
              </p:cNvSpPr>
              <p:nvPr/>
            </p:nvSpPr>
            <p:spPr bwMode="auto">
              <a:xfrm>
                <a:off x="88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5" name="Line 1744"/>
              <p:cNvSpPr>
                <a:spLocks noChangeShapeType="1"/>
              </p:cNvSpPr>
              <p:nvPr/>
            </p:nvSpPr>
            <p:spPr bwMode="auto">
              <a:xfrm>
                <a:off x="92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6" name="Line 1745"/>
              <p:cNvSpPr>
                <a:spLocks noChangeShapeType="1"/>
              </p:cNvSpPr>
              <p:nvPr/>
            </p:nvSpPr>
            <p:spPr bwMode="auto">
              <a:xfrm>
                <a:off x="95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7" name="Line 1746"/>
              <p:cNvSpPr>
                <a:spLocks noChangeShapeType="1"/>
              </p:cNvSpPr>
              <p:nvPr/>
            </p:nvSpPr>
            <p:spPr bwMode="auto">
              <a:xfrm>
                <a:off x="99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8" name="Line 1747"/>
              <p:cNvSpPr>
                <a:spLocks noChangeShapeType="1"/>
              </p:cNvSpPr>
              <p:nvPr/>
            </p:nvSpPr>
            <p:spPr bwMode="auto">
              <a:xfrm>
                <a:off x="1029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9" name="Line 1748"/>
              <p:cNvSpPr>
                <a:spLocks noChangeShapeType="1"/>
              </p:cNvSpPr>
              <p:nvPr/>
            </p:nvSpPr>
            <p:spPr bwMode="auto">
              <a:xfrm>
                <a:off x="106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0" name="Line 1749"/>
              <p:cNvSpPr>
                <a:spLocks noChangeShapeType="1"/>
              </p:cNvSpPr>
              <p:nvPr/>
            </p:nvSpPr>
            <p:spPr bwMode="auto">
              <a:xfrm>
                <a:off x="110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1" name="Line 1750"/>
              <p:cNvSpPr>
                <a:spLocks noChangeShapeType="1"/>
              </p:cNvSpPr>
              <p:nvPr/>
            </p:nvSpPr>
            <p:spPr bwMode="auto">
              <a:xfrm>
                <a:off x="113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2" name="Line 1751"/>
              <p:cNvSpPr>
                <a:spLocks noChangeShapeType="1"/>
              </p:cNvSpPr>
              <p:nvPr/>
            </p:nvSpPr>
            <p:spPr bwMode="auto">
              <a:xfrm>
                <a:off x="117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3" name="Line 1752"/>
              <p:cNvSpPr>
                <a:spLocks noChangeShapeType="1"/>
              </p:cNvSpPr>
              <p:nvPr/>
            </p:nvSpPr>
            <p:spPr bwMode="auto">
              <a:xfrm>
                <a:off x="1208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4" name="Line 1753"/>
              <p:cNvSpPr>
                <a:spLocks noChangeShapeType="1"/>
              </p:cNvSpPr>
              <p:nvPr/>
            </p:nvSpPr>
            <p:spPr bwMode="auto">
              <a:xfrm>
                <a:off x="124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5" name="Line 1754"/>
              <p:cNvSpPr>
                <a:spLocks noChangeShapeType="1"/>
              </p:cNvSpPr>
              <p:nvPr/>
            </p:nvSpPr>
            <p:spPr bwMode="auto">
              <a:xfrm>
                <a:off x="128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6" name="Line 1755"/>
              <p:cNvSpPr>
                <a:spLocks noChangeShapeType="1"/>
              </p:cNvSpPr>
              <p:nvPr/>
            </p:nvSpPr>
            <p:spPr bwMode="auto">
              <a:xfrm>
                <a:off x="131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7" name="Line 1756"/>
              <p:cNvSpPr>
                <a:spLocks noChangeShapeType="1"/>
              </p:cNvSpPr>
              <p:nvPr/>
            </p:nvSpPr>
            <p:spPr bwMode="auto">
              <a:xfrm>
                <a:off x="135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8" name="Line 1757"/>
              <p:cNvSpPr>
                <a:spLocks noChangeShapeType="1"/>
              </p:cNvSpPr>
              <p:nvPr/>
            </p:nvSpPr>
            <p:spPr bwMode="auto">
              <a:xfrm>
                <a:off x="138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9" name="Line 1758"/>
              <p:cNvSpPr>
                <a:spLocks noChangeShapeType="1"/>
              </p:cNvSpPr>
              <p:nvPr/>
            </p:nvSpPr>
            <p:spPr bwMode="auto">
              <a:xfrm>
                <a:off x="1423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0" name="Line 1759"/>
              <p:cNvSpPr>
                <a:spLocks noChangeShapeType="1"/>
              </p:cNvSpPr>
              <p:nvPr/>
            </p:nvSpPr>
            <p:spPr bwMode="auto">
              <a:xfrm>
                <a:off x="145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1" name="Line 1760"/>
              <p:cNvSpPr>
                <a:spLocks noChangeShapeType="1"/>
              </p:cNvSpPr>
              <p:nvPr/>
            </p:nvSpPr>
            <p:spPr bwMode="auto">
              <a:xfrm>
                <a:off x="149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2" name="Line 1761"/>
              <p:cNvSpPr>
                <a:spLocks noChangeShapeType="1"/>
              </p:cNvSpPr>
              <p:nvPr/>
            </p:nvSpPr>
            <p:spPr bwMode="auto">
              <a:xfrm>
                <a:off x="153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3" name="Line 1762"/>
              <p:cNvSpPr>
                <a:spLocks noChangeShapeType="1"/>
              </p:cNvSpPr>
              <p:nvPr/>
            </p:nvSpPr>
            <p:spPr bwMode="auto">
              <a:xfrm>
                <a:off x="156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4" name="Line 1763"/>
              <p:cNvSpPr>
                <a:spLocks noChangeShapeType="1"/>
              </p:cNvSpPr>
              <p:nvPr/>
            </p:nvSpPr>
            <p:spPr bwMode="auto">
              <a:xfrm>
                <a:off x="1602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5" name="Line 1764"/>
              <p:cNvSpPr>
                <a:spLocks noChangeShapeType="1"/>
              </p:cNvSpPr>
              <p:nvPr/>
            </p:nvSpPr>
            <p:spPr bwMode="auto">
              <a:xfrm>
                <a:off x="163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6" name="Line 1765"/>
              <p:cNvSpPr>
                <a:spLocks noChangeShapeType="1"/>
              </p:cNvSpPr>
              <p:nvPr/>
            </p:nvSpPr>
            <p:spPr bwMode="auto">
              <a:xfrm>
                <a:off x="167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7" name="Line 1766"/>
              <p:cNvSpPr>
                <a:spLocks noChangeShapeType="1"/>
              </p:cNvSpPr>
              <p:nvPr/>
            </p:nvSpPr>
            <p:spPr bwMode="auto">
              <a:xfrm>
                <a:off x="171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8" name="Line 1767"/>
              <p:cNvSpPr>
                <a:spLocks noChangeShapeType="1"/>
              </p:cNvSpPr>
              <p:nvPr/>
            </p:nvSpPr>
            <p:spPr bwMode="auto">
              <a:xfrm>
                <a:off x="174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9" name="Line 1768"/>
              <p:cNvSpPr>
                <a:spLocks noChangeShapeType="1"/>
              </p:cNvSpPr>
              <p:nvPr/>
            </p:nvSpPr>
            <p:spPr bwMode="auto">
              <a:xfrm>
                <a:off x="178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0" name="Line 1769"/>
              <p:cNvSpPr>
                <a:spLocks noChangeShapeType="1"/>
              </p:cNvSpPr>
              <p:nvPr/>
            </p:nvSpPr>
            <p:spPr bwMode="auto">
              <a:xfrm>
                <a:off x="181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1" name="Line 1770"/>
              <p:cNvSpPr>
                <a:spLocks noChangeShapeType="1"/>
              </p:cNvSpPr>
              <p:nvPr/>
            </p:nvSpPr>
            <p:spPr bwMode="auto">
              <a:xfrm>
                <a:off x="185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2" name="Line 1771"/>
              <p:cNvSpPr>
                <a:spLocks noChangeShapeType="1"/>
              </p:cNvSpPr>
              <p:nvPr/>
            </p:nvSpPr>
            <p:spPr bwMode="auto">
              <a:xfrm>
                <a:off x="188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3" name="Line 1772"/>
              <p:cNvSpPr>
                <a:spLocks noChangeShapeType="1"/>
              </p:cNvSpPr>
              <p:nvPr/>
            </p:nvSpPr>
            <p:spPr bwMode="auto">
              <a:xfrm>
                <a:off x="192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4" name="Line 1773"/>
              <p:cNvSpPr>
                <a:spLocks noChangeShapeType="1"/>
              </p:cNvSpPr>
              <p:nvPr/>
            </p:nvSpPr>
            <p:spPr bwMode="auto">
              <a:xfrm>
                <a:off x="1960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5" name="Line 1774"/>
              <p:cNvSpPr>
                <a:spLocks noChangeShapeType="1"/>
              </p:cNvSpPr>
              <p:nvPr/>
            </p:nvSpPr>
            <p:spPr bwMode="auto">
              <a:xfrm>
                <a:off x="199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6" name="Line 1775"/>
              <p:cNvSpPr>
                <a:spLocks noChangeShapeType="1"/>
              </p:cNvSpPr>
              <p:nvPr/>
            </p:nvSpPr>
            <p:spPr bwMode="auto">
              <a:xfrm>
                <a:off x="203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7" name="Line 1776"/>
              <p:cNvSpPr>
                <a:spLocks noChangeShapeType="1"/>
              </p:cNvSpPr>
              <p:nvPr/>
            </p:nvSpPr>
            <p:spPr bwMode="auto">
              <a:xfrm>
                <a:off x="206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8" name="Line 1777"/>
              <p:cNvSpPr>
                <a:spLocks noChangeShapeType="1"/>
              </p:cNvSpPr>
              <p:nvPr/>
            </p:nvSpPr>
            <p:spPr bwMode="auto">
              <a:xfrm>
                <a:off x="210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9" name="Line 1778"/>
              <p:cNvSpPr>
                <a:spLocks noChangeShapeType="1"/>
              </p:cNvSpPr>
              <p:nvPr/>
            </p:nvSpPr>
            <p:spPr bwMode="auto">
              <a:xfrm>
                <a:off x="2139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0" name="Line 1779"/>
              <p:cNvSpPr>
                <a:spLocks noChangeShapeType="1"/>
              </p:cNvSpPr>
              <p:nvPr/>
            </p:nvSpPr>
            <p:spPr bwMode="auto">
              <a:xfrm>
                <a:off x="217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1" name="Line 1780"/>
              <p:cNvSpPr>
                <a:spLocks noChangeShapeType="1"/>
              </p:cNvSpPr>
              <p:nvPr/>
            </p:nvSpPr>
            <p:spPr bwMode="auto">
              <a:xfrm>
                <a:off x="221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2" name="Line 1781"/>
              <p:cNvSpPr>
                <a:spLocks noChangeShapeType="1"/>
              </p:cNvSpPr>
              <p:nvPr/>
            </p:nvSpPr>
            <p:spPr bwMode="auto">
              <a:xfrm>
                <a:off x="224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3" name="Line 1782"/>
              <p:cNvSpPr>
                <a:spLocks noChangeShapeType="1"/>
              </p:cNvSpPr>
              <p:nvPr/>
            </p:nvSpPr>
            <p:spPr bwMode="auto">
              <a:xfrm>
                <a:off x="228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4" name="Line 1783"/>
              <p:cNvSpPr>
                <a:spLocks noChangeShapeType="1"/>
              </p:cNvSpPr>
              <p:nvPr/>
            </p:nvSpPr>
            <p:spPr bwMode="auto">
              <a:xfrm>
                <a:off x="231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5" name="Line 1784"/>
              <p:cNvSpPr>
                <a:spLocks noChangeShapeType="1"/>
              </p:cNvSpPr>
              <p:nvPr/>
            </p:nvSpPr>
            <p:spPr bwMode="auto">
              <a:xfrm>
                <a:off x="2354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6" name="Line 1785"/>
              <p:cNvSpPr>
                <a:spLocks noChangeShapeType="1"/>
              </p:cNvSpPr>
              <p:nvPr/>
            </p:nvSpPr>
            <p:spPr bwMode="auto">
              <a:xfrm>
                <a:off x="239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7" name="Line 1786"/>
              <p:cNvSpPr>
                <a:spLocks noChangeShapeType="1"/>
              </p:cNvSpPr>
              <p:nvPr/>
            </p:nvSpPr>
            <p:spPr bwMode="auto">
              <a:xfrm>
                <a:off x="242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8" name="Line 1787"/>
              <p:cNvSpPr>
                <a:spLocks noChangeShapeType="1"/>
              </p:cNvSpPr>
              <p:nvPr/>
            </p:nvSpPr>
            <p:spPr bwMode="auto">
              <a:xfrm>
                <a:off x="246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9" name="Line 1788"/>
              <p:cNvSpPr>
                <a:spLocks noChangeShapeType="1"/>
              </p:cNvSpPr>
              <p:nvPr/>
            </p:nvSpPr>
            <p:spPr bwMode="auto">
              <a:xfrm>
                <a:off x="249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0" name="Line 1789"/>
              <p:cNvSpPr>
                <a:spLocks noChangeShapeType="1"/>
              </p:cNvSpPr>
              <p:nvPr/>
            </p:nvSpPr>
            <p:spPr bwMode="auto">
              <a:xfrm>
                <a:off x="2533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1" name="Line 1790"/>
              <p:cNvSpPr>
                <a:spLocks noChangeShapeType="1"/>
              </p:cNvSpPr>
              <p:nvPr/>
            </p:nvSpPr>
            <p:spPr bwMode="auto">
              <a:xfrm>
                <a:off x="256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2" name="Line 1791"/>
              <p:cNvSpPr>
                <a:spLocks noChangeShapeType="1"/>
              </p:cNvSpPr>
              <p:nvPr/>
            </p:nvSpPr>
            <p:spPr bwMode="auto">
              <a:xfrm>
                <a:off x="260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3" name="Line 1792"/>
              <p:cNvSpPr>
                <a:spLocks noChangeShapeType="1"/>
              </p:cNvSpPr>
              <p:nvPr/>
            </p:nvSpPr>
            <p:spPr bwMode="auto">
              <a:xfrm>
                <a:off x="264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4" name="Line 1793"/>
              <p:cNvSpPr>
                <a:spLocks noChangeShapeType="1"/>
              </p:cNvSpPr>
              <p:nvPr/>
            </p:nvSpPr>
            <p:spPr bwMode="auto">
              <a:xfrm>
                <a:off x="267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5" name="Line 1794"/>
              <p:cNvSpPr>
                <a:spLocks noChangeShapeType="1"/>
              </p:cNvSpPr>
              <p:nvPr/>
            </p:nvSpPr>
            <p:spPr bwMode="auto">
              <a:xfrm>
                <a:off x="271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6" name="Line 1795"/>
              <p:cNvSpPr>
                <a:spLocks noChangeShapeType="1"/>
              </p:cNvSpPr>
              <p:nvPr/>
            </p:nvSpPr>
            <p:spPr bwMode="auto">
              <a:xfrm>
                <a:off x="274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7" name="Line 1796"/>
              <p:cNvSpPr>
                <a:spLocks noChangeShapeType="1"/>
              </p:cNvSpPr>
              <p:nvPr/>
            </p:nvSpPr>
            <p:spPr bwMode="auto">
              <a:xfrm>
                <a:off x="278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8" name="Line 1797"/>
              <p:cNvSpPr>
                <a:spLocks noChangeShapeType="1"/>
              </p:cNvSpPr>
              <p:nvPr/>
            </p:nvSpPr>
            <p:spPr bwMode="auto">
              <a:xfrm>
                <a:off x="282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9" name="Line 1798"/>
              <p:cNvSpPr>
                <a:spLocks noChangeShapeType="1"/>
              </p:cNvSpPr>
              <p:nvPr/>
            </p:nvSpPr>
            <p:spPr bwMode="auto">
              <a:xfrm>
                <a:off x="285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0" name="Line 1799"/>
              <p:cNvSpPr>
                <a:spLocks noChangeShapeType="1"/>
              </p:cNvSpPr>
              <p:nvPr/>
            </p:nvSpPr>
            <p:spPr bwMode="auto">
              <a:xfrm>
                <a:off x="289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1" name="Line 1800"/>
              <p:cNvSpPr>
                <a:spLocks noChangeShapeType="1"/>
              </p:cNvSpPr>
              <p:nvPr/>
            </p:nvSpPr>
            <p:spPr bwMode="auto">
              <a:xfrm>
                <a:off x="2927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2" name="Line 1801"/>
              <p:cNvSpPr>
                <a:spLocks noChangeShapeType="1"/>
              </p:cNvSpPr>
              <p:nvPr/>
            </p:nvSpPr>
            <p:spPr bwMode="auto">
              <a:xfrm>
                <a:off x="296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3" name="Line 1802"/>
              <p:cNvSpPr>
                <a:spLocks noChangeShapeType="1"/>
              </p:cNvSpPr>
              <p:nvPr/>
            </p:nvSpPr>
            <p:spPr bwMode="auto">
              <a:xfrm>
                <a:off x="299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4" name="Line 1803"/>
              <p:cNvSpPr>
                <a:spLocks noChangeShapeType="1"/>
              </p:cNvSpPr>
              <p:nvPr/>
            </p:nvSpPr>
            <p:spPr bwMode="auto">
              <a:xfrm>
                <a:off x="303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5" name="Line 1804"/>
              <p:cNvSpPr>
                <a:spLocks noChangeShapeType="1"/>
              </p:cNvSpPr>
              <p:nvPr/>
            </p:nvSpPr>
            <p:spPr bwMode="auto">
              <a:xfrm>
                <a:off x="307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6" name="Line 1805"/>
              <p:cNvSpPr>
                <a:spLocks noChangeShapeType="1"/>
              </p:cNvSpPr>
              <p:nvPr/>
            </p:nvSpPr>
            <p:spPr bwMode="auto">
              <a:xfrm>
                <a:off x="3106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7" name="Line 1806"/>
              <p:cNvSpPr>
                <a:spLocks noChangeShapeType="1"/>
              </p:cNvSpPr>
              <p:nvPr/>
            </p:nvSpPr>
            <p:spPr bwMode="auto">
              <a:xfrm>
                <a:off x="314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8" name="Line 1807"/>
              <p:cNvSpPr>
                <a:spLocks noChangeShapeType="1"/>
              </p:cNvSpPr>
              <p:nvPr/>
            </p:nvSpPr>
            <p:spPr bwMode="auto">
              <a:xfrm>
                <a:off x="317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9" name="Line 1808"/>
              <p:cNvSpPr>
                <a:spLocks noChangeShapeType="1"/>
              </p:cNvSpPr>
              <p:nvPr/>
            </p:nvSpPr>
            <p:spPr bwMode="auto">
              <a:xfrm>
                <a:off x="321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0" name="Line 1809"/>
              <p:cNvSpPr>
                <a:spLocks noChangeShapeType="1"/>
              </p:cNvSpPr>
              <p:nvPr/>
            </p:nvSpPr>
            <p:spPr bwMode="auto">
              <a:xfrm>
                <a:off x="325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1" name="Line 1810"/>
              <p:cNvSpPr>
                <a:spLocks noChangeShapeType="1"/>
              </p:cNvSpPr>
              <p:nvPr/>
            </p:nvSpPr>
            <p:spPr bwMode="auto">
              <a:xfrm>
                <a:off x="328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2" name="Line 1811"/>
              <p:cNvSpPr>
                <a:spLocks noChangeShapeType="1"/>
              </p:cNvSpPr>
              <p:nvPr/>
            </p:nvSpPr>
            <p:spPr bwMode="auto">
              <a:xfrm>
                <a:off x="332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3" name="Line 1812"/>
              <p:cNvSpPr>
                <a:spLocks noChangeShapeType="1"/>
              </p:cNvSpPr>
              <p:nvPr/>
            </p:nvSpPr>
            <p:spPr bwMode="auto">
              <a:xfrm>
                <a:off x="335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59" name="Group 2014"/>
            <p:cNvGrpSpPr>
              <a:grpSpLocks/>
            </p:cNvGrpSpPr>
            <p:nvPr/>
          </p:nvGrpSpPr>
          <p:grpSpPr bwMode="auto">
            <a:xfrm>
              <a:off x="743" y="1568"/>
              <a:ext cx="4660" cy="238"/>
              <a:chOff x="743" y="1568"/>
              <a:chExt cx="4660" cy="238"/>
            </a:xfrm>
          </p:grpSpPr>
          <p:sp>
            <p:nvSpPr>
              <p:cNvPr id="125414" name="Line 1814"/>
              <p:cNvSpPr>
                <a:spLocks noChangeShapeType="1"/>
              </p:cNvSpPr>
              <p:nvPr/>
            </p:nvSpPr>
            <p:spPr bwMode="auto">
              <a:xfrm>
                <a:off x="339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5" name="Line 1815"/>
              <p:cNvSpPr>
                <a:spLocks noChangeShapeType="1"/>
              </p:cNvSpPr>
              <p:nvPr/>
            </p:nvSpPr>
            <p:spPr bwMode="auto">
              <a:xfrm>
                <a:off x="342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6" name="Line 1816"/>
              <p:cNvSpPr>
                <a:spLocks noChangeShapeType="1"/>
              </p:cNvSpPr>
              <p:nvPr/>
            </p:nvSpPr>
            <p:spPr bwMode="auto">
              <a:xfrm>
                <a:off x="346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7" name="Line 1817"/>
              <p:cNvSpPr>
                <a:spLocks noChangeShapeType="1"/>
              </p:cNvSpPr>
              <p:nvPr/>
            </p:nvSpPr>
            <p:spPr bwMode="auto">
              <a:xfrm>
                <a:off x="350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8" name="Line 1818"/>
              <p:cNvSpPr>
                <a:spLocks noChangeShapeType="1"/>
              </p:cNvSpPr>
              <p:nvPr/>
            </p:nvSpPr>
            <p:spPr bwMode="auto">
              <a:xfrm>
                <a:off x="353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9" name="Line 1819"/>
              <p:cNvSpPr>
                <a:spLocks noChangeShapeType="1"/>
              </p:cNvSpPr>
              <p:nvPr/>
            </p:nvSpPr>
            <p:spPr bwMode="auto">
              <a:xfrm>
                <a:off x="357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0" name="Line 1820"/>
              <p:cNvSpPr>
                <a:spLocks noChangeShapeType="1"/>
              </p:cNvSpPr>
              <p:nvPr/>
            </p:nvSpPr>
            <p:spPr bwMode="auto">
              <a:xfrm>
                <a:off x="360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1" name="Line 1821"/>
              <p:cNvSpPr>
                <a:spLocks noChangeShapeType="1"/>
              </p:cNvSpPr>
              <p:nvPr/>
            </p:nvSpPr>
            <p:spPr bwMode="auto">
              <a:xfrm>
                <a:off x="364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2" name="Line 1822"/>
              <p:cNvSpPr>
                <a:spLocks noChangeShapeType="1"/>
              </p:cNvSpPr>
              <p:nvPr/>
            </p:nvSpPr>
            <p:spPr bwMode="auto">
              <a:xfrm>
                <a:off x="367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3" name="Line 1823"/>
              <p:cNvSpPr>
                <a:spLocks noChangeShapeType="1"/>
              </p:cNvSpPr>
              <p:nvPr/>
            </p:nvSpPr>
            <p:spPr bwMode="auto">
              <a:xfrm>
                <a:off x="371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4" name="Line 1824"/>
              <p:cNvSpPr>
                <a:spLocks noChangeShapeType="1"/>
              </p:cNvSpPr>
              <p:nvPr/>
            </p:nvSpPr>
            <p:spPr bwMode="auto">
              <a:xfrm>
                <a:off x="375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5" name="Line 1825"/>
              <p:cNvSpPr>
                <a:spLocks noChangeShapeType="1"/>
              </p:cNvSpPr>
              <p:nvPr/>
            </p:nvSpPr>
            <p:spPr bwMode="auto">
              <a:xfrm>
                <a:off x="378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6" name="Line 1826"/>
              <p:cNvSpPr>
                <a:spLocks noChangeShapeType="1"/>
              </p:cNvSpPr>
              <p:nvPr/>
            </p:nvSpPr>
            <p:spPr bwMode="auto">
              <a:xfrm>
                <a:off x="382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7" name="Line 1827"/>
              <p:cNvSpPr>
                <a:spLocks noChangeShapeType="1"/>
              </p:cNvSpPr>
              <p:nvPr/>
            </p:nvSpPr>
            <p:spPr bwMode="auto">
              <a:xfrm>
                <a:off x="3858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8" name="Line 1828"/>
              <p:cNvSpPr>
                <a:spLocks noChangeShapeType="1"/>
              </p:cNvSpPr>
              <p:nvPr/>
            </p:nvSpPr>
            <p:spPr bwMode="auto">
              <a:xfrm>
                <a:off x="389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9" name="Line 1829"/>
              <p:cNvSpPr>
                <a:spLocks noChangeShapeType="1"/>
              </p:cNvSpPr>
              <p:nvPr/>
            </p:nvSpPr>
            <p:spPr bwMode="auto">
              <a:xfrm>
                <a:off x="393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0" name="Line 1830"/>
              <p:cNvSpPr>
                <a:spLocks noChangeShapeType="1"/>
              </p:cNvSpPr>
              <p:nvPr/>
            </p:nvSpPr>
            <p:spPr bwMode="auto">
              <a:xfrm>
                <a:off x="396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1" name="Line 1831"/>
              <p:cNvSpPr>
                <a:spLocks noChangeShapeType="1"/>
              </p:cNvSpPr>
              <p:nvPr/>
            </p:nvSpPr>
            <p:spPr bwMode="auto">
              <a:xfrm>
                <a:off x="400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2" name="Line 1832"/>
              <p:cNvSpPr>
                <a:spLocks noChangeShapeType="1"/>
              </p:cNvSpPr>
              <p:nvPr/>
            </p:nvSpPr>
            <p:spPr bwMode="auto">
              <a:xfrm>
                <a:off x="4037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3" name="Line 1833"/>
              <p:cNvSpPr>
                <a:spLocks noChangeShapeType="1"/>
              </p:cNvSpPr>
              <p:nvPr/>
            </p:nvSpPr>
            <p:spPr bwMode="auto">
              <a:xfrm>
                <a:off x="407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4" name="Line 1834"/>
              <p:cNvSpPr>
                <a:spLocks noChangeShapeType="1"/>
              </p:cNvSpPr>
              <p:nvPr/>
            </p:nvSpPr>
            <p:spPr bwMode="auto">
              <a:xfrm>
                <a:off x="410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5" name="Line 1835"/>
              <p:cNvSpPr>
                <a:spLocks noChangeShapeType="1"/>
              </p:cNvSpPr>
              <p:nvPr/>
            </p:nvSpPr>
            <p:spPr bwMode="auto">
              <a:xfrm>
                <a:off x="414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6" name="Line 1836"/>
              <p:cNvSpPr>
                <a:spLocks noChangeShapeType="1"/>
              </p:cNvSpPr>
              <p:nvPr/>
            </p:nvSpPr>
            <p:spPr bwMode="auto">
              <a:xfrm>
                <a:off x="418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7" name="Line 1837"/>
              <p:cNvSpPr>
                <a:spLocks noChangeShapeType="1"/>
              </p:cNvSpPr>
              <p:nvPr/>
            </p:nvSpPr>
            <p:spPr bwMode="auto">
              <a:xfrm>
                <a:off x="421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8" name="Line 1838"/>
              <p:cNvSpPr>
                <a:spLocks noChangeShapeType="1"/>
              </p:cNvSpPr>
              <p:nvPr/>
            </p:nvSpPr>
            <p:spPr bwMode="auto">
              <a:xfrm>
                <a:off x="425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9" name="Line 1839"/>
              <p:cNvSpPr>
                <a:spLocks noChangeShapeType="1"/>
              </p:cNvSpPr>
              <p:nvPr/>
            </p:nvSpPr>
            <p:spPr bwMode="auto">
              <a:xfrm>
                <a:off x="428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0" name="Line 1840"/>
              <p:cNvSpPr>
                <a:spLocks noChangeShapeType="1"/>
              </p:cNvSpPr>
              <p:nvPr/>
            </p:nvSpPr>
            <p:spPr bwMode="auto">
              <a:xfrm>
                <a:off x="432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1" name="Line 1841"/>
              <p:cNvSpPr>
                <a:spLocks noChangeShapeType="1"/>
              </p:cNvSpPr>
              <p:nvPr/>
            </p:nvSpPr>
            <p:spPr bwMode="auto">
              <a:xfrm>
                <a:off x="436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2" name="Line 1842"/>
              <p:cNvSpPr>
                <a:spLocks noChangeShapeType="1"/>
              </p:cNvSpPr>
              <p:nvPr/>
            </p:nvSpPr>
            <p:spPr bwMode="auto">
              <a:xfrm>
                <a:off x="439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3" name="Line 1843"/>
              <p:cNvSpPr>
                <a:spLocks noChangeShapeType="1"/>
              </p:cNvSpPr>
              <p:nvPr/>
            </p:nvSpPr>
            <p:spPr bwMode="auto">
              <a:xfrm>
                <a:off x="4431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4" name="Line 1844"/>
              <p:cNvSpPr>
                <a:spLocks noChangeShapeType="1"/>
              </p:cNvSpPr>
              <p:nvPr/>
            </p:nvSpPr>
            <p:spPr bwMode="auto">
              <a:xfrm>
                <a:off x="446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5" name="Line 1845"/>
              <p:cNvSpPr>
                <a:spLocks noChangeShapeType="1"/>
              </p:cNvSpPr>
              <p:nvPr/>
            </p:nvSpPr>
            <p:spPr bwMode="auto">
              <a:xfrm>
                <a:off x="450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6" name="Line 1846"/>
              <p:cNvSpPr>
                <a:spLocks noChangeShapeType="1"/>
              </p:cNvSpPr>
              <p:nvPr/>
            </p:nvSpPr>
            <p:spPr bwMode="auto">
              <a:xfrm>
                <a:off x="453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7" name="Line 1847"/>
              <p:cNvSpPr>
                <a:spLocks noChangeShapeType="1"/>
              </p:cNvSpPr>
              <p:nvPr/>
            </p:nvSpPr>
            <p:spPr bwMode="auto">
              <a:xfrm>
                <a:off x="457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8" name="Line 1848"/>
              <p:cNvSpPr>
                <a:spLocks noChangeShapeType="1"/>
              </p:cNvSpPr>
              <p:nvPr/>
            </p:nvSpPr>
            <p:spPr bwMode="auto">
              <a:xfrm>
                <a:off x="4610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9" name="Line 1849"/>
              <p:cNvSpPr>
                <a:spLocks noChangeShapeType="1"/>
              </p:cNvSpPr>
              <p:nvPr/>
            </p:nvSpPr>
            <p:spPr bwMode="auto">
              <a:xfrm>
                <a:off x="464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0" name="Line 1850"/>
              <p:cNvSpPr>
                <a:spLocks noChangeShapeType="1"/>
              </p:cNvSpPr>
              <p:nvPr/>
            </p:nvSpPr>
            <p:spPr bwMode="auto">
              <a:xfrm>
                <a:off x="468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1" name="Line 1851"/>
              <p:cNvSpPr>
                <a:spLocks noChangeShapeType="1"/>
              </p:cNvSpPr>
              <p:nvPr/>
            </p:nvSpPr>
            <p:spPr bwMode="auto">
              <a:xfrm>
                <a:off x="471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2" name="Line 1852"/>
              <p:cNvSpPr>
                <a:spLocks noChangeShapeType="1"/>
              </p:cNvSpPr>
              <p:nvPr/>
            </p:nvSpPr>
            <p:spPr bwMode="auto">
              <a:xfrm>
                <a:off x="475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3" name="Line 1853"/>
              <p:cNvSpPr>
                <a:spLocks noChangeShapeType="1"/>
              </p:cNvSpPr>
              <p:nvPr/>
            </p:nvSpPr>
            <p:spPr bwMode="auto">
              <a:xfrm>
                <a:off x="479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4" name="Line 1854"/>
              <p:cNvSpPr>
                <a:spLocks noChangeShapeType="1"/>
              </p:cNvSpPr>
              <p:nvPr/>
            </p:nvSpPr>
            <p:spPr bwMode="auto">
              <a:xfrm>
                <a:off x="4825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5" name="Line 1855"/>
              <p:cNvSpPr>
                <a:spLocks noChangeShapeType="1"/>
              </p:cNvSpPr>
              <p:nvPr/>
            </p:nvSpPr>
            <p:spPr bwMode="auto">
              <a:xfrm>
                <a:off x="486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6" name="Line 1856"/>
              <p:cNvSpPr>
                <a:spLocks noChangeShapeType="1"/>
              </p:cNvSpPr>
              <p:nvPr/>
            </p:nvSpPr>
            <p:spPr bwMode="auto">
              <a:xfrm>
                <a:off x="489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7" name="Line 1857"/>
              <p:cNvSpPr>
                <a:spLocks noChangeShapeType="1"/>
              </p:cNvSpPr>
              <p:nvPr/>
            </p:nvSpPr>
            <p:spPr bwMode="auto">
              <a:xfrm>
                <a:off x="493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8" name="Line 1858"/>
              <p:cNvSpPr>
                <a:spLocks noChangeShapeType="1"/>
              </p:cNvSpPr>
              <p:nvPr/>
            </p:nvSpPr>
            <p:spPr bwMode="auto">
              <a:xfrm>
                <a:off x="496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9" name="Line 1859"/>
              <p:cNvSpPr>
                <a:spLocks noChangeShapeType="1"/>
              </p:cNvSpPr>
              <p:nvPr/>
            </p:nvSpPr>
            <p:spPr bwMode="auto">
              <a:xfrm>
                <a:off x="5004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0" name="Line 1860"/>
              <p:cNvSpPr>
                <a:spLocks noChangeShapeType="1"/>
              </p:cNvSpPr>
              <p:nvPr/>
            </p:nvSpPr>
            <p:spPr bwMode="auto">
              <a:xfrm>
                <a:off x="504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1" name="Line 1861"/>
              <p:cNvSpPr>
                <a:spLocks noChangeShapeType="1"/>
              </p:cNvSpPr>
              <p:nvPr/>
            </p:nvSpPr>
            <p:spPr bwMode="auto">
              <a:xfrm>
                <a:off x="507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2" name="Line 1862"/>
              <p:cNvSpPr>
                <a:spLocks noChangeShapeType="1"/>
              </p:cNvSpPr>
              <p:nvPr/>
            </p:nvSpPr>
            <p:spPr bwMode="auto">
              <a:xfrm>
                <a:off x="511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3" name="Line 1863"/>
              <p:cNvSpPr>
                <a:spLocks noChangeShapeType="1"/>
              </p:cNvSpPr>
              <p:nvPr/>
            </p:nvSpPr>
            <p:spPr bwMode="auto">
              <a:xfrm>
                <a:off x="514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4" name="Line 1864"/>
              <p:cNvSpPr>
                <a:spLocks noChangeShapeType="1"/>
              </p:cNvSpPr>
              <p:nvPr/>
            </p:nvSpPr>
            <p:spPr bwMode="auto">
              <a:xfrm>
                <a:off x="5184" y="1806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5" name="Line 1865"/>
              <p:cNvSpPr>
                <a:spLocks noChangeShapeType="1"/>
              </p:cNvSpPr>
              <p:nvPr/>
            </p:nvSpPr>
            <p:spPr bwMode="auto">
              <a:xfrm>
                <a:off x="521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6" name="Line 1866"/>
              <p:cNvSpPr>
                <a:spLocks noChangeShapeType="1"/>
              </p:cNvSpPr>
              <p:nvPr/>
            </p:nvSpPr>
            <p:spPr bwMode="auto">
              <a:xfrm>
                <a:off x="525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7" name="Line 1867"/>
              <p:cNvSpPr>
                <a:spLocks noChangeShapeType="1"/>
              </p:cNvSpPr>
              <p:nvPr/>
            </p:nvSpPr>
            <p:spPr bwMode="auto">
              <a:xfrm>
                <a:off x="529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8" name="Line 1868"/>
              <p:cNvSpPr>
                <a:spLocks noChangeShapeType="1"/>
              </p:cNvSpPr>
              <p:nvPr/>
            </p:nvSpPr>
            <p:spPr bwMode="auto">
              <a:xfrm>
                <a:off x="532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9" name="Line 1869"/>
              <p:cNvSpPr>
                <a:spLocks noChangeShapeType="1"/>
              </p:cNvSpPr>
              <p:nvPr/>
            </p:nvSpPr>
            <p:spPr bwMode="auto">
              <a:xfrm>
                <a:off x="5362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0" name="Line 1870"/>
              <p:cNvSpPr>
                <a:spLocks noChangeShapeType="1"/>
              </p:cNvSpPr>
              <p:nvPr/>
            </p:nvSpPr>
            <p:spPr bwMode="auto">
              <a:xfrm>
                <a:off x="5398" y="1806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1" name="Line 1871"/>
              <p:cNvSpPr>
                <a:spLocks noChangeShapeType="1"/>
              </p:cNvSpPr>
              <p:nvPr/>
            </p:nvSpPr>
            <p:spPr bwMode="auto">
              <a:xfrm>
                <a:off x="74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2" name="Line 1872"/>
              <p:cNvSpPr>
                <a:spLocks noChangeShapeType="1"/>
              </p:cNvSpPr>
              <p:nvPr/>
            </p:nvSpPr>
            <p:spPr bwMode="auto">
              <a:xfrm>
                <a:off x="77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3" name="Line 1873"/>
              <p:cNvSpPr>
                <a:spLocks noChangeShapeType="1"/>
              </p:cNvSpPr>
              <p:nvPr/>
            </p:nvSpPr>
            <p:spPr bwMode="auto">
              <a:xfrm>
                <a:off x="81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4" name="Line 1874"/>
              <p:cNvSpPr>
                <a:spLocks noChangeShapeType="1"/>
              </p:cNvSpPr>
              <p:nvPr/>
            </p:nvSpPr>
            <p:spPr bwMode="auto">
              <a:xfrm>
                <a:off x="85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5" name="Line 1875"/>
              <p:cNvSpPr>
                <a:spLocks noChangeShapeType="1"/>
              </p:cNvSpPr>
              <p:nvPr/>
            </p:nvSpPr>
            <p:spPr bwMode="auto">
              <a:xfrm>
                <a:off x="88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6" name="Line 1876"/>
              <p:cNvSpPr>
                <a:spLocks noChangeShapeType="1"/>
              </p:cNvSpPr>
              <p:nvPr/>
            </p:nvSpPr>
            <p:spPr bwMode="auto">
              <a:xfrm>
                <a:off x="92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7" name="Line 1877"/>
              <p:cNvSpPr>
                <a:spLocks noChangeShapeType="1"/>
              </p:cNvSpPr>
              <p:nvPr/>
            </p:nvSpPr>
            <p:spPr bwMode="auto">
              <a:xfrm>
                <a:off x="95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8" name="Line 1878"/>
              <p:cNvSpPr>
                <a:spLocks noChangeShapeType="1"/>
              </p:cNvSpPr>
              <p:nvPr/>
            </p:nvSpPr>
            <p:spPr bwMode="auto">
              <a:xfrm>
                <a:off x="99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9" name="Line 1879"/>
              <p:cNvSpPr>
                <a:spLocks noChangeShapeType="1"/>
              </p:cNvSpPr>
              <p:nvPr/>
            </p:nvSpPr>
            <p:spPr bwMode="auto">
              <a:xfrm>
                <a:off x="1029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0" name="Line 1880"/>
              <p:cNvSpPr>
                <a:spLocks noChangeShapeType="1"/>
              </p:cNvSpPr>
              <p:nvPr/>
            </p:nvSpPr>
            <p:spPr bwMode="auto">
              <a:xfrm>
                <a:off x="106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1" name="Line 1881"/>
              <p:cNvSpPr>
                <a:spLocks noChangeShapeType="1"/>
              </p:cNvSpPr>
              <p:nvPr/>
            </p:nvSpPr>
            <p:spPr bwMode="auto">
              <a:xfrm>
                <a:off x="110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2" name="Line 1882"/>
              <p:cNvSpPr>
                <a:spLocks noChangeShapeType="1"/>
              </p:cNvSpPr>
              <p:nvPr/>
            </p:nvSpPr>
            <p:spPr bwMode="auto">
              <a:xfrm>
                <a:off x="113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3" name="Line 1883"/>
              <p:cNvSpPr>
                <a:spLocks noChangeShapeType="1"/>
              </p:cNvSpPr>
              <p:nvPr/>
            </p:nvSpPr>
            <p:spPr bwMode="auto">
              <a:xfrm>
                <a:off x="117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4" name="Line 1884"/>
              <p:cNvSpPr>
                <a:spLocks noChangeShapeType="1"/>
              </p:cNvSpPr>
              <p:nvPr/>
            </p:nvSpPr>
            <p:spPr bwMode="auto">
              <a:xfrm>
                <a:off x="1208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5" name="Line 1885"/>
              <p:cNvSpPr>
                <a:spLocks noChangeShapeType="1"/>
              </p:cNvSpPr>
              <p:nvPr/>
            </p:nvSpPr>
            <p:spPr bwMode="auto">
              <a:xfrm>
                <a:off x="124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6" name="Line 1886"/>
              <p:cNvSpPr>
                <a:spLocks noChangeShapeType="1"/>
              </p:cNvSpPr>
              <p:nvPr/>
            </p:nvSpPr>
            <p:spPr bwMode="auto">
              <a:xfrm>
                <a:off x="128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7" name="Line 1887"/>
              <p:cNvSpPr>
                <a:spLocks noChangeShapeType="1"/>
              </p:cNvSpPr>
              <p:nvPr/>
            </p:nvSpPr>
            <p:spPr bwMode="auto">
              <a:xfrm>
                <a:off x="131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8" name="Line 1888"/>
              <p:cNvSpPr>
                <a:spLocks noChangeShapeType="1"/>
              </p:cNvSpPr>
              <p:nvPr/>
            </p:nvSpPr>
            <p:spPr bwMode="auto">
              <a:xfrm>
                <a:off x="135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9" name="Line 1889"/>
              <p:cNvSpPr>
                <a:spLocks noChangeShapeType="1"/>
              </p:cNvSpPr>
              <p:nvPr/>
            </p:nvSpPr>
            <p:spPr bwMode="auto">
              <a:xfrm>
                <a:off x="138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0" name="Line 1890"/>
              <p:cNvSpPr>
                <a:spLocks noChangeShapeType="1"/>
              </p:cNvSpPr>
              <p:nvPr/>
            </p:nvSpPr>
            <p:spPr bwMode="auto">
              <a:xfrm>
                <a:off x="1423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1" name="Line 1891"/>
              <p:cNvSpPr>
                <a:spLocks noChangeShapeType="1"/>
              </p:cNvSpPr>
              <p:nvPr/>
            </p:nvSpPr>
            <p:spPr bwMode="auto">
              <a:xfrm>
                <a:off x="145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2" name="Line 1892"/>
              <p:cNvSpPr>
                <a:spLocks noChangeShapeType="1"/>
              </p:cNvSpPr>
              <p:nvPr/>
            </p:nvSpPr>
            <p:spPr bwMode="auto">
              <a:xfrm>
                <a:off x="149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3" name="Line 1893"/>
              <p:cNvSpPr>
                <a:spLocks noChangeShapeType="1"/>
              </p:cNvSpPr>
              <p:nvPr/>
            </p:nvSpPr>
            <p:spPr bwMode="auto">
              <a:xfrm>
                <a:off x="153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4" name="Line 1894"/>
              <p:cNvSpPr>
                <a:spLocks noChangeShapeType="1"/>
              </p:cNvSpPr>
              <p:nvPr/>
            </p:nvSpPr>
            <p:spPr bwMode="auto">
              <a:xfrm>
                <a:off x="156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5" name="Line 1895"/>
              <p:cNvSpPr>
                <a:spLocks noChangeShapeType="1"/>
              </p:cNvSpPr>
              <p:nvPr/>
            </p:nvSpPr>
            <p:spPr bwMode="auto">
              <a:xfrm>
                <a:off x="1602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6" name="Line 1896"/>
              <p:cNvSpPr>
                <a:spLocks noChangeShapeType="1"/>
              </p:cNvSpPr>
              <p:nvPr/>
            </p:nvSpPr>
            <p:spPr bwMode="auto">
              <a:xfrm>
                <a:off x="163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7" name="Line 1897"/>
              <p:cNvSpPr>
                <a:spLocks noChangeShapeType="1"/>
              </p:cNvSpPr>
              <p:nvPr/>
            </p:nvSpPr>
            <p:spPr bwMode="auto">
              <a:xfrm>
                <a:off x="167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8" name="Line 1898"/>
              <p:cNvSpPr>
                <a:spLocks noChangeShapeType="1"/>
              </p:cNvSpPr>
              <p:nvPr/>
            </p:nvSpPr>
            <p:spPr bwMode="auto">
              <a:xfrm>
                <a:off x="171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9" name="Line 1899"/>
              <p:cNvSpPr>
                <a:spLocks noChangeShapeType="1"/>
              </p:cNvSpPr>
              <p:nvPr/>
            </p:nvSpPr>
            <p:spPr bwMode="auto">
              <a:xfrm>
                <a:off x="174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0" name="Line 1900"/>
              <p:cNvSpPr>
                <a:spLocks noChangeShapeType="1"/>
              </p:cNvSpPr>
              <p:nvPr/>
            </p:nvSpPr>
            <p:spPr bwMode="auto">
              <a:xfrm>
                <a:off x="178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1" name="Line 1901"/>
              <p:cNvSpPr>
                <a:spLocks noChangeShapeType="1"/>
              </p:cNvSpPr>
              <p:nvPr/>
            </p:nvSpPr>
            <p:spPr bwMode="auto">
              <a:xfrm>
                <a:off x="181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2" name="Line 1902"/>
              <p:cNvSpPr>
                <a:spLocks noChangeShapeType="1"/>
              </p:cNvSpPr>
              <p:nvPr/>
            </p:nvSpPr>
            <p:spPr bwMode="auto">
              <a:xfrm>
                <a:off x="185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3" name="Line 1903"/>
              <p:cNvSpPr>
                <a:spLocks noChangeShapeType="1"/>
              </p:cNvSpPr>
              <p:nvPr/>
            </p:nvSpPr>
            <p:spPr bwMode="auto">
              <a:xfrm>
                <a:off x="188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4" name="Line 1904"/>
              <p:cNvSpPr>
                <a:spLocks noChangeShapeType="1"/>
              </p:cNvSpPr>
              <p:nvPr/>
            </p:nvSpPr>
            <p:spPr bwMode="auto">
              <a:xfrm>
                <a:off x="192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5" name="Line 1905"/>
              <p:cNvSpPr>
                <a:spLocks noChangeShapeType="1"/>
              </p:cNvSpPr>
              <p:nvPr/>
            </p:nvSpPr>
            <p:spPr bwMode="auto">
              <a:xfrm>
                <a:off x="1960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6" name="Line 1906"/>
              <p:cNvSpPr>
                <a:spLocks noChangeShapeType="1"/>
              </p:cNvSpPr>
              <p:nvPr/>
            </p:nvSpPr>
            <p:spPr bwMode="auto">
              <a:xfrm>
                <a:off x="199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7" name="Line 1907"/>
              <p:cNvSpPr>
                <a:spLocks noChangeShapeType="1"/>
              </p:cNvSpPr>
              <p:nvPr/>
            </p:nvSpPr>
            <p:spPr bwMode="auto">
              <a:xfrm>
                <a:off x="203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8" name="Line 1908"/>
              <p:cNvSpPr>
                <a:spLocks noChangeShapeType="1"/>
              </p:cNvSpPr>
              <p:nvPr/>
            </p:nvSpPr>
            <p:spPr bwMode="auto">
              <a:xfrm>
                <a:off x="206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9" name="Line 1909"/>
              <p:cNvSpPr>
                <a:spLocks noChangeShapeType="1"/>
              </p:cNvSpPr>
              <p:nvPr/>
            </p:nvSpPr>
            <p:spPr bwMode="auto">
              <a:xfrm>
                <a:off x="210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0" name="Line 1910"/>
              <p:cNvSpPr>
                <a:spLocks noChangeShapeType="1"/>
              </p:cNvSpPr>
              <p:nvPr/>
            </p:nvSpPr>
            <p:spPr bwMode="auto">
              <a:xfrm>
                <a:off x="2139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1" name="Line 1911"/>
              <p:cNvSpPr>
                <a:spLocks noChangeShapeType="1"/>
              </p:cNvSpPr>
              <p:nvPr/>
            </p:nvSpPr>
            <p:spPr bwMode="auto">
              <a:xfrm>
                <a:off x="217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2" name="Line 1912"/>
              <p:cNvSpPr>
                <a:spLocks noChangeShapeType="1"/>
              </p:cNvSpPr>
              <p:nvPr/>
            </p:nvSpPr>
            <p:spPr bwMode="auto">
              <a:xfrm>
                <a:off x="221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3" name="Line 1913"/>
              <p:cNvSpPr>
                <a:spLocks noChangeShapeType="1"/>
              </p:cNvSpPr>
              <p:nvPr/>
            </p:nvSpPr>
            <p:spPr bwMode="auto">
              <a:xfrm>
                <a:off x="224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4" name="Line 1914"/>
              <p:cNvSpPr>
                <a:spLocks noChangeShapeType="1"/>
              </p:cNvSpPr>
              <p:nvPr/>
            </p:nvSpPr>
            <p:spPr bwMode="auto">
              <a:xfrm>
                <a:off x="228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5" name="Line 1915"/>
              <p:cNvSpPr>
                <a:spLocks noChangeShapeType="1"/>
              </p:cNvSpPr>
              <p:nvPr/>
            </p:nvSpPr>
            <p:spPr bwMode="auto">
              <a:xfrm>
                <a:off x="231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6" name="Line 1916"/>
              <p:cNvSpPr>
                <a:spLocks noChangeShapeType="1"/>
              </p:cNvSpPr>
              <p:nvPr/>
            </p:nvSpPr>
            <p:spPr bwMode="auto">
              <a:xfrm>
                <a:off x="2354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7" name="Line 1917"/>
              <p:cNvSpPr>
                <a:spLocks noChangeShapeType="1"/>
              </p:cNvSpPr>
              <p:nvPr/>
            </p:nvSpPr>
            <p:spPr bwMode="auto">
              <a:xfrm>
                <a:off x="239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8" name="Line 1918"/>
              <p:cNvSpPr>
                <a:spLocks noChangeShapeType="1"/>
              </p:cNvSpPr>
              <p:nvPr/>
            </p:nvSpPr>
            <p:spPr bwMode="auto">
              <a:xfrm>
                <a:off x="242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9" name="Line 1919"/>
              <p:cNvSpPr>
                <a:spLocks noChangeShapeType="1"/>
              </p:cNvSpPr>
              <p:nvPr/>
            </p:nvSpPr>
            <p:spPr bwMode="auto">
              <a:xfrm>
                <a:off x="246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0" name="Line 1920"/>
              <p:cNvSpPr>
                <a:spLocks noChangeShapeType="1"/>
              </p:cNvSpPr>
              <p:nvPr/>
            </p:nvSpPr>
            <p:spPr bwMode="auto">
              <a:xfrm>
                <a:off x="249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1" name="Line 1921"/>
              <p:cNvSpPr>
                <a:spLocks noChangeShapeType="1"/>
              </p:cNvSpPr>
              <p:nvPr/>
            </p:nvSpPr>
            <p:spPr bwMode="auto">
              <a:xfrm>
                <a:off x="2533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2" name="Line 1922"/>
              <p:cNvSpPr>
                <a:spLocks noChangeShapeType="1"/>
              </p:cNvSpPr>
              <p:nvPr/>
            </p:nvSpPr>
            <p:spPr bwMode="auto">
              <a:xfrm>
                <a:off x="256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3" name="Line 1923"/>
              <p:cNvSpPr>
                <a:spLocks noChangeShapeType="1"/>
              </p:cNvSpPr>
              <p:nvPr/>
            </p:nvSpPr>
            <p:spPr bwMode="auto">
              <a:xfrm>
                <a:off x="260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4" name="Line 1924"/>
              <p:cNvSpPr>
                <a:spLocks noChangeShapeType="1"/>
              </p:cNvSpPr>
              <p:nvPr/>
            </p:nvSpPr>
            <p:spPr bwMode="auto">
              <a:xfrm>
                <a:off x="264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5" name="Line 1925"/>
              <p:cNvSpPr>
                <a:spLocks noChangeShapeType="1"/>
              </p:cNvSpPr>
              <p:nvPr/>
            </p:nvSpPr>
            <p:spPr bwMode="auto">
              <a:xfrm>
                <a:off x="267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6" name="Line 1926"/>
              <p:cNvSpPr>
                <a:spLocks noChangeShapeType="1"/>
              </p:cNvSpPr>
              <p:nvPr/>
            </p:nvSpPr>
            <p:spPr bwMode="auto">
              <a:xfrm>
                <a:off x="271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7" name="Line 1927"/>
              <p:cNvSpPr>
                <a:spLocks noChangeShapeType="1"/>
              </p:cNvSpPr>
              <p:nvPr/>
            </p:nvSpPr>
            <p:spPr bwMode="auto">
              <a:xfrm>
                <a:off x="274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8" name="Line 1928"/>
              <p:cNvSpPr>
                <a:spLocks noChangeShapeType="1"/>
              </p:cNvSpPr>
              <p:nvPr/>
            </p:nvSpPr>
            <p:spPr bwMode="auto">
              <a:xfrm>
                <a:off x="278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9" name="Line 1929"/>
              <p:cNvSpPr>
                <a:spLocks noChangeShapeType="1"/>
              </p:cNvSpPr>
              <p:nvPr/>
            </p:nvSpPr>
            <p:spPr bwMode="auto">
              <a:xfrm>
                <a:off x="282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0" name="Line 1930"/>
              <p:cNvSpPr>
                <a:spLocks noChangeShapeType="1"/>
              </p:cNvSpPr>
              <p:nvPr/>
            </p:nvSpPr>
            <p:spPr bwMode="auto">
              <a:xfrm>
                <a:off x="285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1" name="Line 1931"/>
              <p:cNvSpPr>
                <a:spLocks noChangeShapeType="1"/>
              </p:cNvSpPr>
              <p:nvPr/>
            </p:nvSpPr>
            <p:spPr bwMode="auto">
              <a:xfrm>
                <a:off x="289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2" name="Line 1932"/>
              <p:cNvSpPr>
                <a:spLocks noChangeShapeType="1"/>
              </p:cNvSpPr>
              <p:nvPr/>
            </p:nvSpPr>
            <p:spPr bwMode="auto">
              <a:xfrm>
                <a:off x="2927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3" name="Line 1933"/>
              <p:cNvSpPr>
                <a:spLocks noChangeShapeType="1"/>
              </p:cNvSpPr>
              <p:nvPr/>
            </p:nvSpPr>
            <p:spPr bwMode="auto">
              <a:xfrm>
                <a:off x="296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4" name="Line 1934"/>
              <p:cNvSpPr>
                <a:spLocks noChangeShapeType="1"/>
              </p:cNvSpPr>
              <p:nvPr/>
            </p:nvSpPr>
            <p:spPr bwMode="auto">
              <a:xfrm>
                <a:off x="299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5" name="Line 1935"/>
              <p:cNvSpPr>
                <a:spLocks noChangeShapeType="1"/>
              </p:cNvSpPr>
              <p:nvPr/>
            </p:nvSpPr>
            <p:spPr bwMode="auto">
              <a:xfrm>
                <a:off x="303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6" name="Line 1936"/>
              <p:cNvSpPr>
                <a:spLocks noChangeShapeType="1"/>
              </p:cNvSpPr>
              <p:nvPr/>
            </p:nvSpPr>
            <p:spPr bwMode="auto">
              <a:xfrm>
                <a:off x="307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7" name="Line 1937"/>
              <p:cNvSpPr>
                <a:spLocks noChangeShapeType="1"/>
              </p:cNvSpPr>
              <p:nvPr/>
            </p:nvSpPr>
            <p:spPr bwMode="auto">
              <a:xfrm>
                <a:off x="3106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8" name="Line 1938"/>
              <p:cNvSpPr>
                <a:spLocks noChangeShapeType="1"/>
              </p:cNvSpPr>
              <p:nvPr/>
            </p:nvSpPr>
            <p:spPr bwMode="auto">
              <a:xfrm>
                <a:off x="314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9" name="Line 1939"/>
              <p:cNvSpPr>
                <a:spLocks noChangeShapeType="1"/>
              </p:cNvSpPr>
              <p:nvPr/>
            </p:nvSpPr>
            <p:spPr bwMode="auto">
              <a:xfrm>
                <a:off x="317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0" name="Line 1940"/>
              <p:cNvSpPr>
                <a:spLocks noChangeShapeType="1"/>
              </p:cNvSpPr>
              <p:nvPr/>
            </p:nvSpPr>
            <p:spPr bwMode="auto">
              <a:xfrm>
                <a:off x="321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1" name="Line 1941"/>
              <p:cNvSpPr>
                <a:spLocks noChangeShapeType="1"/>
              </p:cNvSpPr>
              <p:nvPr/>
            </p:nvSpPr>
            <p:spPr bwMode="auto">
              <a:xfrm>
                <a:off x="325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2" name="Line 1942"/>
              <p:cNvSpPr>
                <a:spLocks noChangeShapeType="1"/>
              </p:cNvSpPr>
              <p:nvPr/>
            </p:nvSpPr>
            <p:spPr bwMode="auto">
              <a:xfrm>
                <a:off x="328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3" name="Line 1943"/>
              <p:cNvSpPr>
                <a:spLocks noChangeShapeType="1"/>
              </p:cNvSpPr>
              <p:nvPr/>
            </p:nvSpPr>
            <p:spPr bwMode="auto">
              <a:xfrm>
                <a:off x="332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4" name="Line 1944"/>
              <p:cNvSpPr>
                <a:spLocks noChangeShapeType="1"/>
              </p:cNvSpPr>
              <p:nvPr/>
            </p:nvSpPr>
            <p:spPr bwMode="auto">
              <a:xfrm>
                <a:off x="335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5" name="Line 1945"/>
              <p:cNvSpPr>
                <a:spLocks noChangeShapeType="1"/>
              </p:cNvSpPr>
              <p:nvPr/>
            </p:nvSpPr>
            <p:spPr bwMode="auto">
              <a:xfrm>
                <a:off x="339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6" name="Line 1946"/>
              <p:cNvSpPr>
                <a:spLocks noChangeShapeType="1"/>
              </p:cNvSpPr>
              <p:nvPr/>
            </p:nvSpPr>
            <p:spPr bwMode="auto">
              <a:xfrm>
                <a:off x="342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7" name="Line 1947"/>
              <p:cNvSpPr>
                <a:spLocks noChangeShapeType="1"/>
              </p:cNvSpPr>
              <p:nvPr/>
            </p:nvSpPr>
            <p:spPr bwMode="auto">
              <a:xfrm>
                <a:off x="346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8" name="Line 1948"/>
              <p:cNvSpPr>
                <a:spLocks noChangeShapeType="1"/>
              </p:cNvSpPr>
              <p:nvPr/>
            </p:nvSpPr>
            <p:spPr bwMode="auto">
              <a:xfrm>
                <a:off x="350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9" name="Line 1949"/>
              <p:cNvSpPr>
                <a:spLocks noChangeShapeType="1"/>
              </p:cNvSpPr>
              <p:nvPr/>
            </p:nvSpPr>
            <p:spPr bwMode="auto">
              <a:xfrm>
                <a:off x="353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0" name="Line 1950"/>
              <p:cNvSpPr>
                <a:spLocks noChangeShapeType="1"/>
              </p:cNvSpPr>
              <p:nvPr/>
            </p:nvSpPr>
            <p:spPr bwMode="auto">
              <a:xfrm>
                <a:off x="357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1" name="Line 1951"/>
              <p:cNvSpPr>
                <a:spLocks noChangeShapeType="1"/>
              </p:cNvSpPr>
              <p:nvPr/>
            </p:nvSpPr>
            <p:spPr bwMode="auto">
              <a:xfrm>
                <a:off x="360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2" name="Line 1952"/>
              <p:cNvSpPr>
                <a:spLocks noChangeShapeType="1"/>
              </p:cNvSpPr>
              <p:nvPr/>
            </p:nvSpPr>
            <p:spPr bwMode="auto">
              <a:xfrm>
                <a:off x="364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3" name="Line 1953"/>
              <p:cNvSpPr>
                <a:spLocks noChangeShapeType="1"/>
              </p:cNvSpPr>
              <p:nvPr/>
            </p:nvSpPr>
            <p:spPr bwMode="auto">
              <a:xfrm>
                <a:off x="367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4" name="Line 1954"/>
              <p:cNvSpPr>
                <a:spLocks noChangeShapeType="1"/>
              </p:cNvSpPr>
              <p:nvPr/>
            </p:nvSpPr>
            <p:spPr bwMode="auto">
              <a:xfrm>
                <a:off x="371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5" name="Line 1955"/>
              <p:cNvSpPr>
                <a:spLocks noChangeShapeType="1"/>
              </p:cNvSpPr>
              <p:nvPr/>
            </p:nvSpPr>
            <p:spPr bwMode="auto">
              <a:xfrm>
                <a:off x="375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6" name="Line 1956"/>
              <p:cNvSpPr>
                <a:spLocks noChangeShapeType="1"/>
              </p:cNvSpPr>
              <p:nvPr/>
            </p:nvSpPr>
            <p:spPr bwMode="auto">
              <a:xfrm>
                <a:off x="378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7" name="Line 1957"/>
              <p:cNvSpPr>
                <a:spLocks noChangeShapeType="1"/>
              </p:cNvSpPr>
              <p:nvPr/>
            </p:nvSpPr>
            <p:spPr bwMode="auto">
              <a:xfrm>
                <a:off x="382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8" name="Line 1958"/>
              <p:cNvSpPr>
                <a:spLocks noChangeShapeType="1"/>
              </p:cNvSpPr>
              <p:nvPr/>
            </p:nvSpPr>
            <p:spPr bwMode="auto">
              <a:xfrm>
                <a:off x="3858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9" name="Line 1959"/>
              <p:cNvSpPr>
                <a:spLocks noChangeShapeType="1"/>
              </p:cNvSpPr>
              <p:nvPr/>
            </p:nvSpPr>
            <p:spPr bwMode="auto">
              <a:xfrm>
                <a:off x="389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0" name="Line 1960"/>
              <p:cNvSpPr>
                <a:spLocks noChangeShapeType="1"/>
              </p:cNvSpPr>
              <p:nvPr/>
            </p:nvSpPr>
            <p:spPr bwMode="auto">
              <a:xfrm>
                <a:off x="393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1" name="Line 1961"/>
              <p:cNvSpPr>
                <a:spLocks noChangeShapeType="1"/>
              </p:cNvSpPr>
              <p:nvPr/>
            </p:nvSpPr>
            <p:spPr bwMode="auto">
              <a:xfrm>
                <a:off x="396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2" name="Line 1962"/>
              <p:cNvSpPr>
                <a:spLocks noChangeShapeType="1"/>
              </p:cNvSpPr>
              <p:nvPr/>
            </p:nvSpPr>
            <p:spPr bwMode="auto">
              <a:xfrm>
                <a:off x="400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3" name="Line 1963"/>
              <p:cNvSpPr>
                <a:spLocks noChangeShapeType="1"/>
              </p:cNvSpPr>
              <p:nvPr/>
            </p:nvSpPr>
            <p:spPr bwMode="auto">
              <a:xfrm>
                <a:off x="4037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4" name="Line 1964"/>
              <p:cNvSpPr>
                <a:spLocks noChangeShapeType="1"/>
              </p:cNvSpPr>
              <p:nvPr/>
            </p:nvSpPr>
            <p:spPr bwMode="auto">
              <a:xfrm>
                <a:off x="407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5" name="Line 1965"/>
              <p:cNvSpPr>
                <a:spLocks noChangeShapeType="1"/>
              </p:cNvSpPr>
              <p:nvPr/>
            </p:nvSpPr>
            <p:spPr bwMode="auto">
              <a:xfrm>
                <a:off x="410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6" name="Line 1966"/>
              <p:cNvSpPr>
                <a:spLocks noChangeShapeType="1"/>
              </p:cNvSpPr>
              <p:nvPr/>
            </p:nvSpPr>
            <p:spPr bwMode="auto">
              <a:xfrm>
                <a:off x="414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7" name="Line 1967"/>
              <p:cNvSpPr>
                <a:spLocks noChangeShapeType="1"/>
              </p:cNvSpPr>
              <p:nvPr/>
            </p:nvSpPr>
            <p:spPr bwMode="auto">
              <a:xfrm>
                <a:off x="418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8" name="Line 1968"/>
              <p:cNvSpPr>
                <a:spLocks noChangeShapeType="1"/>
              </p:cNvSpPr>
              <p:nvPr/>
            </p:nvSpPr>
            <p:spPr bwMode="auto">
              <a:xfrm>
                <a:off x="421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9" name="Line 1969"/>
              <p:cNvSpPr>
                <a:spLocks noChangeShapeType="1"/>
              </p:cNvSpPr>
              <p:nvPr/>
            </p:nvSpPr>
            <p:spPr bwMode="auto">
              <a:xfrm>
                <a:off x="425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0" name="Line 1970"/>
              <p:cNvSpPr>
                <a:spLocks noChangeShapeType="1"/>
              </p:cNvSpPr>
              <p:nvPr/>
            </p:nvSpPr>
            <p:spPr bwMode="auto">
              <a:xfrm>
                <a:off x="428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1" name="Line 1971"/>
              <p:cNvSpPr>
                <a:spLocks noChangeShapeType="1"/>
              </p:cNvSpPr>
              <p:nvPr/>
            </p:nvSpPr>
            <p:spPr bwMode="auto">
              <a:xfrm>
                <a:off x="432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2" name="Line 1972"/>
              <p:cNvSpPr>
                <a:spLocks noChangeShapeType="1"/>
              </p:cNvSpPr>
              <p:nvPr/>
            </p:nvSpPr>
            <p:spPr bwMode="auto">
              <a:xfrm>
                <a:off x="436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3" name="Line 1973"/>
              <p:cNvSpPr>
                <a:spLocks noChangeShapeType="1"/>
              </p:cNvSpPr>
              <p:nvPr/>
            </p:nvSpPr>
            <p:spPr bwMode="auto">
              <a:xfrm>
                <a:off x="439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4" name="Line 1974"/>
              <p:cNvSpPr>
                <a:spLocks noChangeShapeType="1"/>
              </p:cNvSpPr>
              <p:nvPr/>
            </p:nvSpPr>
            <p:spPr bwMode="auto">
              <a:xfrm>
                <a:off x="4431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5" name="Line 1975"/>
              <p:cNvSpPr>
                <a:spLocks noChangeShapeType="1"/>
              </p:cNvSpPr>
              <p:nvPr/>
            </p:nvSpPr>
            <p:spPr bwMode="auto">
              <a:xfrm>
                <a:off x="446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6" name="Line 1976"/>
              <p:cNvSpPr>
                <a:spLocks noChangeShapeType="1"/>
              </p:cNvSpPr>
              <p:nvPr/>
            </p:nvSpPr>
            <p:spPr bwMode="auto">
              <a:xfrm>
                <a:off x="450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7" name="Line 1977"/>
              <p:cNvSpPr>
                <a:spLocks noChangeShapeType="1"/>
              </p:cNvSpPr>
              <p:nvPr/>
            </p:nvSpPr>
            <p:spPr bwMode="auto">
              <a:xfrm>
                <a:off x="453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8" name="Line 1978"/>
              <p:cNvSpPr>
                <a:spLocks noChangeShapeType="1"/>
              </p:cNvSpPr>
              <p:nvPr/>
            </p:nvSpPr>
            <p:spPr bwMode="auto">
              <a:xfrm>
                <a:off x="457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9" name="Line 1979"/>
              <p:cNvSpPr>
                <a:spLocks noChangeShapeType="1"/>
              </p:cNvSpPr>
              <p:nvPr/>
            </p:nvSpPr>
            <p:spPr bwMode="auto">
              <a:xfrm>
                <a:off x="4610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0" name="Line 1980"/>
              <p:cNvSpPr>
                <a:spLocks noChangeShapeType="1"/>
              </p:cNvSpPr>
              <p:nvPr/>
            </p:nvSpPr>
            <p:spPr bwMode="auto">
              <a:xfrm>
                <a:off x="464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1" name="Line 1981"/>
              <p:cNvSpPr>
                <a:spLocks noChangeShapeType="1"/>
              </p:cNvSpPr>
              <p:nvPr/>
            </p:nvSpPr>
            <p:spPr bwMode="auto">
              <a:xfrm>
                <a:off x="468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2" name="Line 1982"/>
              <p:cNvSpPr>
                <a:spLocks noChangeShapeType="1"/>
              </p:cNvSpPr>
              <p:nvPr/>
            </p:nvSpPr>
            <p:spPr bwMode="auto">
              <a:xfrm>
                <a:off x="471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3" name="Line 1983"/>
              <p:cNvSpPr>
                <a:spLocks noChangeShapeType="1"/>
              </p:cNvSpPr>
              <p:nvPr/>
            </p:nvSpPr>
            <p:spPr bwMode="auto">
              <a:xfrm>
                <a:off x="475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4" name="Line 1984"/>
              <p:cNvSpPr>
                <a:spLocks noChangeShapeType="1"/>
              </p:cNvSpPr>
              <p:nvPr/>
            </p:nvSpPr>
            <p:spPr bwMode="auto">
              <a:xfrm>
                <a:off x="479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5" name="Line 1985"/>
              <p:cNvSpPr>
                <a:spLocks noChangeShapeType="1"/>
              </p:cNvSpPr>
              <p:nvPr/>
            </p:nvSpPr>
            <p:spPr bwMode="auto">
              <a:xfrm>
                <a:off x="4825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6" name="Line 1986"/>
              <p:cNvSpPr>
                <a:spLocks noChangeShapeType="1"/>
              </p:cNvSpPr>
              <p:nvPr/>
            </p:nvSpPr>
            <p:spPr bwMode="auto">
              <a:xfrm>
                <a:off x="486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7" name="Line 1987"/>
              <p:cNvSpPr>
                <a:spLocks noChangeShapeType="1"/>
              </p:cNvSpPr>
              <p:nvPr/>
            </p:nvSpPr>
            <p:spPr bwMode="auto">
              <a:xfrm>
                <a:off x="489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8" name="Line 1988"/>
              <p:cNvSpPr>
                <a:spLocks noChangeShapeType="1"/>
              </p:cNvSpPr>
              <p:nvPr/>
            </p:nvSpPr>
            <p:spPr bwMode="auto">
              <a:xfrm>
                <a:off x="493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9" name="Line 1989"/>
              <p:cNvSpPr>
                <a:spLocks noChangeShapeType="1"/>
              </p:cNvSpPr>
              <p:nvPr/>
            </p:nvSpPr>
            <p:spPr bwMode="auto">
              <a:xfrm>
                <a:off x="496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0" name="Line 1990"/>
              <p:cNvSpPr>
                <a:spLocks noChangeShapeType="1"/>
              </p:cNvSpPr>
              <p:nvPr/>
            </p:nvSpPr>
            <p:spPr bwMode="auto">
              <a:xfrm>
                <a:off x="5004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1" name="Line 1991"/>
              <p:cNvSpPr>
                <a:spLocks noChangeShapeType="1"/>
              </p:cNvSpPr>
              <p:nvPr/>
            </p:nvSpPr>
            <p:spPr bwMode="auto">
              <a:xfrm>
                <a:off x="504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2" name="Line 1992"/>
              <p:cNvSpPr>
                <a:spLocks noChangeShapeType="1"/>
              </p:cNvSpPr>
              <p:nvPr/>
            </p:nvSpPr>
            <p:spPr bwMode="auto">
              <a:xfrm>
                <a:off x="507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3" name="Line 1993"/>
              <p:cNvSpPr>
                <a:spLocks noChangeShapeType="1"/>
              </p:cNvSpPr>
              <p:nvPr/>
            </p:nvSpPr>
            <p:spPr bwMode="auto">
              <a:xfrm>
                <a:off x="511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4" name="Line 1994"/>
              <p:cNvSpPr>
                <a:spLocks noChangeShapeType="1"/>
              </p:cNvSpPr>
              <p:nvPr/>
            </p:nvSpPr>
            <p:spPr bwMode="auto">
              <a:xfrm>
                <a:off x="514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5" name="Line 1995"/>
              <p:cNvSpPr>
                <a:spLocks noChangeShapeType="1"/>
              </p:cNvSpPr>
              <p:nvPr/>
            </p:nvSpPr>
            <p:spPr bwMode="auto">
              <a:xfrm>
                <a:off x="5184" y="1687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6" name="Line 1996"/>
              <p:cNvSpPr>
                <a:spLocks noChangeShapeType="1"/>
              </p:cNvSpPr>
              <p:nvPr/>
            </p:nvSpPr>
            <p:spPr bwMode="auto">
              <a:xfrm>
                <a:off x="521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7" name="Line 1997"/>
              <p:cNvSpPr>
                <a:spLocks noChangeShapeType="1"/>
              </p:cNvSpPr>
              <p:nvPr/>
            </p:nvSpPr>
            <p:spPr bwMode="auto">
              <a:xfrm>
                <a:off x="525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8" name="Line 1998"/>
              <p:cNvSpPr>
                <a:spLocks noChangeShapeType="1"/>
              </p:cNvSpPr>
              <p:nvPr/>
            </p:nvSpPr>
            <p:spPr bwMode="auto">
              <a:xfrm>
                <a:off x="529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9" name="Line 1999"/>
              <p:cNvSpPr>
                <a:spLocks noChangeShapeType="1"/>
              </p:cNvSpPr>
              <p:nvPr/>
            </p:nvSpPr>
            <p:spPr bwMode="auto">
              <a:xfrm>
                <a:off x="532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0" name="Line 2000"/>
              <p:cNvSpPr>
                <a:spLocks noChangeShapeType="1"/>
              </p:cNvSpPr>
              <p:nvPr/>
            </p:nvSpPr>
            <p:spPr bwMode="auto">
              <a:xfrm>
                <a:off x="5362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1" name="Line 2001"/>
              <p:cNvSpPr>
                <a:spLocks noChangeShapeType="1"/>
              </p:cNvSpPr>
              <p:nvPr/>
            </p:nvSpPr>
            <p:spPr bwMode="auto">
              <a:xfrm>
                <a:off x="5398" y="16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2" name="Line 2002"/>
              <p:cNvSpPr>
                <a:spLocks noChangeShapeType="1"/>
              </p:cNvSpPr>
              <p:nvPr/>
            </p:nvSpPr>
            <p:spPr bwMode="auto">
              <a:xfrm>
                <a:off x="74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3" name="Line 2003"/>
              <p:cNvSpPr>
                <a:spLocks noChangeShapeType="1"/>
              </p:cNvSpPr>
              <p:nvPr/>
            </p:nvSpPr>
            <p:spPr bwMode="auto">
              <a:xfrm>
                <a:off x="77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4" name="Line 2004"/>
              <p:cNvSpPr>
                <a:spLocks noChangeShapeType="1"/>
              </p:cNvSpPr>
              <p:nvPr/>
            </p:nvSpPr>
            <p:spPr bwMode="auto">
              <a:xfrm>
                <a:off x="81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5" name="Line 2005"/>
              <p:cNvSpPr>
                <a:spLocks noChangeShapeType="1"/>
              </p:cNvSpPr>
              <p:nvPr/>
            </p:nvSpPr>
            <p:spPr bwMode="auto">
              <a:xfrm>
                <a:off x="85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6" name="Line 2006"/>
              <p:cNvSpPr>
                <a:spLocks noChangeShapeType="1"/>
              </p:cNvSpPr>
              <p:nvPr/>
            </p:nvSpPr>
            <p:spPr bwMode="auto">
              <a:xfrm>
                <a:off x="88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7" name="Line 2007"/>
              <p:cNvSpPr>
                <a:spLocks noChangeShapeType="1"/>
              </p:cNvSpPr>
              <p:nvPr/>
            </p:nvSpPr>
            <p:spPr bwMode="auto">
              <a:xfrm>
                <a:off x="92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8" name="Line 2008"/>
              <p:cNvSpPr>
                <a:spLocks noChangeShapeType="1"/>
              </p:cNvSpPr>
              <p:nvPr/>
            </p:nvSpPr>
            <p:spPr bwMode="auto">
              <a:xfrm>
                <a:off x="95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9" name="Line 2009"/>
              <p:cNvSpPr>
                <a:spLocks noChangeShapeType="1"/>
              </p:cNvSpPr>
              <p:nvPr/>
            </p:nvSpPr>
            <p:spPr bwMode="auto">
              <a:xfrm>
                <a:off x="99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0" name="Line 2010"/>
              <p:cNvSpPr>
                <a:spLocks noChangeShapeType="1"/>
              </p:cNvSpPr>
              <p:nvPr/>
            </p:nvSpPr>
            <p:spPr bwMode="auto">
              <a:xfrm>
                <a:off x="1029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1" name="Line 2011"/>
              <p:cNvSpPr>
                <a:spLocks noChangeShapeType="1"/>
              </p:cNvSpPr>
              <p:nvPr/>
            </p:nvSpPr>
            <p:spPr bwMode="auto">
              <a:xfrm>
                <a:off x="106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2" name="Line 2012"/>
              <p:cNvSpPr>
                <a:spLocks noChangeShapeType="1"/>
              </p:cNvSpPr>
              <p:nvPr/>
            </p:nvSpPr>
            <p:spPr bwMode="auto">
              <a:xfrm>
                <a:off x="110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3" name="Line 2013"/>
              <p:cNvSpPr>
                <a:spLocks noChangeShapeType="1"/>
              </p:cNvSpPr>
              <p:nvPr/>
            </p:nvSpPr>
            <p:spPr bwMode="auto">
              <a:xfrm>
                <a:off x="113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60" name="Group 2215"/>
            <p:cNvGrpSpPr>
              <a:grpSpLocks/>
            </p:cNvGrpSpPr>
            <p:nvPr/>
          </p:nvGrpSpPr>
          <p:grpSpPr bwMode="auto">
            <a:xfrm>
              <a:off x="743" y="1448"/>
              <a:ext cx="4660" cy="120"/>
              <a:chOff x="743" y="1448"/>
              <a:chExt cx="4660" cy="120"/>
            </a:xfrm>
          </p:grpSpPr>
          <p:sp>
            <p:nvSpPr>
              <p:cNvPr id="125214" name="Line 2015"/>
              <p:cNvSpPr>
                <a:spLocks noChangeShapeType="1"/>
              </p:cNvSpPr>
              <p:nvPr/>
            </p:nvSpPr>
            <p:spPr bwMode="auto">
              <a:xfrm>
                <a:off x="117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5" name="Line 2016"/>
              <p:cNvSpPr>
                <a:spLocks noChangeShapeType="1"/>
              </p:cNvSpPr>
              <p:nvPr/>
            </p:nvSpPr>
            <p:spPr bwMode="auto">
              <a:xfrm>
                <a:off x="1208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6" name="Line 2017"/>
              <p:cNvSpPr>
                <a:spLocks noChangeShapeType="1"/>
              </p:cNvSpPr>
              <p:nvPr/>
            </p:nvSpPr>
            <p:spPr bwMode="auto">
              <a:xfrm>
                <a:off x="124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7" name="Line 2018"/>
              <p:cNvSpPr>
                <a:spLocks noChangeShapeType="1"/>
              </p:cNvSpPr>
              <p:nvPr/>
            </p:nvSpPr>
            <p:spPr bwMode="auto">
              <a:xfrm>
                <a:off x="128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8" name="Line 2019"/>
              <p:cNvSpPr>
                <a:spLocks noChangeShapeType="1"/>
              </p:cNvSpPr>
              <p:nvPr/>
            </p:nvSpPr>
            <p:spPr bwMode="auto">
              <a:xfrm>
                <a:off x="131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9" name="Line 2020"/>
              <p:cNvSpPr>
                <a:spLocks noChangeShapeType="1"/>
              </p:cNvSpPr>
              <p:nvPr/>
            </p:nvSpPr>
            <p:spPr bwMode="auto">
              <a:xfrm>
                <a:off x="135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0" name="Line 2021"/>
              <p:cNvSpPr>
                <a:spLocks noChangeShapeType="1"/>
              </p:cNvSpPr>
              <p:nvPr/>
            </p:nvSpPr>
            <p:spPr bwMode="auto">
              <a:xfrm>
                <a:off x="138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1" name="Line 2022"/>
              <p:cNvSpPr>
                <a:spLocks noChangeShapeType="1"/>
              </p:cNvSpPr>
              <p:nvPr/>
            </p:nvSpPr>
            <p:spPr bwMode="auto">
              <a:xfrm>
                <a:off x="1423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2" name="Line 2023"/>
              <p:cNvSpPr>
                <a:spLocks noChangeShapeType="1"/>
              </p:cNvSpPr>
              <p:nvPr/>
            </p:nvSpPr>
            <p:spPr bwMode="auto">
              <a:xfrm>
                <a:off x="145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3" name="Line 2024"/>
              <p:cNvSpPr>
                <a:spLocks noChangeShapeType="1"/>
              </p:cNvSpPr>
              <p:nvPr/>
            </p:nvSpPr>
            <p:spPr bwMode="auto">
              <a:xfrm>
                <a:off x="149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4" name="Line 2025"/>
              <p:cNvSpPr>
                <a:spLocks noChangeShapeType="1"/>
              </p:cNvSpPr>
              <p:nvPr/>
            </p:nvSpPr>
            <p:spPr bwMode="auto">
              <a:xfrm>
                <a:off x="153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5" name="Line 2026"/>
              <p:cNvSpPr>
                <a:spLocks noChangeShapeType="1"/>
              </p:cNvSpPr>
              <p:nvPr/>
            </p:nvSpPr>
            <p:spPr bwMode="auto">
              <a:xfrm>
                <a:off x="156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6" name="Line 2027"/>
              <p:cNvSpPr>
                <a:spLocks noChangeShapeType="1"/>
              </p:cNvSpPr>
              <p:nvPr/>
            </p:nvSpPr>
            <p:spPr bwMode="auto">
              <a:xfrm>
                <a:off x="1602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7" name="Line 2028"/>
              <p:cNvSpPr>
                <a:spLocks noChangeShapeType="1"/>
              </p:cNvSpPr>
              <p:nvPr/>
            </p:nvSpPr>
            <p:spPr bwMode="auto">
              <a:xfrm>
                <a:off x="163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8" name="Line 2029"/>
              <p:cNvSpPr>
                <a:spLocks noChangeShapeType="1"/>
              </p:cNvSpPr>
              <p:nvPr/>
            </p:nvSpPr>
            <p:spPr bwMode="auto">
              <a:xfrm>
                <a:off x="167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9" name="Line 2030"/>
              <p:cNvSpPr>
                <a:spLocks noChangeShapeType="1"/>
              </p:cNvSpPr>
              <p:nvPr/>
            </p:nvSpPr>
            <p:spPr bwMode="auto">
              <a:xfrm>
                <a:off x="171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0" name="Line 2031"/>
              <p:cNvSpPr>
                <a:spLocks noChangeShapeType="1"/>
              </p:cNvSpPr>
              <p:nvPr/>
            </p:nvSpPr>
            <p:spPr bwMode="auto">
              <a:xfrm>
                <a:off x="174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1" name="Line 2032"/>
              <p:cNvSpPr>
                <a:spLocks noChangeShapeType="1"/>
              </p:cNvSpPr>
              <p:nvPr/>
            </p:nvSpPr>
            <p:spPr bwMode="auto">
              <a:xfrm>
                <a:off x="178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2" name="Line 2033"/>
              <p:cNvSpPr>
                <a:spLocks noChangeShapeType="1"/>
              </p:cNvSpPr>
              <p:nvPr/>
            </p:nvSpPr>
            <p:spPr bwMode="auto">
              <a:xfrm>
                <a:off x="181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3" name="Line 2034"/>
              <p:cNvSpPr>
                <a:spLocks noChangeShapeType="1"/>
              </p:cNvSpPr>
              <p:nvPr/>
            </p:nvSpPr>
            <p:spPr bwMode="auto">
              <a:xfrm>
                <a:off x="185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4" name="Line 2035"/>
              <p:cNvSpPr>
                <a:spLocks noChangeShapeType="1"/>
              </p:cNvSpPr>
              <p:nvPr/>
            </p:nvSpPr>
            <p:spPr bwMode="auto">
              <a:xfrm>
                <a:off x="188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5" name="Line 2036"/>
              <p:cNvSpPr>
                <a:spLocks noChangeShapeType="1"/>
              </p:cNvSpPr>
              <p:nvPr/>
            </p:nvSpPr>
            <p:spPr bwMode="auto">
              <a:xfrm>
                <a:off x="192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6" name="Line 2037"/>
              <p:cNvSpPr>
                <a:spLocks noChangeShapeType="1"/>
              </p:cNvSpPr>
              <p:nvPr/>
            </p:nvSpPr>
            <p:spPr bwMode="auto">
              <a:xfrm>
                <a:off x="1960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7" name="Line 2038"/>
              <p:cNvSpPr>
                <a:spLocks noChangeShapeType="1"/>
              </p:cNvSpPr>
              <p:nvPr/>
            </p:nvSpPr>
            <p:spPr bwMode="auto">
              <a:xfrm>
                <a:off x="199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8" name="Line 2039"/>
              <p:cNvSpPr>
                <a:spLocks noChangeShapeType="1"/>
              </p:cNvSpPr>
              <p:nvPr/>
            </p:nvSpPr>
            <p:spPr bwMode="auto">
              <a:xfrm>
                <a:off x="203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9" name="Line 2040"/>
              <p:cNvSpPr>
                <a:spLocks noChangeShapeType="1"/>
              </p:cNvSpPr>
              <p:nvPr/>
            </p:nvSpPr>
            <p:spPr bwMode="auto">
              <a:xfrm>
                <a:off x="206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0" name="Line 2041"/>
              <p:cNvSpPr>
                <a:spLocks noChangeShapeType="1"/>
              </p:cNvSpPr>
              <p:nvPr/>
            </p:nvSpPr>
            <p:spPr bwMode="auto">
              <a:xfrm>
                <a:off x="210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1" name="Line 2042"/>
              <p:cNvSpPr>
                <a:spLocks noChangeShapeType="1"/>
              </p:cNvSpPr>
              <p:nvPr/>
            </p:nvSpPr>
            <p:spPr bwMode="auto">
              <a:xfrm>
                <a:off x="2139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2" name="Line 2043"/>
              <p:cNvSpPr>
                <a:spLocks noChangeShapeType="1"/>
              </p:cNvSpPr>
              <p:nvPr/>
            </p:nvSpPr>
            <p:spPr bwMode="auto">
              <a:xfrm>
                <a:off x="217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3" name="Line 2044"/>
              <p:cNvSpPr>
                <a:spLocks noChangeShapeType="1"/>
              </p:cNvSpPr>
              <p:nvPr/>
            </p:nvSpPr>
            <p:spPr bwMode="auto">
              <a:xfrm>
                <a:off x="221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4" name="Line 2045"/>
              <p:cNvSpPr>
                <a:spLocks noChangeShapeType="1"/>
              </p:cNvSpPr>
              <p:nvPr/>
            </p:nvSpPr>
            <p:spPr bwMode="auto">
              <a:xfrm>
                <a:off x="224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5" name="Line 2046"/>
              <p:cNvSpPr>
                <a:spLocks noChangeShapeType="1"/>
              </p:cNvSpPr>
              <p:nvPr/>
            </p:nvSpPr>
            <p:spPr bwMode="auto">
              <a:xfrm>
                <a:off x="228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6" name="Line 2047"/>
              <p:cNvSpPr>
                <a:spLocks noChangeShapeType="1"/>
              </p:cNvSpPr>
              <p:nvPr/>
            </p:nvSpPr>
            <p:spPr bwMode="auto">
              <a:xfrm>
                <a:off x="231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7" name="Line 2048"/>
              <p:cNvSpPr>
                <a:spLocks noChangeShapeType="1"/>
              </p:cNvSpPr>
              <p:nvPr/>
            </p:nvSpPr>
            <p:spPr bwMode="auto">
              <a:xfrm>
                <a:off x="2354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8" name="Line 2049"/>
              <p:cNvSpPr>
                <a:spLocks noChangeShapeType="1"/>
              </p:cNvSpPr>
              <p:nvPr/>
            </p:nvSpPr>
            <p:spPr bwMode="auto">
              <a:xfrm>
                <a:off x="239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9" name="Line 2050"/>
              <p:cNvSpPr>
                <a:spLocks noChangeShapeType="1"/>
              </p:cNvSpPr>
              <p:nvPr/>
            </p:nvSpPr>
            <p:spPr bwMode="auto">
              <a:xfrm>
                <a:off x="242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0" name="Line 2051"/>
              <p:cNvSpPr>
                <a:spLocks noChangeShapeType="1"/>
              </p:cNvSpPr>
              <p:nvPr/>
            </p:nvSpPr>
            <p:spPr bwMode="auto">
              <a:xfrm>
                <a:off x="246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1" name="Line 2052"/>
              <p:cNvSpPr>
                <a:spLocks noChangeShapeType="1"/>
              </p:cNvSpPr>
              <p:nvPr/>
            </p:nvSpPr>
            <p:spPr bwMode="auto">
              <a:xfrm>
                <a:off x="249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2" name="Line 2053"/>
              <p:cNvSpPr>
                <a:spLocks noChangeShapeType="1"/>
              </p:cNvSpPr>
              <p:nvPr/>
            </p:nvSpPr>
            <p:spPr bwMode="auto">
              <a:xfrm>
                <a:off x="2533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3" name="Line 2054"/>
              <p:cNvSpPr>
                <a:spLocks noChangeShapeType="1"/>
              </p:cNvSpPr>
              <p:nvPr/>
            </p:nvSpPr>
            <p:spPr bwMode="auto">
              <a:xfrm>
                <a:off x="256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4" name="Line 2055"/>
              <p:cNvSpPr>
                <a:spLocks noChangeShapeType="1"/>
              </p:cNvSpPr>
              <p:nvPr/>
            </p:nvSpPr>
            <p:spPr bwMode="auto">
              <a:xfrm>
                <a:off x="260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5" name="Line 2056"/>
              <p:cNvSpPr>
                <a:spLocks noChangeShapeType="1"/>
              </p:cNvSpPr>
              <p:nvPr/>
            </p:nvSpPr>
            <p:spPr bwMode="auto">
              <a:xfrm>
                <a:off x="264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6" name="Line 2057"/>
              <p:cNvSpPr>
                <a:spLocks noChangeShapeType="1"/>
              </p:cNvSpPr>
              <p:nvPr/>
            </p:nvSpPr>
            <p:spPr bwMode="auto">
              <a:xfrm>
                <a:off x="267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7" name="Line 2058"/>
              <p:cNvSpPr>
                <a:spLocks noChangeShapeType="1"/>
              </p:cNvSpPr>
              <p:nvPr/>
            </p:nvSpPr>
            <p:spPr bwMode="auto">
              <a:xfrm>
                <a:off x="271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8" name="Line 2059"/>
              <p:cNvSpPr>
                <a:spLocks noChangeShapeType="1"/>
              </p:cNvSpPr>
              <p:nvPr/>
            </p:nvSpPr>
            <p:spPr bwMode="auto">
              <a:xfrm>
                <a:off x="274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9" name="Line 2060"/>
              <p:cNvSpPr>
                <a:spLocks noChangeShapeType="1"/>
              </p:cNvSpPr>
              <p:nvPr/>
            </p:nvSpPr>
            <p:spPr bwMode="auto">
              <a:xfrm>
                <a:off x="278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0" name="Line 2061"/>
              <p:cNvSpPr>
                <a:spLocks noChangeShapeType="1"/>
              </p:cNvSpPr>
              <p:nvPr/>
            </p:nvSpPr>
            <p:spPr bwMode="auto">
              <a:xfrm>
                <a:off x="282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1" name="Line 2062"/>
              <p:cNvSpPr>
                <a:spLocks noChangeShapeType="1"/>
              </p:cNvSpPr>
              <p:nvPr/>
            </p:nvSpPr>
            <p:spPr bwMode="auto">
              <a:xfrm>
                <a:off x="285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2" name="Line 2063"/>
              <p:cNvSpPr>
                <a:spLocks noChangeShapeType="1"/>
              </p:cNvSpPr>
              <p:nvPr/>
            </p:nvSpPr>
            <p:spPr bwMode="auto">
              <a:xfrm>
                <a:off x="289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3" name="Line 2064"/>
              <p:cNvSpPr>
                <a:spLocks noChangeShapeType="1"/>
              </p:cNvSpPr>
              <p:nvPr/>
            </p:nvSpPr>
            <p:spPr bwMode="auto">
              <a:xfrm>
                <a:off x="2927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4" name="Line 2065"/>
              <p:cNvSpPr>
                <a:spLocks noChangeShapeType="1"/>
              </p:cNvSpPr>
              <p:nvPr/>
            </p:nvSpPr>
            <p:spPr bwMode="auto">
              <a:xfrm>
                <a:off x="296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5" name="Line 2066"/>
              <p:cNvSpPr>
                <a:spLocks noChangeShapeType="1"/>
              </p:cNvSpPr>
              <p:nvPr/>
            </p:nvSpPr>
            <p:spPr bwMode="auto">
              <a:xfrm>
                <a:off x="299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6" name="Line 2067"/>
              <p:cNvSpPr>
                <a:spLocks noChangeShapeType="1"/>
              </p:cNvSpPr>
              <p:nvPr/>
            </p:nvSpPr>
            <p:spPr bwMode="auto">
              <a:xfrm>
                <a:off x="303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7" name="Line 2068"/>
              <p:cNvSpPr>
                <a:spLocks noChangeShapeType="1"/>
              </p:cNvSpPr>
              <p:nvPr/>
            </p:nvSpPr>
            <p:spPr bwMode="auto">
              <a:xfrm>
                <a:off x="307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8" name="Line 2069"/>
              <p:cNvSpPr>
                <a:spLocks noChangeShapeType="1"/>
              </p:cNvSpPr>
              <p:nvPr/>
            </p:nvSpPr>
            <p:spPr bwMode="auto">
              <a:xfrm>
                <a:off x="3106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9" name="Line 2070"/>
              <p:cNvSpPr>
                <a:spLocks noChangeShapeType="1"/>
              </p:cNvSpPr>
              <p:nvPr/>
            </p:nvSpPr>
            <p:spPr bwMode="auto">
              <a:xfrm>
                <a:off x="314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0" name="Line 2071"/>
              <p:cNvSpPr>
                <a:spLocks noChangeShapeType="1"/>
              </p:cNvSpPr>
              <p:nvPr/>
            </p:nvSpPr>
            <p:spPr bwMode="auto">
              <a:xfrm>
                <a:off x="317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1" name="Line 2072"/>
              <p:cNvSpPr>
                <a:spLocks noChangeShapeType="1"/>
              </p:cNvSpPr>
              <p:nvPr/>
            </p:nvSpPr>
            <p:spPr bwMode="auto">
              <a:xfrm>
                <a:off x="321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2" name="Line 2073"/>
              <p:cNvSpPr>
                <a:spLocks noChangeShapeType="1"/>
              </p:cNvSpPr>
              <p:nvPr/>
            </p:nvSpPr>
            <p:spPr bwMode="auto">
              <a:xfrm>
                <a:off x="325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3" name="Line 2074"/>
              <p:cNvSpPr>
                <a:spLocks noChangeShapeType="1"/>
              </p:cNvSpPr>
              <p:nvPr/>
            </p:nvSpPr>
            <p:spPr bwMode="auto">
              <a:xfrm>
                <a:off x="328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4" name="Line 2075"/>
              <p:cNvSpPr>
                <a:spLocks noChangeShapeType="1"/>
              </p:cNvSpPr>
              <p:nvPr/>
            </p:nvSpPr>
            <p:spPr bwMode="auto">
              <a:xfrm>
                <a:off x="332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5" name="Line 2076"/>
              <p:cNvSpPr>
                <a:spLocks noChangeShapeType="1"/>
              </p:cNvSpPr>
              <p:nvPr/>
            </p:nvSpPr>
            <p:spPr bwMode="auto">
              <a:xfrm>
                <a:off x="335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6" name="Line 2077"/>
              <p:cNvSpPr>
                <a:spLocks noChangeShapeType="1"/>
              </p:cNvSpPr>
              <p:nvPr/>
            </p:nvSpPr>
            <p:spPr bwMode="auto">
              <a:xfrm>
                <a:off x="339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7" name="Line 2078"/>
              <p:cNvSpPr>
                <a:spLocks noChangeShapeType="1"/>
              </p:cNvSpPr>
              <p:nvPr/>
            </p:nvSpPr>
            <p:spPr bwMode="auto">
              <a:xfrm>
                <a:off x="342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8" name="Line 2079"/>
              <p:cNvSpPr>
                <a:spLocks noChangeShapeType="1"/>
              </p:cNvSpPr>
              <p:nvPr/>
            </p:nvSpPr>
            <p:spPr bwMode="auto">
              <a:xfrm>
                <a:off x="346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9" name="Line 2080"/>
              <p:cNvSpPr>
                <a:spLocks noChangeShapeType="1"/>
              </p:cNvSpPr>
              <p:nvPr/>
            </p:nvSpPr>
            <p:spPr bwMode="auto">
              <a:xfrm>
                <a:off x="350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0" name="Line 2081"/>
              <p:cNvSpPr>
                <a:spLocks noChangeShapeType="1"/>
              </p:cNvSpPr>
              <p:nvPr/>
            </p:nvSpPr>
            <p:spPr bwMode="auto">
              <a:xfrm>
                <a:off x="353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1" name="Line 2082"/>
              <p:cNvSpPr>
                <a:spLocks noChangeShapeType="1"/>
              </p:cNvSpPr>
              <p:nvPr/>
            </p:nvSpPr>
            <p:spPr bwMode="auto">
              <a:xfrm>
                <a:off x="357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2" name="Line 2083"/>
              <p:cNvSpPr>
                <a:spLocks noChangeShapeType="1"/>
              </p:cNvSpPr>
              <p:nvPr/>
            </p:nvSpPr>
            <p:spPr bwMode="auto">
              <a:xfrm>
                <a:off x="360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3" name="Line 2084"/>
              <p:cNvSpPr>
                <a:spLocks noChangeShapeType="1"/>
              </p:cNvSpPr>
              <p:nvPr/>
            </p:nvSpPr>
            <p:spPr bwMode="auto">
              <a:xfrm>
                <a:off x="364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4" name="Line 2085"/>
              <p:cNvSpPr>
                <a:spLocks noChangeShapeType="1"/>
              </p:cNvSpPr>
              <p:nvPr/>
            </p:nvSpPr>
            <p:spPr bwMode="auto">
              <a:xfrm>
                <a:off x="367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5" name="Line 2086"/>
              <p:cNvSpPr>
                <a:spLocks noChangeShapeType="1"/>
              </p:cNvSpPr>
              <p:nvPr/>
            </p:nvSpPr>
            <p:spPr bwMode="auto">
              <a:xfrm>
                <a:off x="371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6" name="Line 2087"/>
              <p:cNvSpPr>
                <a:spLocks noChangeShapeType="1"/>
              </p:cNvSpPr>
              <p:nvPr/>
            </p:nvSpPr>
            <p:spPr bwMode="auto">
              <a:xfrm>
                <a:off x="375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7" name="Line 2088"/>
              <p:cNvSpPr>
                <a:spLocks noChangeShapeType="1"/>
              </p:cNvSpPr>
              <p:nvPr/>
            </p:nvSpPr>
            <p:spPr bwMode="auto">
              <a:xfrm>
                <a:off x="378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8" name="Line 2089"/>
              <p:cNvSpPr>
                <a:spLocks noChangeShapeType="1"/>
              </p:cNvSpPr>
              <p:nvPr/>
            </p:nvSpPr>
            <p:spPr bwMode="auto">
              <a:xfrm>
                <a:off x="382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9" name="Line 2090"/>
              <p:cNvSpPr>
                <a:spLocks noChangeShapeType="1"/>
              </p:cNvSpPr>
              <p:nvPr/>
            </p:nvSpPr>
            <p:spPr bwMode="auto">
              <a:xfrm>
                <a:off x="3858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0" name="Line 2091"/>
              <p:cNvSpPr>
                <a:spLocks noChangeShapeType="1"/>
              </p:cNvSpPr>
              <p:nvPr/>
            </p:nvSpPr>
            <p:spPr bwMode="auto">
              <a:xfrm>
                <a:off x="389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1" name="Line 2092"/>
              <p:cNvSpPr>
                <a:spLocks noChangeShapeType="1"/>
              </p:cNvSpPr>
              <p:nvPr/>
            </p:nvSpPr>
            <p:spPr bwMode="auto">
              <a:xfrm>
                <a:off x="393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2" name="Line 2093"/>
              <p:cNvSpPr>
                <a:spLocks noChangeShapeType="1"/>
              </p:cNvSpPr>
              <p:nvPr/>
            </p:nvSpPr>
            <p:spPr bwMode="auto">
              <a:xfrm>
                <a:off x="396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3" name="Line 2094"/>
              <p:cNvSpPr>
                <a:spLocks noChangeShapeType="1"/>
              </p:cNvSpPr>
              <p:nvPr/>
            </p:nvSpPr>
            <p:spPr bwMode="auto">
              <a:xfrm>
                <a:off x="400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4" name="Line 2095"/>
              <p:cNvSpPr>
                <a:spLocks noChangeShapeType="1"/>
              </p:cNvSpPr>
              <p:nvPr/>
            </p:nvSpPr>
            <p:spPr bwMode="auto">
              <a:xfrm>
                <a:off x="4037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5" name="Line 2096"/>
              <p:cNvSpPr>
                <a:spLocks noChangeShapeType="1"/>
              </p:cNvSpPr>
              <p:nvPr/>
            </p:nvSpPr>
            <p:spPr bwMode="auto">
              <a:xfrm>
                <a:off x="407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6" name="Line 2097"/>
              <p:cNvSpPr>
                <a:spLocks noChangeShapeType="1"/>
              </p:cNvSpPr>
              <p:nvPr/>
            </p:nvSpPr>
            <p:spPr bwMode="auto">
              <a:xfrm>
                <a:off x="410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7" name="Line 2098"/>
              <p:cNvSpPr>
                <a:spLocks noChangeShapeType="1"/>
              </p:cNvSpPr>
              <p:nvPr/>
            </p:nvSpPr>
            <p:spPr bwMode="auto">
              <a:xfrm>
                <a:off x="414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8" name="Line 2099"/>
              <p:cNvSpPr>
                <a:spLocks noChangeShapeType="1"/>
              </p:cNvSpPr>
              <p:nvPr/>
            </p:nvSpPr>
            <p:spPr bwMode="auto">
              <a:xfrm>
                <a:off x="418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9" name="Line 2100"/>
              <p:cNvSpPr>
                <a:spLocks noChangeShapeType="1"/>
              </p:cNvSpPr>
              <p:nvPr/>
            </p:nvSpPr>
            <p:spPr bwMode="auto">
              <a:xfrm>
                <a:off x="421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0" name="Line 2101"/>
              <p:cNvSpPr>
                <a:spLocks noChangeShapeType="1"/>
              </p:cNvSpPr>
              <p:nvPr/>
            </p:nvSpPr>
            <p:spPr bwMode="auto">
              <a:xfrm>
                <a:off x="425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1" name="Line 2102"/>
              <p:cNvSpPr>
                <a:spLocks noChangeShapeType="1"/>
              </p:cNvSpPr>
              <p:nvPr/>
            </p:nvSpPr>
            <p:spPr bwMode="auto">
              <a:xfrm>
                <a:off x="428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2" name="Line 2103"/>
              <p:cNvSpPr>
                <a:spLocks noChangeShapeType="1"/>
              </p:cNvSpPr>
              <p:nvPr/>
            </p:nvSpPr>
            <p:spPr bwMode="auto">
              <a:xfrm>
                <a:off x="432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3" name="Line 2104"/>
              <p:cNvSpPr>
                <a:spLocks noChangeShapeType="1"/>
              </p:cNvSpPr>
              <p:nvPr/>
            </p:nvSpPr>
            <p:spPr bwMode="auto">
              <a:xfrm>
                <a:off x="436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4" name="Line 2105"/>
              <p:cNvSpPr>
                <a:spLocks noChangeShapeType="1"/>
              </p:cNvSpPr>
              <p:nvPr/>
            </p:nvSpPr>
            <p:spPr bwMode="auto">
              <a:xfrm>
                <a:off x="439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5" name="Line 2106"/>
              <p:cNvSpPr>
                <a:spLocks noChangeShapeType="1"/>
              </p:cNvSpPr>
              <p:nvPr/>
            </p:nvSpPr>
            <p:spPr bwMode="auto">
              <a:xfrm>
                <a:off x="4431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6" name="Line 2107"/>
              <p:cNvSpPr>
                <a:spLocks noChangeShapeType="1"/>
              </p:cNvSpPr>
              <p:nvPr/>
            </p:nvSpPr>
            <p:spPr bwMode="auto">
              <a:xfrm>
                <a:off x="446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7" name="Line 2108"/>
              <p:cNvSpPr>
                <a:spLocks noChangeShapeType="1"/>
              </p:cNvSpPr>
              <p:nvPr/>
            </p:nvSpPr>
            <p:spPr bwMode="auto">
              <a:xfrm>
                <a:off x="450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8" name="Line 2109"/>
              <p:cNvSpPr>
                <a:spLocks noChangeShapeType="1"/>
              </p:cNvSpPr>
              <p:nvPr/>
            </p:nvSpPr>
            <p:spPr bwMode="auto">
              <a:xfrm>
                <a:off x="453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9" name="Line 2110"/>
              <p:cNvSpPr>
                <a:spLocks noChangeShapeType="1"/>
              </p:cNvSpPr>
              <p:nvPr/>
            </p:nvSpPr>
            <p:spPr bwMode="auto">
              <a:xfrm>
                <a:off x="457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0" name="Line 2111"/>
              <p:cNvSpPr>
                <a:spLocks noChangeShapeType="1"/>
              </p:cNvSpPr>
              <p:nvPr/>
            </p:nvSpPr>
            <p:spPr bwMode="auto">
              <a:xfrm>
                <a:off x="4610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1" name="Line 2112"/>
              <p:cNvSpPr>
                <a:spLocks noChangeShapeType="1"/>
              </p:cNvSpPr>
              <p:nvPr/>
            </p:nvSpPr>
            <p:spPr bwMode="auto">
              <a:xfrm>
                <a:off x="464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2" name="Line 2113"/>
              <p:cNvSpPr>
                <a:spLocks noChangeShapeType="1"/>
              </p:cNvSpPr>
              <p:nvPr/>
            </p:nvSpPr>
            <p:spPr bwMode="auto">
              <a:xfrm>
                <a:off x="468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3" name="Line 2114"/>
              <p:cNvSpPr>
                <a:spLocks noChangeShapeType="1"/>
              </p:cNvSpPr>
              <p:nvPr/>
            </p:nvSpPr>
            <p:spPr bwMode="auto">
              <a:xfrm>
                <a:off x="471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4" name="Line 2115"/>
              <p:cNvSpPr>
                <a:spLocks noChangeShapeType="1"/>
              </p:cNvSpPr>
              <p:nvPr/>
            </p:nvSpPr>
            <p:spPr bwMode="auto">
              <a:xfrm>
                <a:off x="475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5" name="Line 2116"/>
              <p:cNvSpPr>
                <a:spLocks noChangeShapeType="1"/>
              </p:cNvSpPr>
              <p:nvPr/>
            </p:nvSpPr>
            <p:spPr bwMode="auto">
              <a:xfrm>
                <a:off x="479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6" name="Line 2117"/>
              <p:cNvSpPr>
                <a:spLocks noChangeShapeType="1"/>
              </p:cNvSpPr>
              <p:nvPr/>
            </p:nvSpPr>
            <p:spPr bwMode="auto">
              <a:xfrm>
                <a:off x="4825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7" name="Line 2118"/>
              <p:cNvSpPr>
                <a:spLocks noChangeShapeType="1"/>
              </p:cNvSpPr>
              <p:nvPr/>
            </p:nvSpPr>
            <p:spPr bwMode="auto">
              <a:xfrm>
                <a:off x="486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8" name="Line 2119"/>
              <p:cNvSpPr>
                <a:spLocks noChangeShapeType="1"/>
              </p:cNvSpPr>
              <p:nvPr/>
            </p:nvSpPr>
            <p:spPr bwMode="auto">
              <a:xfrm>
                <a:off x="489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9" name="Line 2120"/>
              <p:cNvSpPr>
                <a:spLocks noChangeShapeType="1"/>
              </p:cNvSpPr>
              <p:nvPr/>
            </p:nvSpPr>
            <p:spPr bwMode="auto">
              <a:xfrm>
                <a:off x="493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0" name="Line 2121"/>
              <p:cNvSpPr>
                <a:spLocks noChangeShapeType="1"/>
              </p:cNvSpPr>
              <p:nvPr/>
            </p:nvSpPr>
            <p:spPr bwMode="auto">
              <a:xfrm>
                <a:off x="496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1" name="Line 2122"/>
              <p:cNvSpPr>
                <a:spLocks noChangeShapeType="1"/>
              </p:cNvSpPr>
              <p:nvPr/>
            </p:nvSpPr>
            <p:spPr bwMode="auto">
              <a:xfrm>
                <a:off x="5004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2" name="Line 2123"/>
              <p:cNvSpPr>
                <a:spLocks noChangeShapeType="1"/>
              </p:cNvSpPr>
              <p:nvPr/>
            </p:nvSpPr>
            <p:spPr bwMode="auto">
              <a:xfrm>
                <a:off x="504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3" name="Line 2124"/>
              <p:cNvSpPr>
                <a:spLocks noChangeShapeType="1"/>
              </p:cNvSpPr>
              <p:nvPr/>
            </p:nvSpPr>
            <p:spPr bwMode="auto">
              <a:xfrm>
                <a:off x="507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4" name="Line 2125"/>
              <p:cNvSpPr>
                <a:spLocks noChangeShapeType="1"/>
              </p:cNvSpPr>
              <p:nvPr/>
            </p:nvSpPr>
            <p:spPr bwMode="auto">
              <a:xfrm>
                <a:off x="511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5" name="Line 2126"/>
              <p:cNvSpPr>
                <a:spLocks noChangeShapeType="1"/>
              </p:cNvSpPr>
              <p:nvPr/>
            </p:nvSpPr>
            <p:spPr bwMode="auto">
              <a:xfrm>
                <a:off x="514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6" name="Line 2127"/>
              <p:cNvSpPr>
                <a:spLocks noChangeShapeType="1"/>
              </p:cNvSpPr>
              <p:nvPr/>
            </p:nvSpPr>
            <p:spPr bwMode="auto">
              <a:xfrm>
                <a:off x="5184" y="1568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7" name="Line 2128"/>
              <p:cNvSpPr>
                <a:spLocks noChangeShapeType="1"/>
              </p:cNvSpPr>
              <p:nvPr/>
            </p:nvSpPr>
            <p:spPr bwMode="auto">
              <a:xfrm>
                <a:off x="521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8" name="Line 2129"/>
              <p:cNvSpPr>
                <a:spLocks noChangeShapeType="1"/>
              </p:cNvSpPr>
              <p:nvPr/>
            </p:nvSpPr>
            <p:spPr bwMode="auto">
              <a:xfrm>
                <a:off x="525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9" name="Line 2130"/>
              <p:cNvSpPr>
                <a:spLocks noChangeShapeType="1"/>
              </p:cNvSpPr>
              <p:nvPr/>
            </p:nvSpPr>
            <p:spPr bwMode="auto">
              <a:xfrm>
                <a:off x="529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0" name="Line 2131"/>
              <p:cNvSpPr>
                <a:spLocks noChangeShapeType="1"/>
              </p:cNvSpPr>
              <p:nvPr/>
            </p:nvSpPr>
            <p:spPr bwMode="auto">
              <a:xfrm>
                <a:off x="532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1" name="Line 2132"/>
              <p:cNvSpPr>
                <a:spLocks noChangeShapeType="1"/>
              </p:cNvSpPr>
              <p:nvPr/>
            </p:nvSpPr>
            <p:spPr bwMode="auto">
              <a:xfrm>
                <a:off x="5362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2" name="Line 2133"/>
              <p:cNvSpPr>
                <a:spLocks noChangeShapeType="1"/>
              </p:cNvSpPr>
              <p:nvPr/>
            </p:nvSpPr>
            <p:spPr bwMode="auto">
              <a:xfrm>
                <a:off x="5398" y="15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3" name="Line 2134"/>
              <p:cNvSpPr>
                <a:spLocks noChangeShapeType="1"/>
              </p:cNvSpPr>
              <p:nvPr/>
            </p:nvSpPr>
            <p:spPr bwMode="auto">
              <a:xfrm>
                <a:off x="74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4" name="Line 2135"/>
              <p:cNvSpPr>
                <a:spLocks noChangeShapeType="1"/>
              </p:cNvSpPr>
              <p:nvPr/>
            </p:nvSpPr>
            <p:spPr bwMode="auto">
              <a:xfrm>
                <a:off x="77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5" name="Line 2136"/>
              <p:cNvSpPr>
                <a:spLocks noChangeShapeType="1"/>
              </p:cNvSpPr>
              <p:nvPr/>
            </p:nvSpPr>
            <p:spPr bwMode="auto">
              <a:xfrm>
                <a:off x="81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6" name="Line 2137"/>
              <p:cNvSpPr>
                <a:spLocks noChangeShapeType="1"/>
              </p:cNvSpPr>
              <p:nvPr/>
            </p:nvSpPr>
            <p:spPr bwMode="auto">
              <a:xfrm>
                <a:off x="85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7" name="Line 2138"/>
              <p:cNvSpPr>
                <a:spLocks noChangeShapeType="1"/>
              </p:cNvSpPr>
              <p:nvPr/>
            </p:nvSpPr>
            <p:spPr bwMode="auto">
              <a:xfrm>
                <a:off x="88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8" name="Line 2139"/>
              <p:cNvSpPr>
                <a:spLocks noChangeShapeType="1"/>
              </p:cNvSpPr>
              <p:nvPr/>
            </p:nvSpPr>
            <p:spPr bwMode="auto">
              <a:xfrm>
                <a:off x="92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9" name="Line 2140"/>
              <p:cNvSpPr>
                <a:spLocks noChangeShapeType="1"/>
              </p:cNvSpPr>
              <p:nvPr/>
            </p:nvSpPr>
            <p:spPr bwMode="auto">
              <a:xfrm>
                <a:off x="95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0" name="Line 2141"/>
              <p:cNvSpPr>
                <a:spLocks noChangeShapeType="1"/>
              </p:cNvSpPr>
              <p:nvPr/>
            </p:nvSpPr>
            <p:spPr bwMode="auto">
              <a:xfrm>
                <a:off x="99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1" name="Line 2142"/>
              <p:cNvSpPr>
                <a:spLocks noChangeShapeType="1"/>
              </p:cNvSpPr>
              <p:nvPr/>
            </p:nvSpPr>
            <p:spPr bwMode="auto">
              <a:xfrm>
                <a:off x="1029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2" name="Line 2143"/>
              <p:cNvSpPr>
                <a:spLocks noChangeShapeType="1"/>
              </p:cNvSpPr>
              <p:nvPr/>
            </p:nvSpPr>
            <p:spPr bwMode="auto">
              <a:xfrm>
                <a:off x="106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3" name="Line 2144"/>
              <p:cNvSpPr>
                <a:spLocks noChangeShapeType="1"/>
              </p:cNvSpPr>
              <p:nvPr/>
            </p:nvSpPr>
            <p:spPr bwMode="auto">
              <a:xfrm>
                <a:off x="110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4" name="Line 2145"/>
              <p:cNvSpPr>
                <a:spLocks noChangeShapeType="1"/>
              </p:cNvSpPr>
              <p:nvPr/>
            </p:nvSpPr>
            <p:spPr bwMode="auto">
              <a:xfrm>
                <a:off x="113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5" name="Line 2146"/>
              <p:cNvSpPr>
                <a:spLocks noChangeShapeType="1"/>
              </p:cNvSpPr>
              <p:nvPr/>
            </p:nvSpPr>
            <p:spPr bwMode="auto">
              <a:xfrm>
                <a:off x="117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6" name="Line 2147"/>
              <p:cNvSpPr>
                <a:spLocks noChangeShapeType="1"/>
              </p:cNvSpPr>
              <p:nvPr/>
            </p:nvSpPr>
            <p:spPr bwMode="auto">
              <a:xfrm>
                <a:off x="1208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7" name="Line 2148"/>
              <p:cNvSpPr>
                <a:spLocks noChangeShapeType="1"/>
              </p:cNvSpPr>
              <p:nvPr/>
            </p:nvSpPr>
            <p:spPr bwMode="auto">
              <a:xfrm>
                <a:off x="124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8" name="Line 2149"/>
              <p:cNvSpPr>
                <a:spLocks noChangeShapeType="1"/>
              </p:cNvSpPr>
              <p:nvPr/>
            </p:nvSpPr>
            <p:spPr bwMode="auto">
              <a:xfrm>
                <a:off x="128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9" name="Line 2150"/>
              <p:cNvSpPr>
                <a:spLocks noChangeShapeType="1"/>
              </p:cNvSpPr>
              <p:nvPr/>
            </p:nvSpPr>
            <p:spPr bwMode="auto">
              <a:xfrm>
                <a:off x="131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0" name="Line 2151"/>
              <p:cNvSpPr>
                <a:spLocks noChangeShapeType="1"/>
              </p:cNvSpPr>
              <p:nvPr/>
            </p:nvSpPr>
            <p:spPr bwMode="auto">
              <a:xfrm>
                <a:off x="135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1" name="Line 2152"/>
              <p:cNvSpPr>
                <a:spLocks noChangeShapeType="1"/>
              </p:cNvSpPr>
              <p:nvPr/>
            </p:nvSpPr>
            <p:spPr bwMode="auto">
              <a:xfrm>
                <a:off x="138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2" name="Line 2153"/>
              <p:cNvSpPr>
                <a:spLocks noChangeShapeType="1"/>
              </p:cNvSpPr>
              <p:nvPr/>
            </p:nvSpPr>
            <p:spPr bwMode="auto">
              <a:xfrm>
                <a:off x="1423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3" name="Line 2154"/>
              <p:cNvSpPr>
                <a:spLocks noChangeShapeType="1"/>
              </p:cNvSpPr>
              <p:nvPr/>
            </p:nvSpPr>
            <p:spPr bwMode="auto">
              <a:xfrm>
                <a:off x="145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4" name="Line 2155"/>
              <p:cNvSpPr>
                <a:spLocks noChangeShapeType="1"/>
              </p:cNvSpPr>
              <p:nvPr/>
            </p:nvSpPr>
            <p:spPr bwMode="auto">
              <a:xfrm>
                <a:off x="149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5" name="Line 2156"/>
              <p:cNvSpPr>
                <a:spLocks noChangeShapeType="1"/>
              </p:cNvSpPr>
              <p:nvPr/>
            </p:nvSpPr>
            <p:spPr bwMode="auto">
              <a:xfrm>
                <a:off x="153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6" name="Line 2157"/>
              <p:cNvSpPr>
                <a:spLocks noChangeShapeType="1"/>
              </p:cNvSpPr>
              <p:nvPr/>
            </p:nvSpPr>
            <p:spPr bwMode="auto">
              <a:xfrm>
                <a:off x="156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7" name="Line 2158"/>
              <p:cNvSpPr>
                <a:spLocks noChangeShapeType="1"/>
              </p:cNvSpPr>
              <p:nvPr/>
            </p:nvSpPr>
            <p:spPr bwMode="auto">
              <a:xfrm>
                <a:off x="1602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8" name="Line 2159"/>
              <p:cNvSpPr>
                <a:spLocks noChangeShapeType="1"/>
              </p:cNvSpPr>
              <p:nvPr/>
            </p:nvSpPr>
            <p:spPr bwMode="auto">
              <a:xfrm>
                <a:off x="163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9" name="Line 2160"/>
              <p:cNvSpPr>
                <a:spLocks noChangeShapeType="1"/>
              </p:cNvSpPr>
              <p:nvPr/>
            </p:nvSpPr>
            <p:spPr bwMode="auto">
              <a:xfrm>
                <a:off x="167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0" name="Line 2161"/>
              <p:cNvSpPr>
                <a:spLocks noChangeShapeType="1"/>
              </p:cNvSpPr>
              <p:nvPr/>
            </p:nvSpPr>
            <p:spPr bwMode="auto">
              <a:xfrm>
                <a:off x="171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1" name="Line 2162"/>
              <p:cNvSpPr>
                <a:spLocks noChangeShapeType="1"/>
              </p:cNvSpPr>
              <p:nvPr/>
            </p:nvSpPr>
            <p:spPr bwMode="auto">
              <a:xfrm>
                <a:off x="174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2" name="Line 2163"/>
              <p:cNvSpPr>
                <a:spLocks noChangeShapeType="1"/>
              </p:cNvSpPr>
              <p:nvPr/>
            </p:nvSpPr>
            <p:spPr bwMode="auto">
              <a:xfrm>
                <a:off x="178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3" name="Line 2164"/>
              <p:cNvSpPr>
                <a:spLocks noChangeShapeType="1"/>
              </p:cNvSpPr>
              <p:nvPr/>
            </p:nvSpPr>
            <p:spPr bwMode="auto">
              <a:xfrm>
                <a:off x="181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4" name="Line 2165"/>
              <p:cNvSpPr>
                <a:spLocks noChangeShapeType="1"/>
              </p:cNvSpPr>
              <p:nvPr/>
            </p:nvSpPr>
            <p:spPr bwMode="auto">
              <a:xfrm>
                <a:off x="185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5" name="Line 2166"/>
              <p:cNvSpPr>
                <a:spLocks noChangeShapeType="1"/>
              </p:cNvSpPr>
              <p:nvPr/>
            </p:nvSpPr>
            <p:spPr bwMode="auto">
              <a:xfrm>
                <a:off x="188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6" name="Line 2167"/>
              <p:cNvSpPr>
                <a:spLocks noChangeShapeType="1"/>
              </p:cNvSpPr>
              <p:nvPr/>
            </p:nvSpPr>
            <p:spPr bwMode="auto">
              <a:xfrm>
                <a:off x="192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7" name="Line 2168"/>
              <p:cNvSpPr>
                <a:spLocks noChangeShapeType="1"/>
              </p:cNvSpPr>
              <p:nvPr/>
            </p:nvSpPr>
            <p:spPr bwMode="auto">
              <a:xfrm>
                <a:off x="1960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8" name="Line 2169"/>
              <p:cNvSpPr>
                <a:spLocks noChangeShapeType="1"/>
              </p:cNvSpPr>
              <p:nvPr/>
            </p:nvSpPr>
            <p:spPr bwMode="auto">
              <a:xfrm>
                <a:off x="199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9" name="Line 2170"/>
              <p:cNvSpPr>
                <a:spLocks noChangeShapeType="1"/>
              </p:cNvSpPr>
              <p:nvPr/>
            </p:nvSpPr>
            <p:spPr bwMode="auto">
              <a:xfrm>
                <a:off x="203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0" name="Line 2171"/>
              <p:cNvSpPr>
                <a:spLocks noChangeShapeType="1"/>
              </p:cNvSpPr>
              <p:nvPr/>
            </p:nvSpPr>
            <p:spPr bwMode="auto">
              <a:xfrm>
                <a:off x="206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1" name="Line 2172"/>
              <p:cNvSpPr>
                <a:spLocks noChangeShapeType="1"/>
              </p:cNvSpPr>
              <p:nvPr/>
            </p:nvSpPr>
            <p:spPr bwMode="auto">
              <a:xfrm>
                <a:off x="210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2" name="Line 2173"/>
              <p:cNvSpPr>
                <a:spLocks noChangeShapeType="1"/>
              </p:cNvSpPr>
              <p:nvPr/>
            </p:nvSpPr>
            <p:spPr bwMode="auto">
              <a:xfrm>
                <a:off x="2139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3" name="Line 2174"/>
              <p:cNvSpPr>
                <a:spLocks noChangeShapeType="1"/>
              </p:cNvSpPr>
              <p:nvPr/>
            </p:nvSpPr>
            <p:spPr bwMode="auto">
              <a:xfrm>
                <a:off x="217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4" name="Line 2175"/>
              <p:cNvSpPr>
                <a:spLocks noChangeShapeType="1"/>
              </p:cNvSpPr>
              <p:nvPr/>
            </p:nvSpPr>
            <p:spPr bwMode="auto">
              <a:xfrm>
                <a:off x="221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5" name="Line 2176"/>
              <p:cNvSpPr>
                <a:spLocks noChangeShapeType="1"/>
              </p:cNvSpPr>
              <p:nvPr/>
            </p:nvSpPr>
            <p:spPr bwMode="auto">
              <a:xfrm>
                <a:off x="224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6" name="Line 2177"/>
              <p:cNvSpPr>
                <a:spLocks noChangeShapeType="1"/>
              </p:cNvSpPr>
              <p:nvPr/>
            </p:nvSpPr>
            <p:spPr bwMode="auto">
              <a:xfrm>
                <a:off x="228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7" name="Line 2178"/>
              <p:cNvSpPr>
                <a:spLocks noChangeShapeType="1"/>
              </p:cNvSpPr>
              <p:nvPr/>
            </p:nvSpPr>
            <p:spPr bwMode="auto">
              <a:xfrm>
                <a:off x="231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8" name="Line 2179"/>
              <p:cNvSpPr>
                <a:spLocks noChangeShapeType="1"/>
              </p:cNvSpPr>
              <p:nvPr/>
            </p:nvSpPr>
            <p:spPr bwMode="auto">
              <a:xfrm>
                <a:off x="2354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9" name="Line 2180"/>
              <p:cNvSpPr>
                <a:spLocks noChangeShapeType="1"/>
              </p:cNvSpPr>
              <p:nvPr/>
            </p:nvSpPr>
            <p:spPr bwMode="auto">
              <a:xfrm>
                <a:off x="239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0" name="Line 2181"/>
              <p:cNvSpPr>
                <a:spLocks noChangeShapeType="1"/>
              </p:cNvSpPr>
              <p:nvPr/>
            </p:nvSpPr>
            <p:spPr bwMode="auto">
              <a:xfrm>
                <a:off x="242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1" name="Line 2182"/>
              <p:cNvSpPr>
                <a:spLocks noChangeShapeType="1"/>
              </p:cNvSpPr>
              <p:nvPr/>
            </p:nvSpPr>
            <p:spPr bwMode="auto">
              <a:xfrm>
                <a:off x="246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2" name="Line 2183"/>
              <p:cNvSpPr>
                <a:spLocks noChangeShapeType="1"/>
              </p:cNvSpPr>
              <p:nvPr/>
            </p:nvSpPr>
            <p:spPr bwMode="auto">
              <a:xfrm>
                <a:off x="249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3" name="Line 2184"/>
              <p:cNvSpPr>
                <a:spLocks noChangeShapeType="1"/>
              </p:cNvSpPr>
              <p:nvPr/>
            </p:nvSpPr>
            <p:spPr bwMode="auto">
              <a:xfrm>
                <a:off x="2533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4" name="Line 2185"/>
              <p:cNvSpPr>
                <a:spLocks noChangeShapeType="1"/>
              </p:cNvSpPr>
              <p:nvPr/>
            </p:nvSpPr>
            <p:spPr bwMode="auto">
              <a:xfrm>
                <a:off x="256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5" name="Line 2186"/>
              <p:cNvSpPr>
                <a:spLocks noChangeShapeType="1"/>
              </p:cNvSpPr>
              <p:nvPr/>
            </p:nvSpPr>
            <p:spPr bwMode="auto">
              <a:xfrm>
                <a:off x="260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6" name="Line 2187"/>
              <p:cNvSpPr>
                <a:spLocks noChangeShapeType="1"/>
              </p:cNvSpPr>
              <p:nvPr/>
            </p:nvSpPr>
            <p:spPr bwMode="auto">
              <a:xfrm>
                <a:off x="264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7" name="Line 2188"/>
              <p:cNvSpPr>
                <a:spLocks noChangeShapeType="1"/>
              </p:cNvSpPr>
              <p:nvPr/>
            </p:nvSpPr>
            <p:spPr bwMode="auto">
              <a:xfrm>
                <a:off x="267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8" name="Line 2189"/>
              <p:cNvSpPr>
                <a:spLocks noChangeShapeType="1"/>
              </p:cNvSpPr>
              <p:nvPr/>
            </p:nvSpPr>
            <p:spPr bwMode="auto">
              <a:xfrm>
                <a:off x="271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9" name="Line 2190"/>
              <p:cNvSpPr>
                <a:spLocks noChangeShapeType="1"/>
              </p:cNvSpPr>
              <p:nvPr/>
            </p:nvSpPr>
            <p:spPr bwMode="auto">
              <a:xfrm>
                <a:off x="274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0" name="Line 2191"/>
              <p:cNvSpPr>
                <a:spLocks noChangeShapeType="1"/>
              </p:cNvSpPr>
              <p:nvPr/>
            </p:nvSpPr>
            <p:spPr bwMode="auto">
              <a:xfrm>
                <a:off x="278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1" name="Line 2192"/>
              <p:cNvSpPr>
                <a:spLocks noChangeShapeType="1"/>
              </p:cNvSpPr>
              <p:nvPr/>
            </p:nvSpPr>
            <p:spPr bwMode="auto">
              <a:xfrm>
                <a:off x="282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2" name="Line 2193"/>
              <p:cNvSpPr>
                <a:spLocks noChangeShapeType="1"/>
              </p:cNvSpPr>
              <p:nvPr/>
            </p:nvSpPr>
            <p:spPr bwMode="auto">
              <a:xfrm>
                <a:off x="285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3" name="Line 2194"/>
              <p:cNvSpPr>
                <a:spLocks noChangeShapeType="1"/>
              </p:cNvSpPr>
              <p:nvPr/>
            </p:nvSpPr>
            <p:spPr bwMode="auto">
              <a:xfrm>
                <a:off x="289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4" name="Line 2195"/>
              <p:cNvSpPr>
                <a:spLocks noChangeShapeType="1"/>
              </p:cNvSpPr>
              <p:nvPr/>
            </p:nvSpPr>
            <p:spPr bwMode="auto">
              <a:xfrm>
                <a:off x="2927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5" name="Line 2196"/>
              <p:cNvSpPr>
                <a:spLocks noChangeShapeType="1"/>
              </p:cNvSpPr>
              <p:nvPr/>
            </p:nvSpPr>
            <p:spPr bwMode="auto">
              <a:xfrm>
                <a:off x="296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6" name="Line 2197"/>
              <p:cNvSpPr>
                <a:spLocks noChangeShapeType="1"/>
              </p:cNvSpPr>
              <p:nvPr/>
            </p:nvSpPr>
            <p:spPr bwMode="auto">
              <a:xfrm>
                <a:off x="299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7" name="Line 2198"/>
              <p:cNvSpPr>
                <a:spLocks noChangeShapeType="1"/>
              </p:cNvSpPr>
              <p:nvPr/>
            </p:nvSpPr>
            <p:spPr bwMode="auto">
              <a:xfrm>
                <a:off x="303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8" name="Line 2199"/>
              <p:cNvSpPr>
                <a:spLocks noChangeShapeType="1"/>
              </p:cNvSpPr>
              <p:nvPr/>
            </p:nvSpPr>
            <p:spPr bwMode="auto">
              <a:xfrm>
                <a:off x="307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9" name="Line 2200"/>
              <p:cNvSpPr>
                <a:spLocks noChangeShapeType="1"/>
              </p:cNvSpPr>
              <p:nvPr/>
            </p:nvSpPr>
            <p:spPr bwMode="auto">
              <a:xfrm>
                <a:off x="3106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0" name="Line 2201"/>
              <p:cNvSpPr>
                <a:spLocks noChangeShapeType="1"/>
              </p:cNvSpPr>
              <p:nvPr/>
            </p:nvSpPr>
            <p:spPr bwMode="auto">
              <a:xfrm>
                <a:off x="314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1" name="Line 2202"/>
              <p:cNvSpPr>
                <a:spLocks noChangeShapeType="1"/>
              </p:cNvSpPr>
              <p:nvPr/>
            </p:nvSpPr>
            <p:spPr bwMode="auto">
              <a:xfrm>
                <a:off x="317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2" name="Line 2203"/>
              <p:cNvSpPr>
                <a:spLocks noChangeShapeType="1"/>
              </p:cNvSpPr>
              <p:nvPr/>
            </p:nvSpPr>
            <p:spPr bwMode="auto">
              <a:xfrm>
                <a:off x="321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3" name="Line 2204"/>
              <p:cNvSpPr>
                <a:spLocks noChangeShapeType="1"/>
              </p:cNvSpPr>
              <p:nvPr/>
            </p:nvSpPr>
            <p:spPr bwMode="auto">
              <a:xfrm>
                <a:off x="325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4" name="Line 2205"/>
              <p:cNvSpPr>
                <a:spLocks noChangeShapeType="1"/>
              </p:cNvSpPr>
              <p:nvPr/>
            </p:nvSpPr>
            <p:spPr bwMode="auto">
              <a:xfrm>
                <a:off x="328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5" name="Line 2206"/>
              <p:cNvSpPr>
                <a:spLocks noChangeShapeType="1"/>
              </p:cNvSpPr>
              <p:nvPr/>
            </p:nvSpPr>
            <p:spPr bwMode="auto">
              <a:xfrm>
                <a:off x="332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6" name="Line 2207"/>
              <p:cNvSpPr>
                <a:spLocks noChangeShapeType="1"/>
              </p:cNvSpPr>
              <p:nvPr/>
            </p:nvSpPr>
            <p:spPr bwMode="auto">
              <a:xfrm>
                <a:off x="335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7" name="Line 2208"/>
              <p:cNvSpPr>
                <a:spLocks noChangeShapeType="1"/>
              </p:cNvSpPr>
              <p:nvPr/>
            </p:nvSpPr>
            <p:spPr bwMode="auto">
              <a:xfrm>
                <a:off x="339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8" name="Line 2209"/>
              <p:cNvSpPr>
                <a:spLocks noChangeShapeType="1"/>
              </p:cNvSpPr>
              <p:nvPr/>
            </p:nvSpPr>
            <p:spPr bwMode="auto">
              <a:xfrm>
                <a:off x="342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9" name="Line 2210"/>
              <p:cNvSpPr>
                <a:spLocks noChangeShapeType="1"/>
              </p:cNvSpPr>
              <p:nvPr/>
            </p:nvSpPr>
            <p:spPr bwMode="auto">
              <a:xfrm>
                <a:off x="346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0" name="Line 2211"/>
              <p:cNvSpPr>
                <a:spLocks noChangeShapeType="1"/>
              </p:cNvSpPr>
              <p:nvPr/>
            </p:nvSpPr>
            <p:spPr bwMode="auto">
              <a:xfrm>
                <a:off x="350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1" name="Line 2212"/>
              <p:cNvSpPr>
                <a:spLocks noChangeShapeType="1"/>
              </p:cNvSpPr>
              <p:nvPr/>
            </p:nvSpPr>
            <p:spPr bwMode="auto">
              <a:xfrm>
                <a:off x="353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2" name="Line 2213"/>
              <p:cNvSpPr>
                <a:spLocks noChangeShapeType="1"/>
              </p:cNvSpPr>
              <p:nvPr/>
            </p:nvSpPr>
            <p:spPr bwMode="auto">
              <a:xfrm>
                <a:off x="357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3" name="Line 2214"/>
              <p:cNvSpPr>
                <a:spLocks noChangeShapeType="1"/>
              </p:cNvSpPr>
              <p:nvPr/>
            </p:nvSpPr>
            <p:spPr bwMode="auto">
              <a:xfrm>
                <a:off x="360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25061" name="Line 2216"/>
            <p:cNvSpPr>
              <a:spLocks noChangeShapeType="1"/>
            </p:cNvSpPr>
            <p:nvPr/>
          </p:nvSpPr>
          <p:spPr bwMode="auto">
            <a:xfrm>
              <a:off x="3644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2" name="Line 2217"/>
            <p:cNvSpPr>
              <a:spLocks noChangeShapeType="1"/>
            </p:cNvSpPr>
            <p:nvPr/>
          </p:nvSpPr>
          <p:spPr bwMode="auto">
            <a:xfrm>
              <a:off x="367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3" name="Line 2218"/>
            <p:cNvSpPr>
              <a:spLocks noChangeShapeType="1"/>
            </p:cNvSpPr>
            <p:nvPr/>
          </p:nvSpPr>
          <p:spPr bwMode="auto">
            <a:xfrm>
              <a:off x="3715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4" name="Line 2219"/>
            <p:cNvSpPr>
              <a:spLocks noChangeShapeType="1"/>
            </p:cNvSpPr>
            <p:nvPr/>
          </p:nvSpPr>
          <p:spPr bwMode="auto">
            <a:xfrm>
              <a:off x="3751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5" name="Line 2220"/>
            <p:cNvSpPr>
              <a:spLocks noChangeShapeType="1"/>
            </p:cNvSpPr>
            <p:nvPr/>
          </p:nvSpPr>
          <p:spPr bwMode="auto">
            <a:xfrm>
              <a:off x="378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6" name="Line 2221"/>
            <p:cNvSpPr>
              <a:spLocks noChangeShapeType="1"/>
            </p:cNvSpPr>
            <p:nvPr/>
          </p:nvSpPr>
          <p:spPr bwMode="auto">
            <a:xfrm>
              <a:off x="3823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7" name="Line 2222"/>
            <p:cNvSpPr>
              <a:spLocks noChangeShapeType="1"/>
            </p:cNvSpPr>
            <p:nvPr/>
          </p:nvSpPr>
          <p:spPr bwMode="auto">
            <a:xfrm>
              <a:off x="3858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8" name="Line 2223"/>
            <p:cNvSpPr>
              <a:spLocks noChangeShapeType="1"/>
            </p:cNvSpPr>
            <p:nvPr/>
          </p:nvSpPr>
          <p:spPr bwMode="auto">
            <a:xfrm>
              <a:off x="3894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0" name="Line 2224"/>
            <p:cNvSpPr>
              <a:spLocks noChangeShapeType="1"/>
            </p:cNvSpPr>
            <p:nvPr/>
          </p:nvSpPr>
          <p:spPr bwMode="auto">
            <a:xfrm>
              <a:off x="3930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1" name="Line 2225"/>
            <p:cNvSpPr>
              <a:spLocks noChangeShapeType="1"/>
            </p:cNvSpPr>
            <p:nvPr/>
          </p:nvSpPr>
          <p:spPr bwMode="auto">
            <a:xfrm>
              <a:off x="3966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2" name="Line 2226"/>
            <p:cNvSpPr>
              <a:spLocks noChangeShapeType="1"/>
            </p:cNvSpPr>
            <p:nvPr/>
          </p:nvSpPr>
          <p:spPr bwMode="auto">
            <a:xfrm>
              <a:off x="4002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3" name="Line 2227"/>
            <p:cNvSpPr>
              <a:spLocks noChangeShapeType="1"/>
            </p:cNvSpPr>
            <p:nvPr/>
          </p:nvSpPr>
          <p:spPr bwMode="auto">
            <a:xfrm>
              <a:off x="4037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4" name="Line 2228"/>
            <p:cNvSpPr>
              <a:spLocks noChangeShapeType="1"/>
            </p:cNvSpPr>
            <p:nvPr/>
          </p:nvSpPr>
          <p:spPr bwMode="auto">
            <a:xfrm>
              <a:off x="4073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5" name="Line 2229"/>
            <p:cNvSpPr>
              <a:spLocks noChangeShapeType="1"/>
            </p:cNvSpPr>
            <p:nvPr/>
          </p:nvSpPr>
          <p:spPr bwMode="auto">
            <a:xfrm>
              <a:off x="410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6" name="Line 2230"/>
            <p:cNvSpPr>
              <a:spLocks noChangeShapeType="1"/>
            </p:cNvSpPr>
            <p:nvPr/>
          </p:nvSpPr>
          <p:spPr bwMode="auto">
            <a:xfrm>
              <a:off x="4145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7" name="Line 2231"/>
            <p:cNvSpPr>
              <a:spLocks noChangeShapeType="1"/>
            </p:cNvSpPr>
            <p:nvPr/>
          </p:nvSpPr>
          <p:spPr bwMode="auto">
            <a:xfrm>
              <a:off x="4181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8" name="Line 2232"/>
            <p:cNvSpPr>
              <a:spLocks noChangeShapeType="1"/>
            </p:cNvSpPr>
            <p:nvPr/>
          </p:nvSpPr>
          <p:spPr bwMode="auto">
            <a:xfrm>
              <a:off x="421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9" name="Line 2233"/>
            <p:cNvSpPr>
              <a:spLocks noChangeShapeType="1"/>
            </p:cNvSpPr>
            <p:nvPr/>
          </p:nvSpPr>
          <p:spPr bwMode="auto">
            <a:xfrm>
              <a:off x="4252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0" name="Line 2234"/>
            <p:cNvSpPr>
              <a:spLocks noChangeShapeType="1"/>
            </p:cNvSpPr>
            <p:nvPr/>
          </p:nvSpPr>
          <p:spPr bwMode="auto">
            <a:xfrm>
              <a:off x="4288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1" name="Line 2235"/>
            <p:cNvSpPr>
              <a:spLocks noChangeShapeType="1"/>
            </p:cNvSpPr>
            <p:nvPr/>
          </p:nvSpPr>
          <p:spPr bwMode="auto">
            <a:xfrm>
              <a:off x="4324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2" name="Line 2236"/>
            <p:cNvSpPr>
              <a:spLocks noChangeShapeType="1"/>
            </p:cNvSpPr>
            <p:nvPr/>
          </p:nvSpPr>
          <p:spPr bwMode="auto">
            <a:xfrm>
              <a:off x="4360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3" name="Line 2237"/>
            <p:cNvSpPr>
              <a:spLocks noChangeShapeType="1"/>
            </p:cNvSpPr>
            <p:nvPr/>
          </p:nvSpPr>
          <p:spPr bwMode="auto">
            <a:xfrm>
              <a:off x="4396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4" name="Line 2238"/>
            <p:cNvSpPr>
              <a:spLocks noChangeShapeType="1"/>
            </p:cNvSpPr>
            <p:nvPr/>
          </p:nvSpPr>
          <p:spPr bwMode="auto">
            <a:xfrm>
              <a:off x="4431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5" name="Line 2239"/>
            <p:cNvSpPr>
              <a:spLocks noChangeShapeType="1"/>
            </p:cNvSpPr>
            <p:nvPr/>
          </p:nvSpPr>
          <p:spPr bwMode="auto">
            <a:xfrm>
              <a:off x="446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6" name="Line 2240"/>
            <p:cNvSpPr>
              <a:spLocks noChangeShapeType="1"/>
            </p:cNvSpPr>
            <p:nvPr/>
          </p:nvSpPr>
          <p:spPr bwMode="auto">
            <a:xfrm>
              <a:off x="4503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7" name="Line 2241"/>
            <p:cNvSpPr>
              <a:spLocks noChangeShapeType="1"/>
            </p:cNvSpPr>
            <p:nvPr/>
          </p:nvSpPr>
          <p:spPr bwMode="auto">
            <a:xfrm>
              <a:off x="453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28" name="Line 2242"/>
            <p:cNvSpPr>
              <a:spLocks noChangeShapeType="1"/>
            </p:cNvSpPr>
            <p:nvPr/>
          </p:nvSpPr>
          <p:spPr bwMode="auto">
            <a:xfrm>
              <a:off x="4575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29" name="Line 2243"/>
            <p:cNvSpPr>
              <a:spLocks noChangeShapeType="1"/>
            </p:cNvSpPr>
            <p:nvPr/>
          </p:nvSpPr>
          <p:spPr bwMode="auto">
            <a:xfrm>
              <a:off x="4610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1" name="Line 2244"/>
            <p:cNvSpPr>
              <a:spLocks noChangeShapeType="1"/>
            </p:cNvSpPr>
            <p:nvPr/>
          </p:nvSpPr>
          <p:spPr bwMode="auto">
            <a:xfrm>
              <a:off x="4646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3" name="Line 2245"/>
            <p:cNvSpPr>
              <a:spLocks noChangeShapeType="1"/>
            </p:cNvSpPr>
            <p:nvPr/>
          </p:nvSpPr>
          <p:spPr bwMode="auto">
            <a:xfrm>
              <a:off x="4682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4" name="Line 2246"/>
            <p:cNvSpPr>
              <a:spLocks noChangeShapeType="1"/>
            </p:cNvSpPr>
            <p:nvPr/>
          </p:nvSpPr>
          <p:spPr bwMode="auto">
            <a:xfrm>
              <a:off x="4718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5" name="Line 2247"/>
            <p:cNvSpPr>
              <a:spLocks noChangeShapeType="1"/>
            </p:cNvSpPr>
            <p:nvPr/>
          </p:nvSpPr>
          <p:spPr bwMode="auto">
            <a:xfrm>
              <a:off x="4754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6" name="Line 2248"/>
            <p:cNvSpPr>
              <a:spLocks noChangeShapeType="1"/>
            </p:cNvSpPr>
            <p:nvPr/>
          </p:nvSpPr>
          <p:spPr bwMode="auto">
            <a:xfrm>
              <a:off x="4790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7" name="Line 2249"/>
            <p:cNvSpPr>
              <a:spLocks noChangeShapeType="1"/>
            </p:cNvSpPr>
            <p:nvPr/>
          </p:nvSpPr>
          <p:spPr bwMode="auto">
            <a:xfrm>
              <a:off x="4825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8" name="Line 2250"/>
            <p:cNvSpPr>
              <a:spLocks noChangeShapeType="1"/>
            </p:cNvSpPr>
            <p:nvPr/>
          </p:nvSpPr>
          <p:spPr bwMode="auto">
            <a:xfrm>
              <a:off x="4861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9" name="Line 2251"/>
            <p:cNvSpPr>
              <a:spLocks noChangeShapeType="1"/>
            </p:cNvSpPr>
            <p:nvPr/>
          </p:nvSpPr>
          <p:spPr bwMode="auto">
            <a:xfrm>
              <a:off x="489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0" name="Line 2252"/>
            <p:cNvSpPr>
              <a:spLocks noChangeShapeType="1"/>
            </p:cNvSpPr>
            <p:nvPr/>
          </p:nvSpPr>
          <p:spPr bwMode="auto">
            <a:xfrm>
              <a:off x="4933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1" name="Line 2253"/>
            <p:cNvSpPr>
              <a:spLocks noChangeShapeType="1"/>
            </p:cNvSpPr>
            <p:nvPr/>
          </p:nvSpPr>
          <p:spPr bwMode="auto">
            <a:xfrm>
              <a:off x="496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2" name="Line 2254"/>
            <p:cNvSpPr>
              <a:spLocks noChangeShapeType="1"/>
            </p:cNvSpPr>
            <p:nvPr/>
          </p:nvSpPr>
          <p:spPr bwMode="auto">
            <a:xfrm>
              <a:off x="5004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3" name="Line 2255"/>
            <p:cNvSpPr>
              <a:spLocks noChangeShapeType="1"/>
            </p:cNvSpPr>
            <p:nvPr/>
          </p:nvSpPr>
          <p:spPr bwMode="auto">
            <a:xfrm>
              <a:off x="5040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4" name="Line 2256"/>
            <p:cNvSpPr>
              <a:spLocks noChangeShapeType="1"/>
            </p:cNvSpPr>
            <p:nvPr/>
          </p:nvSpPr>
          <p:spPr bwMode="auto">
            <a:xfrm>
              <a:off x="5076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5" name="Line 2257"/>
            <p:cNvSpPr>
              <a:spLocks noChangeShapeType="1"/>
            </p:cNvSpPr>
            <p:nvPr/>
          </p:nvSpPr>
          <p:spPr bwMode="auto">
            <a:xfrm>
              <a:off x="5112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6" name="Line 2258"/>
            <p:cNvSpPr>
              <a:spLocks noChangeShapeType="1"/>
            </p:cNvSpPr>
            <p:nvPr/>
          </p:nvSpPr>
          <p:spPr bwMode="auto">
            <a:xfrm>
              <a:off x="5148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7" name="Line 2259"/>
            <p:cNvSpPr>
              <a:spLocks noChangeShapeType="1"/>
            </p:cNvSpPr>
            <p:nvPr/>
          </p:nvSpPr>
          <p:spPr bwMode="auto">
            <a:xfrm>
              <a:off x="5184" y="1448"/>
              <a:ext cx="1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8" name="Line 2260"/>
            <p:cNvSpPr>
              <a:spLocks noChangeShapeType="1"/>
            </p:cNvSpPr>
            <p:nvPr/>
          </p:nvSpPr>
          <p:spPr bwMode="auto">
            <a:xfrm>
              <a:off x="521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9" name="Line 2261"/>
            <p:cNvSpPr>
              <a:spLocks noChangeShapeType="1"/>
            </p:cNvSpPr>
            <p:nvPr/>
          </p:nvSpPr>
          <p:spPr bwMode="auto">
            <a:xfrm>
              <a:off x="5255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0" name="Line 2262"/>
            <p:cNvSpPr>
              <a:spLocks noChangeShapeType="1"/>
            </p:cNvSpPr>
            <p:nvPr/>
          </p:nvSpPr>
          <p:spPr bwMode="auto">
            <a:xfrm>
              <a:off x="5291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1" name="Line 2263"/>
            <p:cNvSpPr>
              <a:spLocks noChangeShapeType="1"/>
            </p:cNvSpPr>
            <p:nvPr/>
          </p:nvSpPr>
          <p:spPr bwMode="auto">
            <a:xfrm>
              <a:off x="532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2" name="Line 2264"/>
            <p:cNvSpPr>
              <a:spLocks noChangeShapeType="1"/>
            </p:cNvSpPr>
            <p:nvPr/>
          </p:nvSpPr>
          <p:spPr bwMode="auto">
            <a:xfrm>
              <a:off x="5362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3" name="Line 2265"/>
            <p:cNvSpPr>
              <a:spLocks noChangeShapeType="1"/>
            </p:cNvSpPr>
            <p:nvPr/>
          </p:nvSpPr>
          <p:spPr bwMode="auto">
            <a:xfrm>
              <a:off x="5398" y="1448"/>
              <a:ext cx="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4" name="Line 2266"/>
            <p:cNvSpPr>
              <a:spLocks noChangeShapeType="1"/>
            </p:cNvSpPr>
            <p:nvPr/>
          </p:nvSpPr>
          <p:spPr bwMode="auto">
            <a:xfrm>
              <a:off x="74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5" name="Line 2267"/>
            <p:cNvSpPr>
              <a:spLocks noChangeShapeType="1"/>
            </p:cNvSpPr>
            <p:nvPr/>
          </p:nvSpPr>
          <p:spPr bwMode="auto">
            <a:xfrm>
              <a:off x="77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6" name="Line 2268"/>
            <p:cNvSpPr>
              <a:spLocks noChangeShapeType="1"/>
            </p:cNvSpPr>
            <p:nvPr/>
          </p:nvSpPr>
          <p:spPr bwMode="auto">
            <a:xfrm>
              <a:off x="81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7" name="Line 2269"/>
            <p:cNvSpPr>
              <a:spLocks noChangeShapeType="1"/>
            </p:cNvSpPr>
            <p:nvPr/>
          </p:nvSpPr>
          <p:spPr bwMode="auto">
            <a:xfrm>
              <a:off x="85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8" name="Line 2270"/>
            <p:cNvSpPr>
              <a:spLocks noChangeShapeType="1"/>
            </p:cNvSpPr>
            <p:nvPr/>
          </p:nvSpPr>
          <p:spPr bwMode="auto">
            <a:xfrm>
              <a:off x="88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9" name="Line 2271"/>
            <p:cNvSpPr>
              <a:spLocks noChangeShapeType="1"/>
            </p:cNvSpPr>
            <p:nvPr/>
          </p:nvSpPr>
          <p:spPr bwMode="auto">
            <a:xfrm>
              <a:off x="92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8" name="Line 2272"/>
            <p:cNvSpPr>
              <a:spLocks noChangeShapeType="1"/>
            </p:cNvSpPr>
            <p:nvPr/>
          </p:nvSpPr>
          <p:spPr bwMode="auto">
            <a:xfrm>
              <a:off x="95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9" name="Line 2273"/>
            <p:cNvSpPr>
              <a:spLocks noChangeShapeType="1"/>
            </p:cNvSpPr>
            <p:nvPr/>
          </p:nvSpPr>
          <p:spPr bwMode="auto">
            <a:xfrm>
              <a:off x="99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0" name="Line 2274"/>
            <p:cNvSpPr>
              <a:spLocks noChangeShapeType="1"/>
            </p:cNvSpPr>
            <p:nvPr/>
          </p:nvSpPr>
          <p:spPr bwMode="auto">
            <a:xfrm>
              <a:off x="1029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1" name="Line 2275"/>
            <p:cNvSpPr>
              <a:spLocks noChangeShapeType="1"/>
            </p:cNvSpPr>
            <p:nvPr/>
          </p:nvSpPr>
          <p:spPr bwMode="auto">
            <a:xfrm>
              <a:off x="106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2" name="Line 2276"/>
            <p:cNvSpPr>
              <a:spLocks noChangeShapeType="1"/>
            </p:cNvSpPr>
            <p:nvPr/>
          </p:nvSpPr>
          <p:spPr bwMode="auto">
            <a:xfrm>
              <a:off x="110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3" name="Line 2277"/>
            <p:cNvSpPr>
              <a:spLocks noChangeShapeType="1"/>
            </p:cNvSpPr>
            <p:nvPr/>
          </p:nvSpPr>
          <p:spPr bwMode="auto">
            <a:xfrm>
              <a:off x="113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4" name="Line 2278"/>
            <p:cNvSpPr>
              <a:spLocks noChangeShapeType="1"/>
            </p:cNvSpPr>
            <p:nvPr/>
          </p:nvSpPr>
          <p:spPr bwMode="auto">
            <a:xfrm>
              <a:off x="117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5" name="Line 2279"/>
            <p:cNvSpPr>
              <a:spLocks noChangeShapeType="1"/>
            </p:cNvSpPr>
            <p:nvPr/>
          </p:nvSpPr>
          <p:spPr bwMode="auto">
            <a:xfrm>
              <a:off x="1208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6" name="Line 2280"/>
            <p:cNvSpPr>
              <a:spLocks noChangeShapeType="1"/>
            </p:cNvSpPr>
            <p:nvPr/>
          </p:nvSpPr>
          <p:spPr bwMode="auto">
            <a:xfrm>
              <a:off x="124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7" name="Line 2281"/>
            <p:cNvSpPr>
              <a:spLocks noChangeShapeType="1"/>
            </p:cNvSpPr>
            <p:nvPr/>
          </p:nvSpPr>
          <p:spPr bwMode="auto">
            <a:xfrm>
              <a:off x="128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8" name="Line 2282"/>
            <p:cNvSpPr>
              <a:spLocks noChangeShapeType="1"/>
            </p:cNvSpPr>
            <p:nvPr/>
          </p:nvSpPr>
          <p:spPr bwMode="auto">
            <a:xfrm>
              <a:off x="131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9" name="Line 2283"/>
            <p:cNvSpPr>
              <a:spLocks noChangeShapeType="1"/>
            </p:cNvSpPr>
            <p:nvPr/>
          </p:nvSpPr>
          <p:spPr bwMode="auto">
            <a:xfrm>
              <a:off x="135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0" name="Line 2284"/>
            <p:cNvSpPr>
              <a:spLocks noChangeShapeType="1"/>
            </p:cNvSpPr>
            <p:nvPr/>
          </p:nvSpPr>
          <p:spPr bwMode="auto">
            <a:xfrm>
              <a:off x="138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1" name="Line 2285"/>
            <p:cNvSpPr>
              <a:spLocks noChangeShapeType="1"/>
            </p:cNvSpPr>
            <p:nvPr/>
          </p:nvSpPr>
          <p:spPr bwMode="auto">
            <a:xfrm>
              <a:off x="1423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2" name="Line 2286"/>
            <p:cNvSpPr>
              <a:spLocks noChangeShapeType="1"/>
            </p:cNvSpPr>
            <p:nvPr/>
          </p:nvSpPr>
          <p:spPr bwMode="auto">
            <a:xfrm>
              <a:off x="145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3" name="Line 2287"/>
            <p:cNvSpPr>
              <a:spLocks noChangeShapeType="1"/>
            </p:cNvSpPr>
            <p:nvPr/>
          </p:nvSpPr>
          <p:spPr bwMode="auto">
            <a:xfrm>
              <a:off x="149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4" name="Line 2288"/>
            <p:cNvSpPr>
              <a:spLocks noChangeShapeType="1"/>
            </p:cNvSpPr>
            <p:nvPr/>
          </p:nvSpPr>
          <p:spPr bwMode="auto">
            <a:xfrm>
              <a:off x="153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5" name="Line 2289"/>
            <p:cNvSpPr>
              <a:spLocks noChangeShapeType="1"/>
            </p:cNvSpPr>
            <p:nvPr/>
          </p:nvSpPr>
          <p:spPr bwMode="auto">
            <a:xfrm>
              <a:off x="156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6" name="Line 2290"/>
            <p:cNvSpPr>
              <a:spLocks noChangeShapeType="1"/>
            </p:cNvSpPr>
            <p:nvPr/>
          </p:nvSpPr>
          <p:spPr bwMode="auto">
            <a:xfrm>
              <a:off x="1602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7" name="Line 2291"/>
            <p:cNvSpPr>
              <a:spLocks noChangeShapeType="1"/>
            </p:cNvSpPr>
            <p:nvPr/>
          </p:nvSpPr>
          <p:spPr bwMode="auto">
            <a:xfrm>
              <a:off x="163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8" name="Line 2292"/>
            <p:cNvSpPr>
              <a:spLocks noChangeShapeType="1"/>
            </p:cNvSpPr>
            <p:nvPr/>
          </p:nvSpPr>
          <p:spPr bwMode="auto">
            <a:xfrm>
              <a:off x="167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9" name="Line 2293"/>
            <p:cNvSpPr>
              <a:spLocks noChangeShapeType="1"/>
            </p:cNvSpPr>
            <p:nvPr/>
          </p:nvSpPr>
          <p:spPr bwMode="auto">
            <a:xfrm>
              <a:off x="171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0" name="Line 2294"/>
            <p:cNvSpPr>
              <a:spLocks noChangeShapeType="1"/>
            </p:cNvSpPr>
            <p:nvPr/>
          </p:nvSpPr>
          <p:spPr bwMode="auto">
            <a:xfrm>
              <a:off x="174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1" name="Line 2295"/>
            <p:cNvSpPr>
              <a:spLocks noChangeShapeType="1"/>
            </p:cNvSpPr>
            <p:nvPr/>
          </p:nvSpPr>
          <p:spPr bwMode="auto">
            <a:xfrm>
              <a:off x="178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2" name="Line 2296"/>
            <p:cNvSpPr>
              <a:spLocks noChangeShapeType="1"/>
            </p:cNvSpPr>
            <p:nvPr/>
          </p:nvSpPr>
          <p:spPr bwMode="auto">
            <a:xfrm>
              <a:off x="181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3" name="Line 2297"/>
            <p:cNvSpPr>
              <a:spLocks noChangeShapeType="1"/>
            </p:cNvSpPr>
            <p:nvPr/>
          </p:nvSpPr>
          <p:spPr bwMode="auto">
            <a:xfrm>
              <a:off x="185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4" name="Line 2298"/>
            <p:cNvSpPr>
              <a:spLocks noChangeShapeType="1"/>
            </p:cNvSpPr>
            <p:nvPr/>
          </p:nvSpPr>
          <p:spPr bwMode="auto">
            <a:xfrm>
              <a:off x="188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5" name="Line 2299"/>
            <p:cNvSpPr>
              <a:spLocks noChangeShapeType="1"/>
            </p:cNvSpPr>
            <p:nvPr/>
          </p:nvSpPr>
          <p:spPr bwMode="auto">
            <a:xfrm>
              <a:off x="192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6" name="Line 2300"/>
            <p:cNvSpPr>
              <a:spLocks noChangeShapeType="1"/>
            </p:cNvSpPr>
            <p:nvPr/>
          </p:nvSpPr>
          <p:spPr bwMode="auto">
            <a:xfrm>
              <a:off x="1960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7" name="Line 2301"/>
            <p:cNvSpPr>
              <a:spLocks noChangeShapeType="1"/>
            </p:cNvSpPr>
            <p:nvPr/>
          </p:nvSpPr>
          <p:spPr bwMode="auto">
            <a:xfrm>
              <a:off x="199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8" name="Line 2302"/>
            <p:cNvSpPr>
              <a:spLocks noChangeShapeType="1"/>
            </p:cNvSpPr>
            <p:nvPr/>
          </p:nvSpPr>
          <p:spPr bwMode="auto">
            <a:xfrm>
              <a:off x="203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9" name="Line 2303"/>
            <p:cNvSpPr>
              <a:spLocks noChangeShapeType="1"/>
            </p:cNvSpPr>
            <p:nvPr/>
          </p:nvSpPr>
          <p:spPr bwMode="auto">
            <a:xfrm>
              <a:off x="206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0" name="Line 2304"/>
            <p:cNvSpPr>
              <a:spLocks noChangeShapeType="1"/>
            </p:cNvSpPr>
            <p:nvPr/>
          </p:nvSpPr>
          <p:spPr bwMode="auto">
            <a:xfrm>
              <a:off x="210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1" name="Line 2305"/>
            <p:cNvSpPr>
              <a:spLocks noChangeShapeType="1"/>
            </p:cNvSpPr>
            <p:nvPr/>
          </p:nvSpPr>
          <p:spPr bwMode="auto">
            <a:xfrm>
              <a:off x="2139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2" name="Line 2306"/>
            <p:cNvSpPr>
              <a:spLocks noChangeShapeType="1"/>
            </p:cNvSpPr>
            <p:nvPr/>
          </p:nvSpPr>
          <p:spPr bwMode="auto">
            <a:xfrm>
              <a:off x="217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3" name="Line 2307"/>
            <p:cNvSpPr>
              <a:spLocks noChangeShapeType="1"/>
            </p:cNvSpPr>
            <p:nvPr/>
          </p:nvSpPr>
          <p:spPr bwMode="auto">
            <a:xfrm>
              <a:off x="221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4" name="Line 2308"/>
            <p:cNvSpPr>
              <a:spLocks noChangeShapeType="1"/>
            </p:cNvSpPr>
            <p:nvPr/>
          </p:nvSpPr>
          <p:spPr bwMode="auto">
            <a:xfrm>
              <a:off x="224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5" name="Line 2309"/>
            <p:cNvSpPr>
              <a:spLocks noChangeShapeType="1"/>
            </p:cNvSpPr>
            <p:nvPr/>
          </p:nvSpPr>
          <p:spPr bwMode="auto">
            <a:xfrm>
              <a:off x="228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6" name="Line 2310"/>
            <p:cNvSpPr>
              <a:spLocks noChangeShapeType="1"/>
            </p:cNvSpPr>
            <p:nvPr/>
          </p:nvSpPr>
          <p:spPr bwMode="auto">
            <a:xfrm>
              <a:off x="231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7" name="Line 2311"/>
            <p:cNvSpPr>
              <a:spLocks noChangeShapeType="1"/>
            </p:cNvSpPr>
            <p:nvPr/>
          </p:nvSpPr>
          <p:spPr bwMode="auto">
            <a:xfrm>
              <a:off x="2354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8" name="Line 2312"/>
            <p:cNvSpPr>
              <a:spLocks noChangeShapeType="1"/>
            </p:cNvSpPr>
            <p:nvPr/>
          </p:nvSpPr>
          <p:spPr bwMode="auto">
            <a:xfrm>
              <a:off x="239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9" name="Line 2313"/>
            <p:cNvSpPr>
              <a:spLocks noChangeShapeType="1"/>
            </p:cNvSpPr>
            <p:nvPr/>
          </p:nvSpPr>
          <p:spPr bwMode="auto">
            <a:xfrm>
              <a:off x="242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0" name="Line 2314"/>
            <p:cNvSpPr>
              <a:spLocks noChangeShapeType="1"/>
            </p:cNvSpPr>
            <p:nvPr/>
          </p:nvSpPr>
          <p:spPr bwMode="auto">
            <a:xfrm>
              <a:off x="246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1" name="Line 2315"/>
            <p:cNvSpPr>
              <a:spLocks noChangeShapeType="1"/>
            </p:cNvSpPr>
            <p:nvPr/>
          </p:nvSpPr>
          <p:spPr bwMode="auto">
            <a:xfrm>
              <a:off x="249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2" name="Line 2316"/>
            <p:cNvSpPr>
              <a:spLocks noChangeShapeType="1"/>
            </p:cNvSpPr>
            <p:nvPr/>
          </p:nvSpPr>
          <p:spPr bwMode="auto">
            <a:xfrm>
              <a:off x="2533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3" name="Line 2317"/>
            <p:cNvSpPr>
              <a:spLocks noChangeShapeType="1"/>
            </p:cNvSpPr>
            <p:nvPr/>
          </p:nvSpPr>
          <p:spPr bwMode="auto">
            <a:xfrm>
              <a:off x="256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4" name="Line 2318"/>
            <p:cNvSpPr>
              <a:spLocks noChangeShapeType="1"/>
            </p:cNvSpPr>
            <p:nvPr/>
          </p:nvSpPr>
          <p:spPr bwMode="auto">
            <a:xfrm>
              <a:off x="260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5" name="Line 2319"/>
            <p:cNvSpPr>
              <a:spLocks noChangeShapeType="1"/>
            </p:cNvSpPr>
            <p:nvPr/>
          </p:nvSpPr>
          <p:spPr bwMode="auto">
            <a:xfrm>
              <a:off x="264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6" name="Line 2320"/>
            <p:cNvSpPr>
              <a:spLocks noChangeShapeType="1"/>
            </p:cNvSpPr>
            <p:nvPr/>
          </p:nvSpPr>
          <p:spPr bwMode="auto">
            <a:xfrm>
              <a:off x="267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7" name="Line 2321"/>
            <p:cNvSpPr>
              <a:spLocks noChangeShapeType="1"/>
            </p:cNvSpPr>
            <p:nvPr/>
          </p:nvSpPr>
          <p:spPr bwMode="auto">
            <a:xfrm>
              <a:off x="271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8" name="Line 2322"/>
            <p:cNvSpPr>
              <a:spLocks noChangeShapeType="1"/>
            </p:cNvSpPr>
            <p:nvPr/>
          </p:nvSpPr>
          <p:spPr bwMode="auto">
            <a:xfrm>
              <a:off x="274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9" name="Line 2323"/>
            <p:cNvSpPr>
              <a:spLocks noChangeShapeType="1"/>
            </p:cNvSpPr>
            <p:nvPr/>
          </p:nvSpPr>
          <p:spPr bwMode="auto">
            <a:xfrm>
              <a:off x="278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0" name="Line 2324"/>
            <p:cNvSpPr>
              <a:spLocks noChangeShapeType="1"/>
            </p:cNvSpPr>
            <p:nvPr/>
          </p:nvSpPr>
          <p:spPr bwMode="auto">
            <a:xfrm>
              <a:off x="282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1" name="Line 2325"/>
            <p:cNvSpPr>
              <a:spLocks noChangeShapeType="1"/>
            </p:cNvSpPr>
            <p:nvPr/>
          </p:nvSpPr>
          <p:spPr bwMode="auto">
            <a:xfrm>
              <a:off x="285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2" name="Line 2326"/>
            <p:cNvSpPr>
              <a:spLocks noChangeShapeType="1"/>
            </p:cNvSpPr>
            <p:nvPr/>
          </p:nvSpPr>
          <p:spPr bwMode="auto">
            <a:xfrm>
              <a:off x="289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3" name="Line 2327"/>
            <p:cNvSpPr>
              <a:spLocks noChangeShapeType="1"/>
            </p:cNvSpPr>
            <p:nvPr/>
          </p:nvSpPr>
          <p:spPr bwMode="auto">
            <a:xfrm>
              <a:off x="2927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4" name="Line 2328"/>
            <p:cNvSpPr>
              <a:spLocks noChangeShapeType="1"/>
            </p:cNvSpPr>
            <p:nvPr/>
          </p:nvSpPr>
          <p:spPr bwMode="auto">
            <a:xfrm>
              <a:off x="296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5" name="Line 2329"/>
            <p:cNvSpPr>
              <a:spLocks noChangeShapeType="1"/>
            </p:cNvSpPr>
            <p:nvPr/>
          </p:nvSpPr>
          <p:spPr bwMode="auto">
            <a:xfrm>
              <a:off x="299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6" name="Line 2330"/>
            <p:cNvSpPr>
              <a:spLocks noChangeShapeType="1"/>
            </p:cNvSpPr>
            <p:nvPr/>
          </p:nvSpPr>
          <p:spPr bwMode="auto">
            <a:xfrm>
              <a:off x="303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7" name="Line 2331"/>
            <p:cNvSpPr>
              <a:spLocks noChangeShapeType="1"/>
            </p:cNvSpPr>
            <p:nvPr/>
          </p:nvSpPr>
          <p:spPr bwMode="auto">
            <a:xfrm>
              <a:off x="307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8" name="Line 2332"/>
            <p:cNvSpPr>
              <a:spLocks noChangeShapeType="1"/>
            </p:cNvSpPr>
            <p:nvPr/>
          </p:nvSpPr>
          <p:spPr bwMode="auto">
            <a:xfrm>
              <a:off x="3106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9" name="Line 2333"/>
            <p:cNvSpPr>
              <a:spLocks noChangeShapeType="1"/>
            </p:cNvSpPr>
            <p:nvPr/>
          </p:nvSpPr>
          <p:spPr bwMode="auto">
            <a:xfrm>
              <a:off x="314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0" name="Line 2334"/>
            <p:cNvSpPr>
              <a:spLocks noChangeShapeType="1"/>
            </p:cNvSpPr>
            <p:nvPr/>
          </p:nvSpPr>
          <p:spPr bwMode="auto">
            <a:xfrm>
              <a:off x="317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1" name="Line 2335"/>
            <p:cNvSpPr>
              <a:spLocks noChangeShapeType="1"/>
            </p:cNvSpPr>
            <p:nvPr/>
          </p:nvSpPr>
          <p:spPr bwMode="auto">
            <a:xfrm>
              <a:off x="321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2" name="Line 2336"/>
            <p:cNvSpPr>
              <a:spLocks noChangeShapeType="1"/>
            </p:cNvSpPr>
            <p:nvPr/>
          </p:nvSpPr>
          <p:spPr bwMode="auto">
            <a:xfrm>
              <a:off x="325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3" name="Line 2337"/>
            <p:cNvSpPr>
              <a:spLocks noChangeShapeType="1"/>
            </p:cNvSpPr>
            <p:nvPr/>
          </p:nvSpPr>
          <p:spPr bwMode="auto">
            <a:xfrm>
              <a:off x="328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4" name="Line 2338"/>
            <p:cNvSpPr>
              <a:spLocks noChangeShapeType="1"/>
            </p:cNvSpPr>
            <p:nvPr/>
          </p:nvSpPr>
          <p:spPr bwMode="auto">
            <a:xfrm>
              <a:off x="332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5" name="Line 2339"/>
            <p:cNvSpPr>
              <a:spLocks noChangeShapeType="1"/>
            </p:cNvSpPr>
            <p:nvPr/>
          </p:nvSpPr>
          <p:spPr bwMode="auto">
            <a:xfrm>
              <a:off x="335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6" name="Line 2340"/>
            <p:cNvSpPr>
              <a:spLocks noChangeShapeType="1"/>
            </p:cNvSpPr>
            <p:nvPr/>
          </p:nvSpPr>
          <p:spPr bwMode="auto">
            <a:xfrm>
              <a:off x="339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7" name="Line 2341"/>
            <p:cNvSpPr>
              <a:spLocks noChangeShapeType="1"/>
            </p:cNvSpPr>
            <p:nvPr/>
          </p:nvSpPr>
          <p:spPr bwMode="auto">
            <a:xfrm>
              <a:off x="342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8" name="Line 2342"/>
            <p:cNvSpPr>
              <a:spLocks noChangeShapeType="1"/>
            </p:cNvSpPr>
            <p:nvPr/>
          </p:nvSpPr>
          <p:spPr bwMode="auto">
            <a:xfrm>
              <a:off x="346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9" name="Line 2343"/>
            <p:cNvSpPr>
              <a:spLocks noChangeShapeType="1"/>
            </p:cNvSpPr>
            <p:nvPr/>
          </p:nvSpPr>
          <p:spPr bwMode="auto">
            <a:xfrm>
              <a:off x="350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0" name="Line 2344"/>
            <p:cNvSpPr>
              <a:spLocks noChangeShapeType="1"/>
            </p:cNvSpPr>
            <p:nvPr/>
          </p:nvSpPr>
          <p:spPr bwMode="auto">
            <a:xfrm>
              <a:off x="353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1" name="Line 2345"/>
            <p:cNvSpPr>
              <a:spLocks noChangeShapeType="1"/>
            </p:cNvSpPr>
            <p:nvPr/>
          </p:nvSpPr>
          <p:spPr bwMode="auto">
            <a:xfrm>
              <a:off x="357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2" name="Line 2346"/>
            <p:cNvSpPr>
              <a:spLocks noChangeShapeType="1"/>
            </p:cNvSpPr>
            <p:nvPr/>
          </p:nvSpPr>
          <p:spPr bwMode="auto">
            <a:xfrm>
              <a:off x="360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3" name="Line 2347"/>
            <p:cNvSpPr>
              <a:spLocks noChangeShapeType="1"/>
            </p:cNvSpPr>
            <p:nvPr/>
          </p:nvSpPr>
          <p:spPr bwMode="auto">
            <a:xfrm>
              <a:off x="364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4" name="Line 2348"/>
            <p:cNvSpPr>
              <a:spLocks noChangeShapeType="1"/>
            </p:cNvSpPr>
            <p:nvPr/>
          </p:nvSpPr>
          <p:spPr bwMode="auto">
            <a:xfrm>
              <a:off x="367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5" name="Line 2349"/>
            <p:cNvSpPr>
              <a:spLocks noChangeShapeType="1"/>
            </p:cNvSpPr>
            <p:nvPr/>
          </p:nvSpPr>
          <p:spPr bwMode="auto">
            <a:xfrm>
              <a:off x="371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6" name="Line 2350"/>
            <p:cNvSpPr>
              <a:spLocks noChangeShapeType="1"/>
            </p:cNvSpPr>
            <p:nvPr/>
          </p:nvSpPr>
          <p:spPr bwMode="auto">
            <a:xfrm>
              <a:off x="375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7" name="Line 2351"/>
            <p:cNvSpPr>
              <a:spLocks noChangeShapeType="1"/>
            </p:cNvSpPr>
            <p:nvPr/>
          </p:nvSpPr>
          <p:spPr bwMode="auto">
            <a:xfrm>
              <a:off x="378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8" name="Line 2352"/>
            <p:cNvSpPr>
              <a:spLocks noChangeShapeType="1"/>
            </p:cNvSpPr>
            <p:nvPr/>
          </p:nvSpPr>
          <p:spPr bwMode="auto">
            <a:xfrm>
              <a:off x="382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9" name="Line 2353"/>
            <p:cNvSpPr>
              <a:spLocks noChangeShapeType="1"/>
            </p:cNvSpPr>
            <p:nvPr/>
          </p:nvSpPr>
          <p:spPr bwMode="auto">
            <a:xfrm>
              <a:off x="3858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0" name="Line 2354"/>
            <p:cNvSpPr>
              <a:spLocks noChangeShapeType="1"/>
            </p:cNvSpPr>
            <p:nvPr/>
          </p:nvSpPr>
          <p:spPr bwMode="auto">
            <a:xfrm>
              <a:off x="389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1" name="Line 2355"/>
            <p:cNvSpPr>
              <a:spLocks noChangeShapeType="1"/>
            </p:cNvSpPr>
            <p:nvPr/>
          </p:nvSpPr>
          <p:spPr bwMode="auto">
            <a:xfrm>
              <a:off x="393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2" name="Line 2356"/>
            <p:cNvSpPr>
              <a:spLocks noChangeShapeType="1"/>
            </p:cNvSpPr>
            <p:nvPr/>
          </p:nvSpPr>
          <p:spPr bwMode="auto">
            <a:xfrm>
              <a:off x="396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3" name="Line 2357"/>
            <p:cNvSpPr>
              <a:spLocks noChangeShapeType="1"/>
            </p:cNvSpPr>
            <p:nvPr/>
          </p:nvSpPr>
          <p:spPr bwMode="auto">
            <a:xfrm>
              <a:off x="400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4" name="Line 2358"/>
            <p:cNvSpPr>
              <a:spLocks noChangeShapeType="1"/>
            </p:cNvSpPr>
            <p:nvPr/>
          </p:nvSpPr>
          <p:spPr bwMode="auto">
            <a:xfrm>
              <a:off x="4037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5" name="Line 2359"/>
            <p:cNvSpPr>
              <a:spLocks noChangeShapeType="1"/>
            </p:cNvSpPr>
            <p:nvPr/>
          </p:nvSpPr>
          <p:spPr bwMode="auto">
            <a:xfrm>
              <a:off x="407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6" name="Line 2360"/>
            <p:cNvSpPr>
              <a:spLocks noChangeShapeType="1"/>
            </p:cNvSpPr>
            <p:nvPr/>
          </p:nvSpPr>
          <p:spPr bwMode="auto">
            <a:xfrm>
              <a:off x="410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7" name="Line 2361"/>
            <p:cNvSpPr>
              <a:spLocks noChangeShapeType="1"/>
            </p:cNvSpPr>
            <p:nvPr/>
          </p:nvSpPr>
          <p:spPr bwMode="auto">
            <a:xfrm>
              <a:off x="414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8" name="Line 2362"/>
            <p:cNvSpPr>
              <a:spLocks noChangeShapeType="1"/>
            </p:cNvSpPr>
            <p:nvPr/>
          </p:nvSpPr>
          <p:spPr bwMode="auto">
            <a:xfrm>
              <a:off x="418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9" name="Line 2363"/>
            <p:cNvSpPr>
              <a:spLocks noChangeShapeType="1"/>
            </p:cNvSpPr>
            <p:nvPr/>
          </p:nvSpPr>
          <p:spPr bwMode="auto">
            <a:xfrm>
              <a:off x="421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0" name="Line 2364"/>
            <p:cNvSpPr>
              <a:spLocks noChangeShapeType="1"/>
            </p:cNvSpPr>
            <p:nvPr/>
          </p:nvSpPr>
          <p:spPr bwMode="auto">
            <a:xfrm>
              <a:off x="425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1" name="Line 2365"/>
            <p:cNvSpPr>
              <a:spLocks noChangeShapeType="1"/>
            </p:cNvSpPr>
            <p:nvPr/>
          </p:nvSpPr>
          <p:spPr bwMode="auto">
            <a:xfrm>
              <a:off x="428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2" name="Line 2366"/>
            <p:cNvSpPr>
              <a:spLocks noChangeShapeType="1"/>
            </p:cNvSpPr>
            <p:nvPr/>
          </p:nvSpPr>
          <p:spPr bwMode="auto">
            <a:xfrm>
              <a:off x="432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3" name="Line 2367"/>
            <p:cNvSpPr>
              <a:spLocks noChangeShapeType="1"/>
            </p:cNvSpPr>
            <p:nvPr/>
          </p:nvSpPr>
          <p:spPr bwMode="auto">
            <a:xfrm>
              <a:off x="436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4" name="Line 2368"/>
            <p:cNvSpPr>
              <a:spLocks noChangeShapeType="1"/>
            </p:cNvSpPr>
            <p:nvPr/>
          </p:nvSpPr>
          <p:spPr bwMode="auto">
            <a:xfrm>
              <a:off x="439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5" name="Line 2369"/>
            <p:cNvSpPr>
              <a:spLocks noChangeShapeType="1"/>
            </p:cNvSpPr>
            <p:nvPr/>
          </p:nvSpPr>
          <p:spPr bwMode="auto">
            <a:xfrm>
              <a:off x="4431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6" name="Line 2370"/>
            <p:cNvSpPr>
              <a:spLocks noChangeShapeType="1"/>
            </p:cNvSpPr>
            <p:nvPr/>
          </p:nvSpPr>
          <p:spPr bwMode="auto">
            <a:xfrm>
              <a:off x="446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7" name="Line 2371"/>
            <p:cNvSpPr>
              <a:spLocks noChangeShapeType="1"/>
            </p:cNvSpPr>
            <p:nvPr/>
          </p:nvSpPr>
          <p:spPr bwMode="auto">
            <a:xfrm>
              <a:off x="450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8" name="Line 2372"/>
            <p:cNvSpPr>
              <a:spLocks noChangeShapeType="1"/>
            </p:cNvSpPr>
            <p:nvPr/>
          </p:nvSpPr>
          <p:spPr bwMode="auto">
            <a:xfrm>
              <a:off x="453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9" name="Line 2373"/>
            <p:cNvSpPr>
              <a:spLocks noChangeShapeType="1"/>
            </p:cNvSpPr>
            <p:nvPr/>
          </p:nvSpPr>
          <p:spPr bwMode="auto">
            <a:xfrm>
              <a:off x="457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0" name="Line 2374"/>
            <p:cNvSpPr>
              <a:spLocks noChangeShapeType="1"/>
            </p:cNvSpPr>
            <p:nvPr/>
          </p:nvSpPr>
          <p:spPr bwMode="auto">
            <a:xfrm>
              <a:off x="4610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1" name="Line 2375"/>
            <p:cNvSpPr>
              <a:spLocks noChangeShapeType="1"/>
            </p:cNvSpPr>
            <p:nvPr/>
          </p:nvSpPr>
          <p:spPr bwMode="auto">
            <a:xfrm>
              <a:off x="464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2" name="Line 2376"/>
            <p:cNvSpPr>
              <a:spLocks noChangeShapeType="1"/>
            </p:cNvSpPr>
            <p:nvPr/>
          </p:nvSpPr>
          <p:spPr bwMode="auto">
            <a:xfrm>
              <a:off x="468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3" name="Line 2377"/>
            <p:cNvSpPr>
              <a:spLocks noChangeShapeType="1"/>
            </p:cNvSpPr>
            <p:nvPr/>
          </p:nvSpPr>
          <p:spPr bwMode="auto">
            <a:xfrm>
              <a:off x="471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4" name="Line 2378"/>
            <p:cNvSpPr>
              <a:spLocks noChangeShapeType="1"/>
            </p:cNvSpPr>
            <p:nvPr/>
          </p:nvSpPr>
          <p:spPr bwMode="auto">
            <a:xfrm>
              <a:off x="475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5" name="Line 2379"/>
            <p:cNvSpPr>
              <a:spLocks noChangeShapeType="1"/>
            </p:cNvSpPr>
            <p:nvPr/>
          </p:nvSpPr>
          <p:spPr bwMode="auto">
            <a:xfrm>
              <a:off x="479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6" name="Line 2380"/>
            <p:cNvSpPr>
              <a:spLocks noChangeShapeType="1"/>
            </p:cNvSpPr>
            <p:nvPr/>
          </p:nvSpPr>
          <p:spPr bwMode="auto">
            <a:xfrm>
              <a:off x="4825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7" name="Line 2381"/>
            <p:cNvSpPr>
              <a:spLocks noChangeShapeType="1"/>
            </p:cNvSpPr>
            <p:nvPr/>
          </p:nvSpPr>
          <p:spPr bwMode="auto">
            <a:xfrm>
              <a:off x="486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8" name="Line 2382"/>
            <p:cNvSpPr>
              <a:spLocks noChangeShapeType="1"/>
            </p:cNvSpPr>
            <p:nvPr/>
          </p:nvSpPr>
          <p:spPr bwMode="auto">
            <a:xfrm>
              <a:off x="489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9" name="Line 2383"/>
            <p:cNvSpPr>
              <a:spLocks noChangeShapeType="1"/>
            </p:cNvSpPr>
            <p:nvPr/>
          </p:nvSpPr>
          <p:spPr bwMode="auto">
            <a:xfrm>
              <a:off x="493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0" name="Line 2384"/>
            <p:cNvSpPr>
              <a:spLocks noChangeShapeType="1"/>
            </p:cNvSpPr>
            <p:nvPr/>
          </p:nvSpPr>
          <p:spPr bwMode="auto">
            <a:xfrm>
              <a:off x="496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1" name="Line 2385"/>
            <p:cNvSpPr>
              <a:spLocks noChangeShapeType="1"/>
            </p:cNvSpPr>
            <p:nvPr/>
          </p:nvSpPr>
          <p:spPr bwMode="auto">
            <a:xfrm>
              <a:off x="5004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2" name="Line 2386"/>
            <p:cNvSpPr>
              <a:spLocks noChangeShapeType="1"/>
            </p:cNvSpPr>
            <p:nvPr/>
          </p:nvSpPr>
          <p:spPr bwMode="auto">
            <a:xfrm>
              <a:off x="504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3" name="Line 2387"/>
            <p:cNvSpPr>
              <a:spLocks noChangeShapeType="1"/>
            </p:cNvSpPr>
            <p:nvPr/>
          </p:nvSpPr>
          <p:spPr bwMode="auto">
            <a:xfrm>
              <a:off x="507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4" name="Line 2388"/>
            <p:cNvSpPr>
              <a:spLocks noChangeShapeType="1"/>
            </p:cNvSpPr>
            <p:nvPr/>
          </p:nvSpPr>
          <p:spPr bwMode="auto">
            <a:xfrm>
              <a:off x="511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5" name="Line 2389"/>
            <p:cNvSpPr>
              <a:spLocks noChangeShapeType="1"/>
            </p:cNvSpPr>
            <p:nvPr/>
          </p:nvSpPr>
          <p:spPr bwMode="auto">
            <a:xfrm>
              <a:off x="514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6" name="Line 2390"/>
            <p:cNvSpPr>
              <a:spLocks noChangeShapeType="1"/>
            </p:cNvSpPr>
            <p:nvPr/>
          </p:nvSpPr>
          <p:spPr bwMode="auto">
            <a:xfrm>
              <a:off x="5184" y="1329"/>
              <a:ext cx="1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7" name="Line 2391"/>
            <p:cNvSpPr>
              <a:spLocks noChangeShapeType="1"/>
            </p:cNvSpPr>
            <p:nvPr/>
          </p:nvSpPr>
          <p:spPr bwMode="auto">
            <a:xfrm>
              <a:off x="521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8" name="Line 2392"/>
            <p:cNvSpPr>
              <a:spLocks noChangeShapeType="1"/>
            </p:cNvSpPr>
            <p:nvPr/>
          </p:nvSpPr>
          <p:spPr bwMode="auto">
            <a:xfrm>
              <a:off x="525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9" name="Line 2393"/>
            <p:cNvSpPr>
              <a:spLocks noChangeShapeType="1"/>
            </p:cNvSpPr>
            <p:nvPr/>
          </p:nvSpPr>
          <p:spPr bwMode="auto">
            <a:xfrm>
              <a:off x="529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10" name="Line 2394"/>
            <p:cNvSpPr>
              <a:spLocks noChangeShapeType="1"/>
            </p:cNvSpPr>
            <p:nvPr/>
          </p:nvSpPr>
          <p:spPr bwMode="auto">
            <a:xfrm>
              <a:off x="532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11" name="Line 2395"/>
            <p:cNvSpPr>
              <a:spLocks noChangeShapeType="1"/>
            </p:cNvSpPr>
            <p:nvPr/>
          </p:nvSpPr>
          <p:spPr bwMode="auto">
            <a:xfrm>
              <a:off x="5362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12" name="Line 2396"/>
            <p:cNvSpPr>
              <a:spLocks noChangeShapeType="1"/>
            </p:cNvSpPr>
            <p:nvPr/>
          </p:nvSpPr>
          <p:spPr bwMode="auto">
            <a:xfrm>
              <a:off x="5398" y="1329"/>
              <a:ext cx="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13" name="Line 2397"/>
            <p:cNvSpPr>
              <a:spLocks noChangeShapeType="1"/>
            </p:cNvSpPr>
            <p:nvPr/>
          </p:nvSpPr>
          <p:spPr bwMode="auto">
            <a:xfrm flipV="1">
              <a:off x="5403" y="1210"/>
              <a:ext cx="0" cy="11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2309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400" y="533400"/>
            <a:ext cx="6934200" cy="609600"/>
          </a:xfrm>
        </p:spPr>
        <p:txBody>
          <a:bodyPr/>
          <a:lstStyle/>
          <a:p>
            <a:pPr algn="l"/>
            <a:r>
              <a:rPr lang="it-IT" sz="2000" b="1" kern="0" dirty="0">
                <a:solidFill>
                  <a:srgbClr val="808080"/>
                </a:solidFill>
                <a:latin typeface="Verdana"/>
              </a:rPr>
              <a:t> </a:t>
            </a:r>
            <a:endParaRPr lang="ru-RU" dirty="0"/>
          </a:p>
        </p:txBody>
      </p:sp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6019800"/>
            <a:ext cx="461709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6" descr="clip_image0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399" y="5943600"/>
            <a:ext cx="457201" cy="43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990600" y="6172200"/>
            <a:ext cx="7010400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52400" y="2209800"/>
            <a:ext cx="47244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u="sng" noProof="0" dirty="0"/>
              <a:t>Строгие ограничения</a:t>
            </a:r>
            <a:r>
              <a:rPr lang="ru-RU" sz="2000" noProof="0" dirty="0"/>
              <a:t>:</a:t>
            </a:r>
          </a:p>
          <a:p>
            <a:pPr>
              <a:spcBef>
                <a:spcPct val="20000"/>
              </a:spcBef>
              <a:defRPr/>
            </a:pPr>
            <a:endParaRPr lang="ru-RU" sz="2000" b="1" dirty="0"/>
          </a:p>
          <a:p>
            <a:pPr marL="287338" indent="-287338">
              <a:spcBef>
                <a:spcPct val="20000"/>
              </a:spcBef>
              <a:defRPr/>
            </a:pPr>
            <a:r>
              <a:rPr lang="ru-RU" sz="2000" b="1" dirty="0"/>
              <a:t>1. Критический параметр</a:t>
            </a:r>
            <a:r>
              <a:rPr lang="en-US" sz="2000" b="1" dirty="0"/>
              <a:t>: </a:t>
            </a:r>
            <a:r>
              <a:rPr lang="ru-RU" sz="2000" b="1" dirty="0"/>
              <a:t>температура газа по всей длине трубопровода не должна быть ниже</a:t>
            </a:r>
            <a:r>
              <a:rPr lang="en-US" sz="2000" b="1" dirty="0"/>
              <a:t> </a:t>
            </a:r>
            <a:r>
              <a:rPr lang="ru-RU" sz="2000" b="1" noProof="0" dirty="0">
                <a:solidFill>
                  <a:srgbClr val="C00000"/>
                </a:solidFill>
              </a:rPr>
              <a:t>- 5 С</a:t>
            </a:r>
            <a:r>
              <a:rPr lang="en-US" sz="2000" b="1" baseline="30000" dirty="0">
                <a:solidFill>
                  <a:srgbClr val="C00000"/>
                </a:solidFill>
              </a:rPr>
              <a:t>0</a:t>
            </a:r>
            <a:r>
              <a:rPr lang="ru-RU" sz="1600" b="1" dirty="0">
                <a:solidFill>
                  <a:srgbClr val="000000"/>
                </a:solidFill>
              </a:rPr>
              <a:t>. </a:t>
            </a:r>
            <a:r>
              <a:rPr lang="ru-RU" sz="1600" dirty="0">
                <a:solidFill>
                  <a:srgbClr val="000000"/>
                </a:solidFill>
              </a:rPr>
              <a:t/>
            </a:r>
            <a:br>
              <a:rPr lang="ru-RU" sz="1600" dirty="0">
                <a:solidFill>
                  <a:srgbClr val="000000"/>
                </a:solidFill>
              </a:rPr>
            </a:br>
            <a:r>
              <a:rPr lang="ru-RU" sz="1400" i="1" dirty="0">
                <a:solidFill>
                  <a:srgbClr val="000000"/>
                </a:solidFill>
              </a:rPr>
              <a:t>(</a:t>
            </a:r>
            <a:r>
              <a:rPr lang="ru-RU" sz="1400" i="1" u="sng" dirty="0">
                <a:solidFill>
                  <a:srgbClr val="000000"/>
                </a:solidFill>
              </a:rPr>
              <a:t>коэффициент теплообмена </a:t>
            </a:r>
            <a:r>
              <a:rPr lang="ru-RU" sz="1400" i="1" dirty="0">
                <a:solidFill>
                  <a:srgbClr val="000000"/>
                </a:solidFill>
              </a:rPr>
              <a:t>между газом и окружающей средой зависит от показателя заглубления трубы).</a:t>
            </a:r>
          </a:p>
          <a:p>
            <a:pPr marL="233363" lvl="0" indent="-233363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0000"/>
                </a:solidFill>
              </a:rPr>
              <a:t>2. Эксплуатационные процедуры.</a:t>
            </a:r>
            <a:endParaRPr lang="ru-RU" sz="2000" noProof="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4800" y="1524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0099"/>
                </a:solidFill>
              </a:rPr>
              <a:t>«Эксплуатационные технологические требования…» включают: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0"/>
            <a:ext cx="3200400" cy="453120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Овал 18"/>
          <p:cNvSpPr/>
          <p:nvPr/>
        </p:nvSpPr>
        <p:spPr>
          <a:xfrm>
            <a:off x="5334000" y="3810000"/>
            <a:ext cx="2438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5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Управление целостностью трубопровода </a:t>
            </a:r>
            <a:r>
              <a:rPr lang="en-US" dirty="0">
                <a:solidFill>
                  <a:srgbClr val="0070C0"/>
                </a:solidFill>
              </a:rPr>
              <a:t>Blue Stream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457199" y="1124744"/>
            <a:ext cx="8435281" cy="13681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70C0"/>
                </a:solidFill>
              </a:rPr>
              <a:t>Трубопровод </a:t>
            </a:r>
            <a:r>
              <a:rPr lang="en-US" sz="1800" dirty="0">
                <a:solidFill>
                  <a:srgbClr val="0070C0"/>
                </a:solidFill>
              </a:rPr>
              <a:t>Blue Stream </a:t>
            </a:r>
            <a:r>
              <a:rPr lang="ru-RU" sz="1800" dirty="0">
                <a:solidFill>
                  <a:srgbClr val="0070C0"/>
                </a:solidFill>
              </a:rPr>
              <a:t>был спроектирован, изготовлен и установлен в соответствии с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</a:p>
          <a:p>
            <a:pPr marL="0" indent="0" algn="ctr">
              <a:buNone/>
            </a:pPr>
            <a:r>
              <a:rPr lang="en-GB" sz="1800" b="1" i="1" dirty="0">
                <a:solidFill>
                  <a:srgbClr val="00B050"/>
                </a:solidFill>
              </a:rPr>
              <a:t>DNV 1996, </a:t>
            </a:r>
            <a:r>
              <a:rPr lang="ru-RU" sz="1800" b="1" i="1" dirty="0">
                <a:solidFill>
                  <a:srgbClr val="00B050"/>
                </a:solidFill>
              </a:rPr>
              <a:t>Правилами Подводных Трубопроводных Систем</a:t>
            </a:r>
            <a:r>
              <a:rPr lang="en-GB" sz="1800" b="1" i="1" dirty="0">
                <a:solidFill>
                  <a:srgbClr val="00B050"/>
                </a:solidFill>
              </a:rPr>
              <a:t>, 1996 (</a:t>
            </a:r>
            <a:r>
              <a:rPr lang="ru-RU" sz="1800" b="1" i="1" dirty="0">
                <a:solidFill>
                  <a:srgbClr val="00B050"/>
                </a:solidFill>
              </a:rPr>
              <a:t>измен. в </a:t>
            </a:r>
            <a:r>
              <a:rPr lang="en-GB" sz="1800" b="1" i="1" dirty="0">
                <a:solidFill>
                  <a:srgbClr val="00B050"/>
                </a:solidFill>
              </a:rPr>
              <a:t> 1998)</a:t>
            </a:r>
            <a:endParaRPr lang="en-US" sz="1800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70C0"/>
                </a:solidFill>
              </a:rPr>
              <a:t>Управление целостностью трубопровода </a:t>
            </a:r>
            <a:r>
              <a:rPr lang="en-US" sz="1800" dirty="0">
                <a:solidFill>
                  <a:srgbClr val="0070C0"/>
                </a:solidFill>
              </a:rPr>
              <a:t>Blue Stream </a:t>
            </a:r>
            <a:r>
              <a:rPr lang="ru-RU" sz="1800" dirty="0">
                <a:solidFill>
                  <a:srgbClr val="0070C0"/>
                </a:solidFill>
              </a:rPr>
              <a:t> было разработано в соответствии с 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1800" b="1" i="1" dirty="0">
                <a:solidFill>
                  <a:srgbClr val="00B050"/>
                </a:solidFill>
              </a:rPr>
              <a:t>DNVGL-RP-F116, </a:t>
            </a:r>
            <a:r>
              <a:rPr lang="ru-RU" sz="1800" b="1" i="1" dirty="0">
                <a:solidFill>
                  <a:srgbClr val="00B050"/>
                </a:solidFill>
              </a:rPr>
              <a:t>Управлением Целостностью Подводных Трубопроводных Систем</a:t>
            </a:r>
            <a:endParaRPr lang="en-US" sz="1800" b="1" i="1" dirty="0">
              <a:solidFill>
                <a:srgbClr val="00B050"/>
              </a:solidFill>
            </a:endParaRPr>
          </a:p>
        </p:txBody>
      </p:sp>
      <p:sp>
        <p:nvSpPr>
          <p:cNvPr id="5" name="Freccia ad arco 4"/>
          <p:cNvSpPr/>
          <p:nvPr/>
        </p:nvSpPr>
        <p:spPr>
          <a:xfrm>
            <a:off x="251520" y="2852936"/>
            <a:ext cx="2160300" cy="3276304"/>
          </a:xfrm>
          <a:prstGeom prst="circularArrow">
            <a:avLst>
              <a:gd name="adj1" fmla="val 8030"/>
              <a:gd name="adj2" fmla="val 812830"/>
              <a:gd name="adj3" fmla="val 14046043"/>
              <a:gd name="adj4" fmla="val 16236564"/>
              <a:gd name="adj5" fmla="val 12500"/>
            </a:avLst>
          </a:prstGeom>
          <a:gradFill>
            <a:gsLst>
              <a:gs pos="0">
                <a:srgbClr val="7F7F7F">
                  <a:alpha val="84706"/>
                </a:srgbClr>
              </a:gs>
              <a:gs pos="50000">
                <a:srgbClr val="CCCCCC"/>
              </a:gs>
              <a:gs pos="100000">
                <a:srgbClr val="606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Oval 33"/>
          <p:cNvSpPr>
            <a:spLocks noChangeArrowheads="1"/>
          </p:cNvSpPr>
          <p:nvPr/>
        </p:nvSpPr>
        <p:spPr bwMode="auto">
          <a:xfrm>
            <a:off x="899730" y="5373312"/>
            <a:ext cx="864000" cy="864000"/>
          </a:xfrm>
          <a:prstGeom prst="ellipse">
            <a:avLst/>
          </a:prstGeom>
          <a:gradFill rotWithShape="1">
            <a:gsLst>
              <a:gs pos="50000">
                <a:srgbClr val="F19FA5"/>
              </a:gs>
              <a:gs pos="0">
                <a:srgbClr val="FFC3C7"/>
              </a:gs>
              <a:gs pos="100000">
                <a:srgbClr val="B24E55"/>
              </a:gs>
            </a:gsLst>
            <a:lin ang="5400000" scaled="1"/>
          </a:gradFill>
          <a:ln w="0" algn="ctr">
            <a:solidFill>
              <a:schemeClr val="accent2">
                <a:lumMod val="20000"/>
                <a:lumOff val="8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0" tIns="0" rIns="0" bIns="0" anchor="ctr"/>
          <a:lstStyle/>
          <a:p>
            <a:pPr algn="ctr" defTabSz="153988">
              <a:defRPr/>
            </a:pPr>
            <a:r>
              <a:rPr lang="en-US" sz="1000" b="1" dirty="0"/>
              <a:t>Mitigation, </a:t>
            </a:r>
          </a:p>
          <a:p>
            <a:pPr algn="ctr" defTabSz="153988">
              <a:defRPr/>
            </a:pPr>
            <a:r>
              <a:rPr lang="en-US" sz="1000" b="1" dirty="0"/>
              <a:t>Replacement,</a:t>
            </a:r>
          </a:p>
          <a:p>
            <a:pPr algn="ctr" defTabSz="153988">
              <a:defRPr/>
            </a:pPr>
            <a:r>
              <a:rPr lang="en-US" sz="1000" b="1" dirty="0"/>
              <a:t>Repair</a:t>
            </a:r>
          </a:p>
        </p:txBody>
      </p:sp>
      <p:sp>
        <p:nvSpPr>
          <p:cNvPr id="7" name="Oval 34"/>
          <p:cNvSpPr>
            <a:spLocks noChangeArrowheads="1"/>
          </p:cNvSpPr>
          <p:nvPr/>
        </p:nvSpPr>
        <p:spPr bwMode="auto">
          <a:xfrm>
            <a:off x="1619830" y="4581128"/>
            <a:ext cx="864000" cy="864000"/>
          </a:xfrm>
          <a:prstGeom prst="ellipse">
            <a:avLst/>
          </a:prstGeom>
          <a:gradFill rotWithShape="1">
            <a:gsLst>
              <a:gs pos="50000">
                <a:srgbClr val="A79FF1"/>
              </a:gs>
              <a:gs pos="0">
                <a:srgbClr val="E4E1FF"/>
              </a:gs>
              <a:gs pos="100000">
                <a:srgbClr val="584EB2"/>
              </a:gs>
            </a:gsLst>
            <a:lin ang="5400000" scaled="1"/>
          </a:gradFill>
          <a:ln w="0" algn="ctr">
            <a:solidFill>
              <a:schemeClr val="accent2">
                <a:lumMod val="20000"/>
                <a:lumOff val="8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0" tIns="0" rIns="0" bIns="0" anchor="ctr"/>
          <a:lstStyle/>
          <a:p>
            <a:pPr algn="ctr" defTabSz="153988">
              <a:defRPr/>
            </a:pPr>
            <a:r>
              <a:rPr lang="en-US" sz="1000" b="1" dirty="0"/>
              <a:t>Integrity </a:t>
            </a:r>
          </a:p>
          <a:p>
            <a:pPr algn="ctr" defTabSz="153988">
              <a:defRPr/>
            </a:pPr>
            <a:r>
              <a:rPr lang="en-US" sz="1000" b="1" dirty="0"/>
              <a:t>Assessment</a:t>
            </a:r>
          </a:p>
        </p:txBody>
      </p:sp>
      <p:sp>
        <p:nvSpPr>
          <p:cNvPr id="8" name="Oval 35"/>
          <p:cNvSpPr>
            <a:spLocks noChangeArrowheads="1"/>
          </p:cNvSpPr>
          <p:nvPr/>
        </p:nvSpPr>
        <p:spPr bwMode="auto">
          <a:xfrm>
            <a:off x="935692" y="2672916"/>
            <a:ext cx="864000" cy="864000"/>
          </a:xfrm>
          <a:prstGeom prst="ellipse">
            <a:avLst/>
          </a:prstGeom>
          <a:gradFill rotWithShape="1">
            <a:gsLst>
              <a:gs pos="50000">
                <a:srgbClr val="F1D09F"/>
              </a:gs>
              <a:gs pos="0">
                <a:srgbClr val="FFE7C3"/>
              </a:gs>
              <a:gs pos="100000">
                <a:srgbClr val="B28A4E"/>
              </a:gs>
            </a:gsLst>
            <a:lin ang="5400000" scaled="1"/>
          </a:gradFill>
          <a:ln w="0" algn="ctr">
            <a:solidFill>
              <a:schemeClr val="accent2">
                <a:lumMod val="20000"/>
                <a:lumOff val="8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0" tIns="0" rIns="0" bIns="0" anchor="ctr"/>
          <a:lstStyle/>
          <a:p>
            <a:pPr algn="ctr" defTabSz="153988">
              <a:defRPr/>
            </a:pPr>
            <a:r>
              <a:rPr lang="en-US" sz="1000" b="1" dirty="0"/>
              <a:t>Risk</a:t>
            </a:r>
          </a:p>
          <a:p>
            <a:pPr algn="ctr" defTabSz="153988">
              <a:defRPr/>
            </a:pPr>
            <a:r>
              <a:rPr lang="en-US" sz="1000" b="1" dirty="0"/>
              <a:t>Assessment,</a:t>
            </a:r>
          </a:p>
          <a:p>
            <a:pPr algn="ctr" defTabSz="153988">
              <a:defRPr/>
            </a:pPr>
            <a:r>
              <a:rPr lang="en-US" sz="1000" b="1" dirty="0"/>
              <a:t>IM</a:t>
            </a:r>
          </a:p>
          <a:p>
            <a:pPr algn="ctr" defTabSz="153988">
              <a:defRPr/>
            </a:pPr>
            <a:r>
              <a:rPr lang="en-US" sz="1000" b="1" dirty="0"/>
              <a:t>Planning</a:t>
            </a:r>
          </a:p>
        </p:txBody>
      </p:sp>
      <p:sp>
        <p:nvSpPr>
          <p:cNvPr id="9" name="Oval 36"/>
          <p:cNvSpPr>
            <a:spLocks noChangeArrowheads="1"/>
          </p:cNvSpPr>
          <p:nvPr/>
        </p:nvSpPr>
        <p:spPr bwMode="auto">
          <a:xfrm>
            <a:off x="1619830" y="3537108"/>
            <a:ext cx="864000" cy="864000"/>
          </a:xfrm>
          <a:prstGeom prst="ellipse">
            <a:avLst/>
          </a:prstGeom>
          <a:gradFill rotWithShape="1">
            <a:gsLst>
              <a:gs pos="50000">
                <a:srgbClr val="9FF1BA"/>
              </a:gs>
              <a:gs pos="0">
                <a:srgbClr val="C3FFD7"/>
              </a:gs>
              <a:gs pos="100000">
                <a:srgbClr val="4EB26F"/>
              </a:gs>
            </a:gsLst>
            <a:lin ang="5400000" scaled="1"/>
          </a:gradFill>
          <a:ln w="0" algn="ctr">
            <a:solidFill>
              <a:schemeClr val="accent2">
                <a:lumMod val="20000"/>
                <a:lumOff val="8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0" tIns="0" rIns="0" bIns="0" anchor="ctr"/>
          <a:lstStyle/>
          <a:p>
            <a:pPr algn="ctr" defTabSz="153988">
              <a:defRPr/>
            </a:pPr>
            <a:r>
              <a:rPr lang="en-US" sz="1000" b="1" dirty="0"/>
              <a:t>Inspection,</a:t>
            </a:r>
          </a:p>
          <a:p>
            <a:pPr algn="ctr" defTabSz="153988">
              <a:defRPr/>
            </a:pPr>
            <a:r>
              <a:rPr lang="en-US" sz="1000" b="1" dirty="0"/>
              <a:t>Monitoring,</a:t>
            </a:r>
          </a:p>
          <a:p>
            <a:pPr algn="ctr" defTabSz="153988">
              <a:defRPr/>
            </a:pPr>
            <a:r>
              <a:rPr lang="en-US" sz="1000" b="1" dirty="0"/>
              <a:t>Testing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699791" y="2351633"/>
            <a:ext cx="61926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solidFill>
                  <a:srgbClr val="0070C0"/>
                </a:solidFill>
              </a:rPr>
              <a:t>Процесс управления целостностью  является ключевым в системе управления целостностью и состоит из следующих шагов </a:t>
            </a:r>
            <a:r>
              <a:rPr lang="en-GB" sz="1600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70C0"/>
                </a:solidFill>
              </a:rPr>
              <a:t>Оценка риска и планирование управления целостностью</a:t>
            </a:r>
            <a:endParaRPr lang="en-GB" sz="1600" dirty="0">
              <a:solidFill>
                <a:srgbClr val="0070C0"/>
              </a:solidFill>
            </a:endParaRPr>
          </a:p>
          <a:p>
            <a:pPr marL="742950" lvl="1" indent="-285750">
              <a:spcBef>
                <a:spcPts val="300"/>
              </a:spcBef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srgbClr val="0070C0"/>
                </a:solidFill>
              </a:rPr>
              <a:t>Идентификация угроз и оценка риска (природные риски и человеческий фактор)</a:t>
            </a:r>
            <a:endParaRPr lang="en-GB" sz="1600" dirty="0">
              <a:solidFill>
                <a:srgbClr val="0070C0"/>
              </a:solidFill>
            </a:endParaRPr>
          </a:p>
          <a:p>
            <a:pPr marL="742950" lvl="1" indent="-285750">
              <a:spcBef>
                <a:spcPts val="300"/>
              </a:spcBef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srgbClr val="0070C0"/>
                </a:solidFill>
              </a:rPr>
              <a:t>Долгосрочное и краткосрочное (годовое)  планирование   </a:t>
            </a:r>
            <a:endParaRPr lang="en-GB" sz="1600" dirty="0">
              <a:solidFill>
                <a:srgbClr val="0070C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70C0"/>
                </a:solidFill>
              </a:rPr>
              <a:t>Оценка целостности на основе результатов инспекций  и мониторинга и других соответствующих данных за прошлые периоды</a:t>
            </a:r>
            <a:r>
              <a:rPr lang="en-GB" sz="16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70C0"/>
                </a:solidFill>
              </a:rPr>
              <a:t>При необходимости проведение работ по смягчению последствий и/или ремонтных работ</a:t>
            </a:r>
            <a:endParaRPr lang="en-GB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2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Инспекции и обследования трубопровода </a:t>
            </a:r>
            <a:r>
              <a:rPr lang="en-GB" dirty="0">
                <a:solidFill>
                  <a:srgbClr val="0070C0"/>
                </a:solidFill>
              </a:rPr>
              <a:t>Blue Stream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Морской трубопровод постоянно инспектируется на протяжении всего времени в соответствии  с Планом проведения инспекций</a:t>
            </a:r>
            <a:endParaRPr lang="en-GB" dirty="0">
              <a:solidFill>
                <a:srgbClr val="0070C0"/>
              </a:solidFill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665260"/>
              </p:ext>
            </p:extLst>
          </p:nvPr>
        </p:nvGraphicFramePr>
        <p:xfrm>
          <a:off x="683568" y="2348880"/>
          <a:ext cx="7396914" cy="2992320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55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80"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</a:rPr>
                        <a:t>Year</a:t>
                      </a:r>
                      <a:endParaRPr lang="en-GB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Surveys</a:t>
                      </a:r>
                      <a:r>
                        <a:rPr lang="en-GB" sz="14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and Inspections</a:t>
                      </a:r>
                      <a:endParaRPr lang="en-GB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</a:rPr>
                        <a:t>Remarks </a:t>
                      </a:r>
                      <a:endParaRPr lang="en-GB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80"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2004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Survey (OS + SAS + CP)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Baseline external inspection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80"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2005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Survey (OS + SAS + CP)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In-service inspection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80"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2006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Survey (OS + SAS + CP)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In-service inspection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0">
                <a:tc rowSpan="2"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2007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In-Line Inspection (MFL + CAL + IMU)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Baseline internal inspection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890">
                <a:tc vMerge="1">
                  <a:txBody>
                    <a:bodyPr/>
                    <a:lstStyle/>
                    <a:p>
                      <a:pPr marL="0" marR="7747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Survey (OS)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In-service inspection, Abyssal plain not inspected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580"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2008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Survey (OS + SAS + CP)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In-service inspection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580"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2010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Survey (OS + SAS)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In-service inspection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571"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2012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Survey (OS + SAS)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In-service inspection, Abyssal plain not inspected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112">
                <a:tc rowSpan="2"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In-Line Inspection (CAL + IMU)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In-service inspection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9112">
                <a:tc vMerge="1">
                  <a:txBody>
                    <a:bodyPr/>
                    <a:lstStyle/>
                    <a:p>
                      <a:pPr marL="0" marR="7747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External Survey (OS + SAS)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In-service inspection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9112"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External Survey (OS + SAS)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747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In-service inspection, in progress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827584" y="5589240"/>
            <a:ext cx="25205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OS = Offshore Survey</a:t>
            </a:r>
          </a:p>
          <a:p>
            <a:r>
              <a:rPr lang="en-GB" sz="1400" dirty="0">
                <a:solidFill>
                  <a:srgbClr val="0070C0"/>
                </a:solidFill>
              </a:rPr>
              <a:t>SAS = Shore Approach Survey</a:t>
            </a:r>
          </a:p>
          <a:p>
            <a:r>
              <a:rPr lang="en-GB" sz="1400" dirty="0">
                <a:solidFill>
                  <a:srgbClr val="0070C0"/>
                </a:solidFill>
              </a:rPr>
              <a:t>CP = Cathodic Protection Survey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72000" y="5589240"/>
            <a:ext cx="34170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MFL = Magnetic Flux Leakage Inspection</a:t>
            </a:r>
          </a:p>
          <a:p>
            <a:r>
              <a:rPr lang="en-GB" sz="1400" dirty="0">
                <a:solidFill>
                  <a:srgbClr val="0070C0"/>
                </a:solidFill>
              </a:rPr>
              <a:t>CAL = </a:t>
            </a:r>
            <a:r>
              <a:rPr lang="en-GB" sz="1400" dirty="0" err="1">
                <a:solidFill>
                  <a:srgbClr val="0070C0"/>
                </a:solidFill>
              </a:rPr>
              <a:t>Caliper</a:t>
            </a:r>
            <a:r>
              <a:rPr lang="en-GB" sz="1400" dirty="0">
                <a:solidFill>
                  <a:srgbClr val="0070C0"/>
                </a:solidFill>
              </a:rPr>
              <a:t> Inspection</a:t>
            </a:r>
          </a:p>
          <a:p>
            <a:r>
              <a:rPr lang="en-GB" sz="1400" dirty="0">
                <a:solidFill>
                  <a:srgbClr val="0070C0"/>
                </a:solidFill>
              </a:rPr>
              <a:t>IMU = Inertial Measurement Unit Inspection</a:t>
            </a:r>
          </a:p>
        </p:txBody>
      </p:sp>
    </p:spTree>
    <p:extLst>
      <p:ext uri="{BB962C8B-B14F-4D97-AF65-F5344CB8AC3E}">
        <p14:creationId xmlns:p14="http://schemas.microsoft.com/office/powerpoint/2010/main" val="37259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Судно по обследованию морской части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ru-RU" sz="1800" dirty="0">
                <a:solidFill>
                  <a:srgbClr val="0070C0"/>
                </a:solidFill>
              </a:rPr>
              <a:t>Для инспектирования трубопровода </a:t>
            </a:r>
            <a:r>
              <a:rPr lang="en-GB" sz="1800" dirty="0">
                <a:solidFill>
                  <a:srgbClr val="0070C0"/>
                </a:solidFill>
              </a:rPr>
              <a:t> Blue Stream Pipeline </a:t>
            </a:r>
            <a:r>
              <a:rPr lang="ru-RU" sz="1800" dirty="0">
                <a:solidFill>
                  <a:srgbClr val="0070C0"/>
                </a:solidFill>
              </a:rPr>
              <a:t>необходимо исследовательское судно со следующими основными характеристиками:</a:t>
            </a:r>
            <a:endParaRPr lang="en-GB" sz="1800" dirty="0">
              <a:solidFill>
                <a:srgbClr val="0070C0"/>
              </a:solidFill>
            </a:endParaRPr>
          </a:p>
          <a:p>
            <a:pPr>
              <a:spcBef>
                <a:spcPts val="300"/>
              </a:spcBef>
            </a:pPr>
            <a:r>
              <a:rPr lang="ru-RU" sz="1800" dirty="0">
                <a:solidFill>
                  <a:srgbClr val="0070C0"/>
                </a:solidFill>
              </a:rPr>
              <a:t>Система динамического позиционирования</a:t>
            </a:r>
            <a:r>
              <a:rPr lang="en-GB" sz="1800" dirty="0">
                <a:solidFill>
                  <a:srgbClr val="0070C0"/>
                </a:solidFill>
              </a:rPr>
              <a:t> (DP), Class 2</a:t>
            </a:r>
          </a:p>
          <a:p>
            <a:pPr>
              <a:spcBef>
                <a:spcPts val="300"/>
              </a:spcBef>
            </a:pPr>
            <a:r>
              <a:rPr lang="ru-RU" sz="1800" dirty="0">
                <a:solidFill>
                  <a:srgbClr val="0070C0"/>
                </a:solidFill>
              </a:rPr>
              <a:t>Система дифференциального глобального позиционирования</a:t>
            </a:r>
            <a:r>
              <a:rPr lang="en-GB" sz="1800" dirty="0">
                <a:solidFill>
                  <a:srgbClr val="0070C0"/>
                </a:solidFill>
              </a:rPr>
              <a:t> (DGPS)</a:t>
            </a:r>
          </a:p>
          <a:p>
            <a:pPr>
              <a:spcBef>
                <a:spcPts val="300"/>
              </a:spcBef>
            </a:pPr>
            <a:r>
              <a:rPr lang="ru-RU" sz="1800" dirty="0">
                <a:solidFill>
                  <a:srgbClr val="0070C0"/>
                </a:solidFill>
              </a:rPr>
              <a:t>Система высокоточного дифференциального позиционирования </a:t>
            </a:r>
            <a:r>
              <a:rPr lang="en-GB" sz="1800" dirty="0">
                <a:solidFill>
                  <a:srgbClr val="0070C0"/>
                </a:solidFill>
              </a:rPr>
              <a:t>(</a:t>
            </a:r>
            <a:r>
              <a:rPr lang="en-GB" sz="1800" dirty="0" err="1">
                <a:solidFill>
                  <a:srgbClr val="0070C0"/>
                </a:solidFill>
              </a:rPr>
              <a:t>HiPAP</a:t>
            </a:r>
            <a:r>
              <a:rPr lang="en-GB" sz="1800" dirty="0">
                <a:solidFill>
                  <a:srgbClr val="0070C0"/>
                </a:solidFill>
              </a:rPr>
              <a:t> 500 </a:t>
            </a:r>
            <a:r>
              <a:rPr lang="ru-RU" sz="1800" dirty="0">
                <a:solidFill>
                  <a:srgbClr val="0070C0"/>
                </a:solidFill>
              </a:rPr>
              <a:t>или лучше</a:t>
            </a:r>
            <a:r>
              <a:rPr lang="en-GB" sz="1800" dirty="0">
                <a:solidFill>
                  <a:srgbClr val="0070C0"/>
                </a:solidFill>
              </a:rPr>
              <a:t>)</a:t>
            </a:r>
          </a:p>
          <a:p>
            <a:pPr>
              <a:spcBef>
                <a:spcPts val="300"/>
              </a:spcBef>
            </a:pPr>
            <a:r>
              <a:rPr lang="ru-RU" sz="1800" dirty="0">
                <a:solidFill>
                  <a:srgbClr val="0070C0"/>
                </a:solidFill>
              </a:rPr>
              <a:t>Длина</a:t>
            </a:r>
            <a:r>
              <a:rPr lang="en-GB" sz="1800" dirty="0">
                <a:solidFill>
                  <a:srgbClr val="0070C0"/>
                </a:solidFill>
              </a:rPr>
              <a:t> 70-80m</a:t>
            </a:r>
          </a:p>
          <a:p>
            <a:pPr>
              <a:spcBef>
                <a:spcPts val="300"/>
              </a:spcBef>
            </a:pPr>
            <a:r>
              <a:rPr lang="ru-RU" sz="1800" dirty="0">
                <a:solidFill>
                  <a:srgbClr val="0070C0"/>
                </a:solidFill>
              </a:rPr>
              <a:t>Размещение команды и технического персонала  численностью 25-30 человек </a:t>
            </a:r>
            <a:endParaRPr lang="en-GB" sz="1800" dirty="0">
              <a:solidFill>
                <a:srgbClr val="0070C0"/>
              </a:solidFill>
            </a:endParaRPr>
          </a:p>
          <a:p>
            <a:pPr>
              <a:spcBef>
                <a:spcPts val="300"/>
              </a:spcBef>
            </a:pPr>
            <a:r>
              <a:rPr lang="ru-RU" sz="1800" dirty="0">
                <a:solidFill>
                  <a:srgbClr val="0070C0"/>
                </a:solidFill>
              </a:rPr>
              <a:t>Судно должно быть оборудовано аппаратами  дистанционного управления </a:t>
            </a:r>
            <a:r>
              <a:rPr lang="en-GB" sz="1800" dirty="0">
                <a:solidFill>
                  <a:srgbClr val="0070C0"/>
                </a:solidFill>
              </a:rPr>
              <a:t> (ROV)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8661"/>
          <a:stretch/>
        </p:blipFill>
        <p:spPr bwMode="auto">
          <a:xfrm>
            <a:off x="2771800" y="3717032"/>
            <a:ext cx="6156000" cy="288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4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5"/>
            <a:ext cx="64087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Аппарат дистанционного управления </a:t>
            </a:r>
            <a:r>
              <a:rPr lang="en-GB" dirty="0">
                <a:solidFill>
                  <a:srgbClr val="0070C0"/>
                </a:solidFill>
              </a:rPr>
              <a:t>(ROV)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268760"/>
            <a:ext cx="4608512" cy="49685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Основные характеристики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ROV :</a:t>
            </a:r>
          </a:p>
          <a:p>
            <a:pPr marL="560387" lvl="1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Тип - рабочего класса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560387" lvl="1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Мощность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≥ 150 HP</a:t>
            </a:r>
          </a:p>
          <a:p>
            <a:pPr marL="560387" lvl="1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Оборудован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 крайней мере тремя камерами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Система подводного позиционирования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Двухголовочный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многолучевой эхолот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Блок управления движением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Инерциальная навигационная система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Доплеровскими измерителями скорости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Батиметрический блок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Система отслеживания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труб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(PT)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Щуп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CP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(катодной защиты)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825500" lvl="2" indent="-28575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Манипуляторы 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r="20448"/>
          <a:stretch/>
        </p:blipFill>
        <p:spPr bwMode="auto">
          <a:xfrm>
            <a:off x="4860032" y="1988840"/>
            <a:ext cx="3888000" cy="431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8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6019800"/>
            <a:ext cx="461709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6" descr="clip_image0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399" y="5943600"/>
            <a:ext cx="457201" cy="43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990600" y="6172200"/>
            <a:ext cx="7010400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1295401"/>
            <a:ext cx="2765472" cy="2285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6" descr="Cartina Blue Stream aggiorna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795581"/>
            <a:ext cx="4419600" cy="3173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362200" cy="130241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657600"/>
            <a:ext cx="635996" cy="4793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99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3330" name="Picture 2" descr="R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3024"/>
            <a:ext cx="3569417" cy="259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524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3333" name="Group 5"/>
          <p:cNvGrpSpPr>
            <a:grpSpLocks/>
          </p:cNvGrpSpPr>
          <p:nvPr/>
        </p:nvGrpSpPr>
        <p:grpSpPr bwMode="auto">
          <a:xfrm>
            <a:off x="5256360" y="1916832"/>
            <a:ext cx="2556000" cy="576000"/>
            <a:chOff x="2496" y="2544"/>
            <a:chExt cx="2592" cy="624"/>
          </a:xfrm>
        </p:grpSpPr>
        <p:sp>
          <p:nvSpPr>
            <p:cNvPr id="1763334" name="Line 6"/>
            <p:cNvSpPr>
              <a:spLocks noChangeShapeType="1"/>
            </p:cNvSpPr>
            <p:nvPr/>
          </p:nvSpPr>
          <p:spPr bwMode="auto">
            <a:xfrm>
              <a:off x="2496" y="3024"/>
              <a:ext cx="624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1763335" name="Line 7"/>
            <p:cNvSpPr>
              <a:spLocks noChangeShapeType="1"/>
            </p:cNvSpPr>
            <p:nvPr/>
          </p:nvSpPr>
          <p:spPr bwMode="auto">
            <a:xfrm>
              <a:off x="2496" y="3024"/>
              <a:ext cx="2592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1763336" name="Line 8"/>
            <p:cNvSpPr>
              <a:spLocks noChangeShapeType="1"/>
            </p:cNvSpPr>
            <p:nvPr/>
          </p:nvSpPr>
          <p:spPr bwMode="auto">
            <a:xfrm flipV="1">
              <a:off x="2496" y="2544"/>
              <a:ext cx="1680" cy="48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1763338" name="Rectangle 10"/>
          <p:cNvSpPr>
            <a:spLocks noChangeArrowheads="1"/>
          </p:cNvSpPr>
          <p:nvPr/>
        </p:nvSpPr>
        <p:spPr bwMode="auto">
          <a:xfrm>
            <a:off x="1493654" y="1438278"/>
            <a:ext cx="3626981" cy="62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r" eaLnBrk="0" hangingPunct="0"/>
            <a:r>
              <a:rPr lang="ru-RU" altLang="en-US" b="0" dirty="0" err="1">
                <a:solidFill>
                  <a:srgbClr val="0070C0"/>
                </a:solidFill>
              </a:rPr>
              <a:t>Двухголовочный</a:t>
            </a:r>
            <a:r>
              <a:rPr lang="ru-RU" altLang="en-US" b="0" dirty="0">
                <a:solidFill>
                  <a:srgbClr val="0070C0"/>
                </a:solidFill>
              </a:rPr>
              <a:t> многолучевой эхолот</a:t>
            </a:r>
            <a:endParaRPr lang="en-GB" altLang="en-US" b="0" dirty="0">
              <a:solidFill>
                <a:srgbClr val="0070C0"/>
              </a:solidFill>
            </a:endParaRPr>
          </a:p>
        </p:txBody>
      </p:sp>
      <p:sp>
        <p:nvSpPr>
          <p:cNvPr id="1763340" name="Rectangle 12"/>
          <p:cNvSpPr>
            <a:spLocks noChangeArrowheads="1"/>
          </p:cNvSpPr>
          <p:nvPr/>
        </p:nvSpPr>
        <p:spPr bwMode="auto">
          <a:xfrm>
            <a:off x="3677453" y="2132856"/>
            <a:ext cx="1447375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 eaLnBrk="0" hangingPunct="0"/>
            <a:r>
              <a:rPr lang="ru-RU" altLang="en-US" b="0" dirty="0">
                <a:solidFill>
                  <a:srgbClr val="0070C0"/>
                </a:solidFill>
              </a:rPr>
              <a:t>Видеокамеры</a:t>
            </a:r>
            <a:endParaRPr lang="en-GB" altLang="en-US" b="0" dirty="0">
              <a:solidFill>
                <a:srgbClr val="0070C0"/>
              </a:solidFill>
            </a:endParaRPr>
          </a:p>
        </p:txBody>
      </p:sp>
      <p:sp>
        <p:nvSpPr>
          <p:cNvPr id="1763341" name="Rectangle 13"/>
          <p:cNvSpPr>
            <a:spLocks noChangeArrowheads="1"/>
          </p:cNvSpPr>
          <p:nvPr/>
        </p:nvSpPr>
        <p:spPr bwMode="auto">
          <a:xfrm>
            <a:off x="3951356" y="2492896"/>
            <a:ext cx="1124700" cy="9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r" eaLnBrk="0" hangingPunct="0"/>
            <a:r>
              <a:rPr lang="ru-RU" altLang="en-US" b="0" dirty="0">
                <a:solidFill>
                  <a:srgbClr val="0070C0"/>
                </a:solidFill>
              </a:rPr>
              <a:t>Щуп катодной защиты</a:t>
            </a:r>
            <a:endParaRPr lang="en-GB" altLang="en-US" b="0" dirty="0">
              <a:solidFill>
                <a:srgbClr val="0070C0"/>
              </a:solidFill>
            </a:endParaRPr>
          </a:p>
        </p:txBody>
      </p:sp>
      <p:grpSp>
        <p:nvGrpSpPr>
          <p:cNvPr id="1763342" name="Group 14"/>
          <p:cNvGrpSpPr>
            <a:grpSpLocks/>
          </p:cNvGrpSpPr>
          <p:nvPr/>
        </p:nvGrpSpPr>
        <p:grpSpPr bwMode="auto">
          <a:xfrm>
            <a:off x="5220072" y="1438278"/>
            <a:ext cx="2448000" cy="324000"/>
            <a:chOff x="2496" y="1968"/>
            <a:chExt cx="2352" cy="336"/>
          </a:xfrm>
        </p:grpSpPr>
        <p:sp>
          <p:nvSpPr>
            <p:cNvPr id="1763343" name="Line 15"/>
            <p:cNvSpPr>
              <a:spLocks noChangeShapeType="1"/>
            </p:cNvSpPr>
            <p:nvPr/>
          </p:nvSpPr>
          <p:spPr bwMode="auto">
            <a:xfrm flipV="1">
              <a:off x="2496" y="1968"/>
              <a:ext cx="2352" cy="3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1763344" name="Line 16"/>
            <p:cNvSpPr>
              <a:spLocks noChangeShapeType="1"/>
            </p:cNvSpPr>
            <p:nvPr/>
          </p:nvSpPr>
          <p:spPr bwMode="auto">
            <a:xfrm flipV="1">
              <a:off x="2496" y="1968"/>
              <a:ext cx="864" cy="3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763345" name="Group 17"/>
          <p:cNvGrpSpPr>
            <a:grpSpLocks/>
          </p:cNvGrpSpPr>
          <p:nvPr/>
        </p:nvGrpSpPr>
        <p:grpSpPr bwMode="auto">
          <a:xfrm>
            <a:off x="5220072" y="2564944"/>
            <a:ext cx="1800000" cy="360000"/>
            <a:chOff x="2496" y="3024"/>
            <a:chExt cx="1776" cy="384"/>
          </a:xfrm>
        </p:grpSpPr>
        <p:sp>
          <p:nvSpPr>
            <p:cNvPr id="1763346" name="Line 18"/>
            <p:cNvSpPr>
              <a:spLocks noChangeShapeType="1"/>
            </p:cNvSpPr>
            <p:nvPr/>
          </p:nvSpPr>
          <p:spPr bwMode="auto">
            <a:xfrm>
              <a:off x="2496" y="3408"/>
              <a:ext cx="124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1763347" name="Line 19"/>
            <p:cNvSpPr>
              <a:spLocks noChangeShapeType="1"/>
            </p:cNvSpPr>
            <p:nvPr/>
          </p:nvSpPr>
          <p:spPr bwMode="auto">
            <a:xfrm flipV="1">
              <a:off x="3744" y="3024"/>
              <a:ext cx="528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1763348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80344" y="292038"/>
            <a:ext cx="7488000" cy="369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GB" altLang="en-US" dirty="0">
                <a:solidFill>
                  <a:srgbClr val="0070C0"/>
                </a:solidFill>
              </a:rPr>
              <a:t>ROV </a:t>
            </a:r>
            <a:r>
              <a:rPr lang="ru-RU" altLang="en-US" dirty="0">
                <a:solidFill>
                  <a:srgbClr val="0070C0"/>
                </a:solidFill>
              </a:rPr>
              <a:t>для обследования морской части</a:t>
            </a:r>
            <a:endParaRPr lang="en-GB" altLang="en-US" dirty="0">
              <a:solidFill>
                <a:srgbClr val="0070C0"/>
              </a:solidFill>
            </a:endParaRPr>
          </a:p>
        </p:txBody>
      </p:sp>
      <p:pic>
        <p:nvPicPr>
          <p:cNvPr id="21" name="Picture 2" descr="ROV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9"/>
          <a:stretch/>
        </p:blipFill>
        <p:spPr bwMode="auto">
          <a:xfrm>
            <a:off x="168130" y="3356992"/>
            <a:ext cx="3482754" cy="2735957"/>
          </a:xfrm>
          <a:prstGeom prst="rect">
            <a:avLst/>
          </a:prstGeom>
          <a:noFill/>
          <a:effectLst>
            <a:outerShdw blurRad="1524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6"/>
          <p:cNvSpPr>
            <a:spLocks noChangeShapeType="1"/>
          </p:cNvSpPr>
          <p:nvPr/>
        </p:nvSpPr>
        <p:spPr bwMode="auto">
          <a:xfrm flipH="1">
            <a:off x="1691680" y="1787980"/>
            <a:ext cx="1615464" cy="243310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H="1">
            <a:off x="924049" y="2924944"/>
            <a:ext cx="0" cy="163442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08" y="4062242"/>
            <a:ext cx="3093727" cy="2319085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279710" y="1899294"/>
            <a:ext cx="2348074" cy="201169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ru-RU" altLang="en-US" b="0" dirty="0">
                <a:solidFill>
                  <a:srgbClr val="0070C0"/>
                </a:solidFill>
              </a:rPr>
              <a:t>Устройство отслеживания труб</a:t>
            </a:r>
            <a:r>
              <a:rPr lang="en-GB" altLang="en-US" b="0" dirty="0">
                <a:solidFill>
                  <a:srgbClr val="0070C0"/>
                </a:solidFill>
              </a:rPr>
              <a:t>: </a:t>
            </a:r>
            <a:r>
              <a:rPr lang="ru-RU" altLang="en-US" b="0" dirty="0">
                <a:solidFill>
                  <a:srgbClr val="0070C0"/>
                </a:solidFill>
              </a:rPr>
              <a:t>определяет месторасположение заглубленной трубы с помощью магнитного поля</a:t>
            </a:r>
            <a:endParaRPr lang="en-GB" altLang="en-US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07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76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6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6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176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63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63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176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3338" grpId="0" autoUpdateAnimBg="0"/>
      <p:bldP spid="1763340" grpId="0" autoUpdateAnimBg="0"/>
      <p:bldP spid="1763341" grpId="0" autoUpdateAnimBg="0"/>
      <p:bldP spid="23" grpId="0" animBg="1"/>
      <p:bldP spid="25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3"/>
            <a:ext cx="6120680" cy="42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3"/>
            <a:ext cx="6192688" cy="4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3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400" y="533400"/>
            <a:ext cx="6934200" cy="609600"/>
          </a:xfrm>
        </p:spPr>
        <p:txBody>
          <a:bodyPr/>
          <a:lstStyle/>
          <a:p>
            <a:pPr algn="l"/>
            <a:r>
              <a:rPr lang="it-IT" sz="2000" b="1" kern="0" dirty="0">
                <a:solidFill>
                  <a:srgbClr val="808080"/>
                </a:solidFill>
                <a:latin typeface="Verdana"/>
              </a:rPr>
              <a:t> </a:t>
            </a:r>
            <a:endParaRPr lang="ru-RU" dirty="0"/>
          </a:p>
        </p:txBody>
      </p:sp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6019800"/>
            <a:ext cx="461709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6" descr="clip_image0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399" y="5943600"/>
            <a:ext cx="457201" cy="43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990600" y="6172200"/>
            <a:ext cx="7010400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009900" y="543262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rgbClr val="FFCC00"/>
              </a:buClr>
              <a:buSzPct val="120000"/>
              <a:defRPr/>
            </a:pPr>
            <a:r>
              <a:rPr lang="ru-RU" sz="2400" b="1" dirty="0"/>
              <a:t>Внешняя инспекция</a:t>
            </a:r>
            <a:endParaRPr lang="en-GB" sz="2400" b="1" dirty="0">
              <a:latin typeface="+mn-lt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447800"/>
            <a:ext cx="5017851" cy="362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514600"/>
            <a:ext cx="490024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524000" y="3657600"/>
            <a:ext cx="6400800" cy="441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Burial conditions on Russian slope</a:t>
            </a:r>
          </a:p>
        </p:txBody>
      </p:sp>
    </p:spTree>
    <p:extLst>
      <p:ext uri="{BB962C8B-B14F-4D97-AF65-F5344CB8AC3E}">
        <p14:creationId xmlns:p14="http://schemas.microsoft.com/office/powerpoint/2010/main" val="10180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400" y="533400"/>
            <a:ext cx="6934200" cy="609600"/>
          </a:xfrm>
        </p:spPr>
        <p:txBody>
          <a:bodyPr/>
          <a:lstStyle/>
          <a:p>
            <a:pPr algn="l"/>
            <a:r>
              <a:rPr lang="it-IT" sz="2000" b="1" kern="0" dirty="0">
                <a:solidFill>
                  <a:srgbClr val="808080"/>
                </a:solidFill>
                <a:latin typeface="Verdana"/>
              </a:rPr>
              <a:t> </a:t>
            </a:r>
            <a:endParaRPr lang="ru-RU" dirty="0"/>
          </a:p>
        </p:txBody>
      </p:sp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6019800"/>
            <a:ext cx="461709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6" descr="clip_image0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399" y="5943600"/>
            <a:ext cx="457201" cy="43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990600" y="6172200"/>
            <a:ext cx="7010400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987824" y="52209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rgbClr val="FFCC00"/>
              </a:buClr>
              <a:buSzPct val="120000"/>
              <a:defRPr/>
            </a:pPr>
            <a:r>
              <a:rPr lang="ru-RU" sz="2400" b="1" dirty="0"/>
              <a:t>Внешняя инспекция</a:t>
            </a:r>
            <a:endParaRPr lang="en-GB" sz="2400" b="1" dirty="0">
              <a:latin typeface="+mn-lt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71600"/>
            <a:ext cx="3962400" cy="317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 descr="C:\Users\m.lebedev\Desktop\pipe photos\E1_KP_300.300@GSD-VE-PO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371600"/>
            <a:ext cx="4114800" cy="3405094"/>
          </a:xfrm>
          <a:prstGeom prst="rect">
            <a:avLst/>
          </a:prstGeom>
          <a:noFill/>
        </p:spPr>
      </p:pic>
      <p:pic>
        <p:nvPicPr>
          <p:cNvPr id="23" name="Picture 2" descr="C:\Users\m.lebedev\Desktop\pipe photos\E1_KP_300.800@GSD-VE-STB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581400"/>
            <a:ext cx="3905250" cy="2971800"/>
          </a:xfrm>
          <a:prstGeom prst="rect">
            <a:avLst/>
          </a:prstGeom>
          <a:noFill/>
        </p:spPr>
      </p:pic>
      <p:pic>
        <p:nvPicPr>
          <p:cNvPr id="24" name="Picture 1" descr="C:\Users\m.lebedev\Desktop\pipe photos\E1_KP_108.250@GSD-VE-STB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657600"/>
            <a:ext cx="3962400" cy="2956560"/>
          </a:xfrm>
          <a:prstGeom prst="rect">
            <a:avLst/>
          </a:prstGeom>
          <a:noFill/>
        </p:spPr>
      </p:pic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1143000" y="2895600"/>
            <a:ext cx="6400800" cy="441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srgbClr val="FFFF00"/>
                </a:solidFill>
                <a:ea typeface="+mj-ea"/>
                <a:cs typeface="+mj-cs"/>
              </a:rPr>
              <a:t>Deep water section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21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400" y="533400"/>
            <a:ext cx="6934200" cy="609600"/>
          </a:xfrm>
        </p:spPr>
        <p:txBody>
          <a:bodyPr/>
          <a:lstStyle/>
          <a:p>
            <a:pPr algn="l"/>
            <a:r>
              <a:rPr lang="it-IT" sz="2000" b="1" kern="0" dirty="0">
                <a:solidFill>
                  <a:srgbClr val="808080"/>
                </a:solidFill>
                <a:latin typeface="Verdana"/>
              </a:rPr>
              <a:t> </a:t>
            </a:r>
            <a:endParaRPr lang="ru-RU" dirty="0"/>
          </a:p>
        </p:txBody>
      </p:sp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6019800"/>
            <a:ext cx="461709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6" descr="clip_image0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399" y="5943600"/>
            <a:ext cx="457201" cy="43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990600" y="6172200"/>
            <a:ext cx="7010400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699792" y="517526"/>
            <a:ext cx="3777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rgbClr val="FFCC00"/>
              </a:buClr>
              <a:buSzPct val="120000"/>
              <a:defRPr/>
            </a:pPr>
            <a:r>
              <a:rPr lang="ru-RU" sz="2400" b="1" dirty="0"/>
              <a:t>Внешняя инспекция</a:t>
            </a:r>
            <a:endParaRPr lang="en-GB" sz="2400" b="1" dirty="0">
              <a:latin typeface="+mn-l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5029200" cy="396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667000"/>
            <a:ext cx="50165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295400" y="3581400"/>
            <a:ext cx="6400800" cy="441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srgbClr val="FFFF00"/>
                </a:solidFill>
                <a:ea typeface="+mj-ea"/>
                <a:cs typeface="+mj-cs"/>
              </a:rPr>
              <a:t>Turkey slope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96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Оценка целостности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1216" y="1331167"/>
            <a:ext cx="8229600" cy="152176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Результаты внешней и внутритрубной инспекций были использованы для проверки целостности трубопровода </a:t>
            </a:r>
            <a:r>
              <a:rPr lang="en-GB" dirty="0">
                <a:solidFill>
                  <a:srgbClr val="0070C0"/>
                </a:solidFill>
              </a:rPr>
              <a:t>Blue Stream </a:t>
            </a:r>
          </a:p>
          <a:p>
            <a:r>
              <a:rPr lang="ru-RU" dirty="0">
                <a:solidFill>
                  <a:srgbClr val="0070C0"/>
                </a:solidFill>
              </a:rPr>
              <a:t>Состояние трубопровода было определено как безопасное в соответствии со стандартами </a:t>
            </a:r>
            <a:r>
              <a:rPr lang="en-US" dirty="0">
                <a:solidFill>
                  <a:srgbClr val="0070C0"/>
                </a:solidFill>
              </a:rPr>
              <a:t>DNV</a:t>
            </a:r>
            <a:r>
              <a:rPr lang="ru-RU" dirty="0">
                <a:solidFill>
                  <a:srgbClr val="0070C0"/>
                </a:solidFill>
              </a:rPr>
              <a:t> и рекомендованными практиками</a:t>
            </a:r>
            <a:endParaRPr lang="en-GB" dirty="0">
              <a:solidFill>
                <a:srgbClr val="0070C0"/>
              </a:solidFill>
            </a:endParaRPr>
          </a:p>
          <a:p>
            <a:endParaRPr lang="en-GB" dirty="0"/>
          </a:p>
        </p:txBody>
      </p:sp>
      <p:pic>
        <p:nvPicPr>
          <p:cNvPr id="5122" name="Picture 3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9232"/>
            <a:ext cx="3744417" cy="2808312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40" y="3071118"/>
            <a:ext cx="3744000" cy="2806154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6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Оценка целостности трубопровода </a:t>
            </a:r>
            <a:r>
              <a:rPr lang="en-GB" dirty="0">
                <a:solidFill>
                  <a:srgbClr val="0070C0"/>
                </a:solidFill>
              </a:rPr>
              <a:t>Blue Stream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268761"/>
            <a:ext cx="8352928" cy="1080119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spcBef>
                <a:spcPts val="900"/>
              </a:spcBef>
            </a:pPr>
            <a:r>
              <a:rPr lang="ru-RU" sz="1800" dirty="0">
                <a:solidFill>
                  <a:srgbClr val="0070C0"/>
                </a:solidFill>
              </a:rPr>
              <a:t>Наиболее сложным районом, который пересекают две нитки трубопровода, является российский склон от континентального шельфа до абиссальной равнины</a:t>
            </a:r>
            <a:endParaRPr lang="en-GB" sz="1800" dirty="0">
              <a:solidFill>
                <a:srgbClr val="0070C0"/>
              </a:solidFill>
            </a:endParaRPr>
          </a:p>
          <a:p>
            <a:pPr>
              <a:spcBef>
                <a:spcPts val="900"/>
              </a:spcBef>
            </a:pPr>
            <a:r>
              <a:rPr lang="ru-RU" sz="1800" dirty="0">
                <a:solidFill>
                  <a:srgbClr val="0070C0"/>
                </a:solidFill>
              </a:rPr>
              <a:t>Две нитки трубопровода спускаются вниз по склону вдоль морского каньона на морском дне.</a:t>
            </a:r>
            <a:endParaRPr lang="en-GB" sz="1800" dirty="0">
              <a:solidFill>
                <a:srgbClr val="0070C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12" y="2420888"/>
            <a:ext cx="4949952" cy="377139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2348880"/>
            <a:ext cx="331236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70C0"/>
                </a:solidFill>
              </a:rPr>
              <a:t>Эта часть характеризуется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ru-RU" dirty="0">
                <a:solidFill>
                  <a:srgbClr val="0070C0"/>
                </a:solidFill>
              </a:rPr>
              <a:t>Очень неровным дном</a:t>
            </a:r>
            <a:endParaRPr lang="en-GB" dirty="0">
              <a:solidFill>
                <a:srgbClr val="0070C0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ru-RU" dirty="0">
                <a:solidFill>
                  <a:srgbClr val="0070C0"/>
                </a:solidFill>
              </a:rPr>
              <a:t>Наличием самых длинных и высоких  свободных пролетов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5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Оценка целостности трубопровода </a:t>
            </a:r>
            <a:r>
              <a:rPr lang="en-GB" dirty="0">
                <a:solidFill>
                  <a:srgbClr val="0070C0"/>
                </a:solidFill>
              </a:rPr>
              <a:t>Blue Stream – </a:t>
            </a:r>
            <a:r>
              <a:rPr lang="ru-RU" dirty="0">
                <a:solidFill>
                  <a:srgbClr val="0070C0"/>
                </a:solidFill>
              </a:rPr>
              <a:t>Свободные пролеты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1"/>
            <a:ext cx="4186808" cy="1725930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>
                <a:solidFill>
                  <a:srgbClr val="0070C0"/>
                </a:solidFill>
              </a:rPr>
              <a:t>Свободный пролет – это часть трубопровода, висящего над морским дном.</a:t>
            </a:r>
            <a:r>
              <a:rPr lang="en-GB" sz="1800" dirty="0">
                <a:solidFill>
                  <a:srgbClr val="0070C0"/>
                </a:solidFill>
              </a:rPr>
              <a:t> </a:t>
            </a:r>
          </a:p>
          <a:p>
            <a:r>
              <a:rPr lang="ru-RU" sz="1800" dirty="0">
                <a:solidFill>
                  <a:srgbClr val="0070C0"/>
                </a:solidFill>
              </a:rPr>
              <a:t>Было обнаружено увеличившееся количество свободных пролетов, но все они находятся в хорошем надежном состоянии</a:t>
            </a:r>
            <a:endParaRPr lang="en-GB" sz="1800" dirty="0">
              <a:solidFill>
                <a:srgbClr val="0070C0"/>
              </a:solidFill>
            </a:endParaRPr>
          </a:p>
          <a:p>
            <a:endParaRPr lang="en-GB" sz="1800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/>
          </p:nvPr>
        </p:nvGraphicFramePr>
        <p:xfrm>
          <a:off x="323528" y="3357312"/>
          <a:ext cx="4176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co 5"/>
          <p:cNvGraphicFramePr>
            <a:graphicFrameLocks/>
          </p:cNvGraphicFramePr>
          <p:nvPr>
            <p:extLst/>
          </p:nvPr>
        </p:nvGraphicFramePr>
        <p:xfrm>
          <a:off x="4572000" y="3357312"/>
          <a:ext cx="4176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6" name="Gruppo 25"/>
          <p:cNvGrpSpPr/>
          <p:nvPr/>
        </p:nvGrpSpPr>
        <p:grpSpPr>
          <a:xfrm>
            <a:off x="4716016" y="1268760"/>
            <a:ext cx="3973830" cy="1725930"/>
            <a:chOff x="4716016" y="1268760"/>
            <a:chExt cx="3973830" cy="1725930"/>
          </a:xfrm>
        </p:grpSpPr>
        <p:pic>
          <p:nvPicPr>
            <p:cNvPr id="3074" name="Picture 2" descr="C:\SEALINES\BSPC\SIS\2017-01\Log\E1_0005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268760"/>
              <a:ext cx="3973830" cy="1725930"/>
            </a:xfrm>
            <a:prstGeom prst="rect">
              <a:avLst/>
            </a:prstGeom>
            <a:noFill/>
            <a:effectLst>
              <a:outerShdw blurRad="152400" dist="508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ttore 2 6"/>
            <p:cNvCxnSpPr/>
            <p:nvPr/>
          </p:nvCxnSpPr>
          <p:spPr>
            <a:xfrm flipH="1">
              <a:off x="6660232" y="1556792"/>
              <a:ext cx="360040" cy="288032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7055792" y="1357027"/>
              <a:ext cx="675432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Pipeline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flipV="1">
              <a:off x="6228184" y="1952836"/>
              <a:ext cx="127194" cy="178889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6050522" y="2130957"/>
              <a:ext cx="617724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Seabed</a:t>
              </a:r>
            </a:p>
          </p:txBody>
        </p:sp>
        <p:cxnSp>
          <p:nvCxnSpPr>
            <p:cNvPr id="16" name="Connettore 1 15"/>
            <p:cNvCxnSpPr/>
            <p:nvPr/>
          </p:nvCxnSpPr>
          <p:spPr>
            <a:xfrm>
              <a:off x="5940152" y="1736812"/>
              <a:ext cx="0" cy="75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7308304" y="2131725"/>
              <a:ext cx="0" cy="36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5940152" y="2491725"/>
              <a:ext cx="1368152" cy="1087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6291781" y="2492812"/>
              <a:ext cx="80168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Free Span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82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Оценка целостности</a:t>
            </a:r>
            <a:r>
              <a:rPr lang="en-GB" dirty="0">
                <a:solidFill>
                  <a:srgbClr val="0070C0"/>
                </a:solidFill>
              </a:rPr>
              <a:t> –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Прогибания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в эксплуатации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423317"/>
            <a:ext cx="3898776" cy="4525963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Глобальное продольное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</a:rPr>
              <a:t>прогибание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 трубопровода может появляться либо вниз в свободных пролетах, горизонтально, как латеральное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</a:rPr>
              <a:t>прогибание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на морском дне, либо  вертикально, как перекос заглубленного трубопровода, либо вверх на высшей точке незаглубленного/открытого трубопровода, обычно сопровождаемого латеральным отклонением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При проведении обследования были обнаружены некоторые латеральные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</a:rPr>
              <a:t>прогибания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. Оценка целостности трубопровода подтвердила, что трубопроводы не выходят за рамки заложенных проектом границ. 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oup 9"/>
          <p:cNvGrpSpPr>
            <a:grpSpLocks noChangeAspect="1"/>
          </p:cNvGrpSpPr>
          <p:nvPr/>
        </p:nvGrpSpPr>
        <p:grpSpPr bwMode="auto">
          <a:xfrm>
            <a:off x="4473575" y="3629025"/>
            <a:ext cx="4491038" cy="2392363"/>
            <a:chOff x="-17" y="401"/>
            <a:chExt cx="6275" cy="3573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" y="401"/>
              <a:ext cx="6275" cy="2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" y="2396"/>
              <a:ext cx="6275" cy="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12" descr="E1-Global Buckling KP24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1485900"/>
            <a:ext cx="44799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494213" y="1262063"/>
            <a:ext cx="21542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550" tIns="41275" rIns="82550" bIns="41275">
            <a:spAutoFit/>
          </a:bodyPr>
          <a:lstStyle>
            <a:lvl1pPr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53988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53988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53988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53988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latin typeface="Calibri" pitchFamily="34" charset="0"/>
                <a:cs typeface="Calibri" pitchFamily="34" charset="0"/>
              </a:rPr>
              <a:t>Survey Results – Plan View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500563" y="3351213"/>
            <a:ext cx="1966912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550" tIns="41275" rIns="82550" bIns="41275">
            <a:spAutoFit/>
          </a:bodyPr>
          <a:lstStyle>
            <a:lvl1pPr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153988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53988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53988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53988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53988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>
                <a:latin typeface="Calibri" pitchFamily="34" charset="0"/>
                <a:cs typeface="Calibri" pitchFamily="34" charset="0"/>
              </a:rPr>
              <a:t>Engineering Assessment</a:t>
            </a:r>
          </a:p>
        </p:txBody>
      </p:sp>
    </p:spTree>
    <p:extLst>
      <p:ext uri="{BB962C8B-B14F-4D97-AF65-F5344CB8AC3E}">
        <p14:creationId xmlns:p14="http://schemas.microsoft.com/office/powerpoint/2010/main" val="413399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7467600" cy="838200"/>
          </a:xfrm>
        </p:spPr>
        <p:txBody>
          <a:bodyPr>
            <a:normAutofit/>
          </a:bodyPr>
          <a:lstStyle/>
          <a:p>
            <a:pPr algn="l"/>
            <a:r>
              <a:rPr lang="it-IT" sz="2000" b="1" kern="0" dirty="0">
                <a:solidFill>
                  <a:srgbClr val="808080"/>
                </a:solidFill>
                <a:latin typeface="Verdana"/>
              </a:rPr>
              <a:t> </a:t>
            </a:r>
            <a:r>
              <a:rPr lang="ru-RU" sz="2000" b="1" kern="0" dirty="0">
                <a:solidFill>
                  <a:srgbClr val="808080"/>
                </a:solidFill>
                <a:latin typeface="Verdana"/>
              </a:rPr>
              <a:t>Проектирование и строительство</a:t>
            </a:r>
            <a:endParaRPr lang="ru-RU" sz="3600" dirty="0"/>
          </a:p>
        </p:txBody>
      </p:sp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6019800"/>
            <a:ext cx="461709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6" descr="clip_image0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399" y="5943600"/>
            <a:ext cx="457201" cy="43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990600" y="6172200"/>
            <a:ext cx="7010400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743200"/>
            <a:ext cx="4471272" cy="2172771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002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1219200"/>
            <a:ext cx="1600200" cy="112774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5029200"/>
            <a:ext cx="1370982" cy="11143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Стрелка вправо 16"/>
          <p:cNvSpPr/>
          <p:nvPr/>
        </p:nvSpPr>
        <p:spPr>
          <a:xfrm rot="13177876">
            <a:off x="4824894" y="4868018"/>
            <a:ext cx="1206506" cy="340645"/>
          </a:xfrm>
          <a:prstGeom prst="rightArrow">
            <a:avLst>
              <a:gd name="adj1" fmla="val 50000"/>
              <a:gd name="adj2" fmla="val 1484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8791605">
            <a:off x="7443685" y="4984876"/>
            <a:ext cx="1206506" cy="340645"/>
          </a:xfrm>
          <a:prstGeom prst="rightArrow">
            <a:avLst>
              <a:gd name="adj1" fmla="val 50000"/>
              <a:gd name="adj2" fmla="val 1484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51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Оценка целостности</a:t>
            </a:r>
            <a:r>
              <a:rPr lang="en-GB" dirty="0">
                <a:solidFill>
                  <a:srgbClr val="0070C0"/>
                </a:solidFill>
              </a:rPr>
              <a:t> – </a:t>
            </a:r>
            <a:r>
              <a:rPr lang="ru-RU" dirty="0">
                <a:solidFill>
                  <a:srgbClr val="0070C0"/>
                </a:solidFill>
              </a:rPr>
              <a:t>Прибрежная динамика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100811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Российское побережье является достаточно стабильным с ежегодными изменениями до 1-3 метров.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Турецкое побережье подвержено более значительным изменениям, все же трубопроводы хорошо защищены.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" r="10950" b="2901"/>
          <a:stretch/>
        </p:blipFill>
        <p:spPr bwMode="auto">
          <a:xfrm>
            <a:off x="251520" y="2992547"/>
            <a:ext cx="4104000" cy="2884725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magin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03826"/>
            <a:ext cx="4104000" cy="2945454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51520" y="2623215"/>
            <a:ext cx="185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Russian Approach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575273" y="2623215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Turkish Approach</a:t>
            </a:r>
          </a:p>
        </p:txBody>
      </p:sp>
    </p:spTree>
    <p:extLst>
      <p:ext uri="{BB962C8B-B14F-4D97-AF65-F5344CB8AC3E}">
        <p14:creationId xmlns:p14="http://schemas.microsoft.com/office/powerpoint/2010/main" val="31665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Внутритрубная инспекция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Базовая внутритрубная инспекция проводилась с использованием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r>
              <a:rPr lang="ru-RU" dirty="0">
                <a:solidFill>
                  <a:srgbClr val="0070C0"/>
                </a:solidFill>
              </a:rPr>
              <a:t>Интеллектуального поршня, основанного на </a:t>
            </a:r>
            <a:r>
              <a:rPr lang="ru-RU" dirty="0" smtClean="0">
                <a:solidFill>
                  <a:srgbClr val="0070C0"/>
                </a:solidFill>
              </a:rPr>
              <a:t>технологии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MFL </a:t>
            </a:r>
            <a:r>
              <a:rPr lang="ru-RU" dirty="0">
                <a:solidFill>
                  <a:srgbClr val="0070C0"/>
                </a:solidFill>
              </a:rPr>
              <a:t>для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ru-RU" dirty="0">
                <a:solidFill>
                  <a:srgbClr val="0070C0"/>
                </a:solidFill>
              </a:rPr>
              <a:t>Идентификация признаков потери метала  и </a:t>
            </a:r>
            <a:r>
              <a:rPr lang="ru-RU" dirty="0" smtClean="0">
                <a:solidFill>
                  <a:srgbClr val="0070C0"/>
                </a:solidFill>
              </a:rPr>
              <a:t>определения размеров дефектов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Поршня </a:t>
            </a:r>
            <a:r>
              <a:rPr lang="en-GB" dirty="0" err="1">
                <a:solidFill>
                  <a:srgbClr val="0070C0"/>
                </a:solidFill>
              </a:rPr>
              <a:t>Caliper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 в сочетании с 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инерциальным измерительным устройством </a:t>
            </a:r>
            <a:r>
              <a:rPr lang="en-GB" dirty="0">
                <a:solidFill>
                  <a:srgbClr val="0070C0"/>
                </a:solidFill>
              </a:rPr>
              <a:t>(IMU) </a:t>
            </a:r>
            <a:r>
              <a:rPr lang="ru-RU" dirty="0">
                <a:solidFill>
                  <a:srgbClr val="0070C0"/>
                </a:solidFill>
              </a:rPr>
              <a:t>для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ru-RU" dirty="0">
                <a:solidFill>
                  <a:srgbClr val="0070C0"/>
                </a:solidFill>
              </a:rPr>
              <a:t>Определения возможных геометрических дефектов</a:t>
            </a:r>
            <a:r>
              <a:rPr lang="en-GB" dirty="0">
                <a:solidFill>
                  <a:srgbClr val="0070C0"/>
                </a:solidFill>
              </a:rPr>
              <a:t> (</a:t>
            </a:r>
            <a:r>
              <a:rPr lang="ru-RU" dirty="0">
                <a:solidFill>
                  <a:srgbClr val="0070C0"/>
                </a:solidFill>
              </a:rPr>
              <a:t>насечек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ru-RU" dirty="0">
                <a:solidFill>
                  <a:srgbClr val="0070C0"/>
                </a:solidFill>
              </a:rPr>
              <a:t>уменьшения внутреннего диаметра и т.д.</a:t>
            </a:r>
            <a:r>
              <a:rPr lang="en-GB" dirty="0">
                <a:solidFill>
                  <a:srgbClr val="0070C0"/>
                </a:solidFill>
              </a:rPr>
              <a:t>) </a:t>
            </a:r>
          </a:p>
          <a:p>
            <a:pPr lvl="1"/>
            <a:r>
              <a:rPr lang="ru-RU" dirty="0">
                <a:solidFill>
                  <a:srgbClr val="0070C0"/>
                </a:solidFill>
              </a:rPr>
              <a:t>Измерения макета трубопровода в 3</a:t>
            </a:r>
            <a:r>
              <a:rPr lang="en-US" dirty="0">
                <a:solidFill>
                  <a:srgbClr val="0070C0"/>
                </a:solidFill>
              </a:rPr>
              <a:t>D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  <a:p>
            <a:pPr lvl="1"/>
            <a:endParaRPr lang="en-GB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Обнаруженные  потери метала были классифицированы как заводские характеристики (коррозии обнаружено не было)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Геометрических дефектов обнаружено не было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IMU </a:t>
            </a:r>
            <a:r>
              <a:rPr lang="ru-RU" dirty="0">
                <a:solidFill>
                  <a:srgbClr val="0070C0"/>
                </a:solidFill>
              </a:rPr>
              <a:t>подтвердило наличие случаев латерального </a:t>
            </a:r>
            <a:r>
              <a:rPr lang="ru-RU" dirty="0" err="1">
                <a:solidFill>
                  <a:srgbClr val="0070C0"/>
                </a:solidFill>
              </a:rPr>
              <a:t>прогибания</a:t>
            </a:r>
            <a:endParaRPr lang="en-GB" dirty="0">
              <a:solidFill>
                <a:srgbClr val="0070C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1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Управление данными трубопровода </a:t>
            </a:r>
            <a:r>
              <a:rPr lang="en-GB" dirty="0">
                <a:solidFill>
                  <a:srgbClr val="0070C0"/>
                </a:solidFill>
              </a:rPr>
              <a:t>Blue Stream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1872208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Все данные всех проведенных осмотров хранятся в базе данных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Данные осмотров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ru-RU" dirty="0">
                <a:solidFill>
                  <a:srgbClr val="0070C0"/>
                </a:solidFill>
              </a:rPr>
              <a:t>Могут быть использованы для детального инженерного анализа</a:t>
            </a:r>
            <a:endParaRPr lang="en-GB" dirty="0">
              <a:solidFill>
                <a:srgbClr val="0070C0"/>
              </a:solidFill>
            </a:endParaRPr>
          </a:p>
          <a:p>
            <a:pPr lvl="1"/>
            <a:r>
              <a:rPr lang="ru-RU" dirty="0">
                <a:solidFill>
                  <a:srgbClr val="0070C0"/>
                </a:solidFill>
              </a:rPr>
              <a:t>Могут быть проанализированы и детально сопоставлены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2" y="2528900"/>
            <a:ext cx="3888000" cy="29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3888000" cy="29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48" y="3537012"/>
            <a:ext cx="3888000" cy="29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1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Управление целостностью трубопровода </a:t>
            </a:r>
            <a:r>
              <a:rPr lang="en-US" dirty="0">
                <a:solidFill>
                  <a:srgbClr val="0070C0"/>
                </a:solidFill>
              </a:rPr>
              <a:t>Blue Stream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51520" y="1123832"/>
            <a:ext cx="8229600" cy="504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План проведения инспекций был разработан с учетом оценки  рисков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1520" y="1556792"/>
            <a:ext cx="4176464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450850" indent="-271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200"/>
              </a:spcBef>
              <a:defRPr/>
            </a:pPr>
            <a:r>
              <a:rPr lang="ru-RU" sz="1600" b="1" dirty="0">
                <a:solidFill>
                  <a:srgbClr val="0070C0"/>
                </a:solidFill>
                <a:latin typeface="+mn-lt"/>
                <a:cs typeface="Arial" charset="0"/>
              </a:rPr>
              <a:t>ШАГИ</a:t>
            </a:r>
            <a:r>
              <a:rPr lang="en-GB" sz="1600" b="1" dirty="0">
                <a:solidFill>
                  <a:srgbClr val="0070C0"/>
                </a:solidFill>
                <a:latin typeface="+mn-lt"/>
                <a:cs typeface="Arial" charset="0"/>
              </a:rPr>
              <a:t>:</a:t>
            </a:r>
          </a:p>
          <a:p>
            <a:pPr marL="465137" lvl="1" indent="-285750" eaLnBrk="1" hangingPunct="1">
              <a:spcBef>
                <a:spcPts val="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Разделение трубопровода на секции</a:t>
            </a:r>
            <a:endParaRPr lang="en-GB" sz="1600" dirty="0">
              <a:solidFill>
                <a:srgbClr val="0070C0"/>
              </a:solidFill>
              <a:latin typeface="+mn-lt"/>
            </a:endParaRPr>
          </a:p>
          <a:p>
            <a:pPr marL="465137" lvl="1" indent="-285750" eaLnBrk="1" hangingPunct="1">
              <a:spcBef>
                <a:spcPts val="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Определение причин потенциальных отказов (угроз)</a:t>
            </a:r>
            <a:endParaRPr lang="en-GB" sz="1600" dirty="0">
              <a:solidFill>
                <a:srgbClr val="0070C0"/>
              </a:solidFill>
              <a:latin typeface="+mn-lt"/>
            </a:endParaRPr>
          </a:p>
          <a:p>
            <a:pPr marL="465137" lvl="1" indent="-285750" eaLnBrk="1" hangingPunct="1">
              <a:spcBef>
                <a:spcPts val="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Оценка  возможности отказов</a:t>
            </a:r>
            <a:r>
              <a:rPr lang="en-GB" sz="1600" dirty="0">
                <a:solidFill>
                  <a:srgbClr val="0070C0"/>
                </a:solidFill>
                <a:latin typeface="+mn-lt"/>
              </a:rPr>
              <a:t> (</a:t>
            </a:r>
            <a:r>
              <a:rPr lang="en-GB" sz="1600" dirty="0" err="1">
                <a:solidFill>
                  <a:srgbClr val="0070C0"/>
                </a:solidFill>
                <a:latin typeface="+mn-lt"/>
              </a:rPr>
              <a:t>PoF</a:t>
            </a:r>
            <a:r>
              <a:rPr lang="en-GB" sz="1600" dirty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465137" lvl="1" indent="-285750" eaLnBrk="1" hangingPunct="1">
              <a:spcBef>
                <a:spcPts val="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Оценка последствий отказов</a:t>
            </a:r>
            <a:r>
              <a:rPr lang="en-GB" sz="1600" dirty="0">
                <a:solidFill>
                  <a:srgbClr val="0070C0"/>
                </a:solidFill>
                <a:latin typeface="+mn-lt"/>
              </a:rPr>
              <a:t> (</a:t>
            </a:r>
            <a:r>
              <a:rPr lang="en-GB" sz="1600" dirty="0" err="1">
                <a:solidFill>
                  <a:srgbClr val="0070C0"/>
                </a:solidFill>
                <a:latin typeface="+mn-lt"/>
              </a:rPr>
              <a:t>CoF</a:t>
            </a:r>
            <a:r>
              <a:rPr lang="en-GB" sz="1600" dirty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465137" lvl="1" indent="-285750" eaLnBrk="1" hangingPunct="1">
              <a:spcBef>
                <a:spcPts val="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Оценка уровней рисков</a:t>
            </a:r>
            <a:endParaRPr lang="en-GB" sz="1600" dirty="0">
              <a:solidFill>
                <a:srgbClr val="0070C0"/>
              </a:solidFill>
              <a:latin typeface="+mn-lt"/>
            </a:endParaRPr>
          </a:p>
          <a:p>
            <a:pPr marL="465137" lvl="1" indent="-285750" eaLnBrk="1" hangingPunct="1">
              <a:spcBef>
                <a:spcPts val="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Определение инспекционных мероприятий и работ по техническому обслуживанию в качестве  мер по снижению рисков </a:t>
            </a:r>
          </a:p>
          <a:p>
            <a:pPr marL="465137" lvl="1" indent="-285750" eaLnBrk="1" hangingPunct="1">
              <a:spcBef>
                <a:spcPts val="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Разработка долгосрочного плана проведения инспекций</a:t>
            </a:r>
            <a:endParaRPr lang="en-GB" sz="1600" dirty="0">
              <a:solidFill>
                <a:srgbClr val="0070C0"/>
              </a:solidFill>
              <a:latin typeface="+mn-lt"/>
            </a:endParaRPr>
          </a:p>
          <a:p>
            <a:pPr lvl="1" eaLnBrk="1" hangingPunct="1">
              <a:spcBef>
                <a:spcPts val="200"/>
              </a:spcBef>
              <a:buClr>
                <a:srgbClr val="FFC000"/>
              </a:buClr>
              <a:buFont typeface="Arial" charset="0"/>
              <a:buChar char="►"/>
              <a:defRPr/>
            </a:pPr>
            <a:endParaRPr lang="en-GB" sz="16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70" y="1628800"/>
            <a:ext cx="33909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" name="Rettangolo 23"/>
          <p:cNvSpPr>
            <a:spLocks noChangeArrowheads="1"/>
          </p:cNvSpPr>
          <p:nvPr/>
        </p:nvSpPr>
        <p:spPr bwMode="auto">
          <a:xfrm>
            <a:off x="5652120" y="5183034"/>
            <a:ext cx="2848050" cy="1365365"/>
          </a:xfrm>
          <a:prstGeom prst="rect">
            <a:avLst/>
          </a:prstGeom>
          <a:solidFill>
            <a:srgbClr val="E2E2F6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r>
              <a:rPr lang="en-GB" sz="1400" dirty="0"/>
              <a:t>Section “</a:t>
            </a:r>
            <a:r>
              <a:rPr lang="en-GB" sz="1400" dirty="0" err="1"/>
              <a:t>i</a:t>
            </a:r>
            <a:r>
              <a:rPr lang="en-GB" sz="1400" dirty="0"/>
              <a:t>”:</a:t>
            </a:r>
          </a:p>
          <a:p>
            <a:pPr marL="355600" lvl="1" indent="-177800">
              <a:buClr>
                <a:schemeClr val="tx1">
                  <a:lumMod val="95000"/>
                  <a:lumOff val="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GB" sz="1400" dirty="0"/>
              <a:t>Threats</a:t>
            </a:r>
          </a:p>
          <a:p>
            <a:pPr marL="355600" lvl="1" indent="-177800">
              <a:buClr>
                <a:schemeClr val="tx1">
                  <a:lumMod val="95000"/>
                  <a:lumOff val="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GB" sz="1400" dirty="0"/>
              <a:t>Damage / Anomaly</a:t>
            </a:r>
          </a:p>
          <a:p>
            <a:pPr marL="355600" lvl="1" indent="-177800">
              <a:buClr>
                <a:schemeClr val="tx1">
                  <a:lumMod val="95000"/>
                  <a:lumOff val="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GB" sz="1400" dirty="0" err="1"/>
              <a:t>PoF</a:t>
            </a:r>
            <a:r>
              <a:rPr lang="en-GB" sz="1400" dirty="0"/>
              <a:t>, </a:t>
            </a:r>
            <a:r>
              <a:rPr lang="en-GB" sz="1400" dirty="0" err="1"/>
              <a:t>CoF</a:t>
            </a:r>
            <a:r>
              <a:rPr lang="en-GB" sz="1400" dirty="0"/>
              <a:t>  </a:t>
            </a:r>
          </a:p>
          <a:p>
            <a:pPr marL="355600" lvl="1" indent="-177800">
              <a:buClr>
                <a:schemeClr val="tx1">
                  <a:lumMod val="95000"/>
                  <a:lumOff val="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GB" sz="1400" dirty="0"/>
              <a:t>External and In-Line inspection Requirements</a:t>
            </a:r>
          </a:p>
        </p:txBody>
      </p:sp>
      <p:grpSp>
        <p:nvGrpSpPr>
          <p:cNvPr id="119" name="Group 47"/>
          <p:cNvGrpSpPr>
            <a:grpSpLocks/>
          </p:cNvGrpSpPr>
          <p:nvPr/>
        </p:nvGrpSpPr>
        <p:grpSpPr bwMode="auto">
          <a:xfrm>
            <a:off x="4574480" y="4581128"/>
            <a:ext cx="4318000" cy="325437"/>
            <a:chOff x="2631" y="890"/>
            <a:chExt cx="2720" cy="205"/>
          </a:xfrm>
        </p:grpSpPr>
        <p:sp>
          <p:nvSpPr>
            <p:cNvPr id="120" name="Rettangolo 45"/>
            <p:cNvSpPr>
              <a:spLocks noChangeArrowheads="1"/>
            </p:cNvSpPr>
            <p:nvPr/>
          </p:nvSpPr>
          <p:spPr bwMode="auto">
            <a:xfrm>
              <a:off x="2631" y="890"/>
              <a:ext cx="2720" cy="204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5400000" scaled="1"/>
            </a:gra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GB" sz="1300">
                <a:solidFill>
                  <a:schemeClr val="l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Text Box 12"/>
            <p:cNvSpPr txBox="1">
              <a:spLocks noChangeArrowheads="1"/>
            </p:cNvSpPr>
            <p:nvPr/>
          </p:nvSpPr>
          <p:spPr bwMode="auto">
            <a:xfrm>
              <a:off x="2675" y="913"/>
              <a:ext cx="58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GB" sz="1300">
                  <a:latin typeface="Arial" pitchFamily="34" charset="0"/>
                  <a:cs typeface="Arial" pitchFamily="34" charset="0"/>
                </a:rPr>
                <a:t>Section 1</a:t>
              </a:r>
            </a:p>
          </p:txBody>
        </p:sp>
        <p:sp>
          <p:nvSpPr>
            <p:cNvPr id="122" name="Line 13"/>
            <p:cNvSpPr>
              <a:spLocks noChangeShapeType="1"/>
            </p:cNvSpPr>
            <p:nvPr/>
          </p:nvSpPr>
          <p:spPr bwMode="auto">
            <a:xfrm>
              <a:off x="3310" y="890"/>
              <a:ext cx="0" cy="2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Line 14"/>
            <p:cNvSpPr>
              <a:spLocks noChangeShapeType="1"/>
            </p:cNvSpPr>
            <p:nvPr/>
          </p:nvSpPr>
          <p:spPr bwMode="auto">
            <a:xfrm>
              <a:off x="3990" y="891"/>
              <a:ext cx="1" cy="2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Line 15"/>
            <p:cNvSpPr>
              <a:spLocks noChangeShapeType="1"/>
            </p:cNvSpPr>
            <p:nvPr/>
          </p:nvSpPr>
          <p:spPr bwMode="auto">
            <a:xfrm>
              <a:off x="4670" y="891"/>
              <a:ext cx="1" cy="2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Text Box 16"/>
            <p:cNvSpPr txBox="1">
              <a:spLocks noChangeArrowheads="1"/>
            </p:cNvSpPr>
            <p:nvPr/>
          </p:nvSpPr>
          <p:spPr bwMode="auto">
            <a:xfrm>
              <a:off x="3355" y="913"/>
              <a:ext cx="58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GB" sz="1300">
                  <a:latin typeface="Arial" pitchFamily="34" charset="0"/>
                  <a:cs typeface="Arial" pitchFamily="34" charset="0"/>
                </a:rPr>
                <a:t>Section 2</a:t>
              </a:r>
            </a:p>
          </p:txBody>
        </p:sp>
        <p:sp>
          <p:nvSpPr>
            <p:cNvPr id="126" name="Text Box 17"/>
            <p:cNvSpPr txBox="1">
              <a:spLocks noChangeArrowheads="1"/>
            </p:cNvSpPr>
            <p:nvPr/>
          </p:nvSpPr>
          <p:spPr bwMode="auto">
            <a:xfrm>
              <a:off x="4716" y="912"/>
              <a:ext cx="589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GB" sz="1300">
                  <a:latin typeface="Arial" pitchFamily="34" charset="0"/>
                  <a:cs typeface="Arial" pitchFamily="34" charset="0"/>
                </a:rPr>
                <a:t>Section N</a:t>
              </a:r>
            </a:p>
          </p:txBody>
        </p:sp>
      </p:grpSp>
      <p:cxnSp>
        <p:nvCxnSpPr>
          <p:cNvPr id="128" name="Connettore 2 127"/>
          <p:cNvCxnSpPr/>
          <p:nvPr/>
        </p:nvCxnSpPr>
        <p:spPr>
          <a:xfrm>
            <a:off x="6191349" y="4906565"/>
            <a:ext cx="0" cy="27646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13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Особенности режима работы системы</a:t>
            </a:r>
            <a:endParaRPr lang="en-US" sz="2000" dirty="0">
              <a:solidFill>
                <a:srgbClr val="EC8516"/>
              </a:solidFill>
            </a:endParaRPr>
          </a:p>
        </p:txBody>
      </p:sp>
      <p:sp>
        <p:nvSpPr>
          <p:cNvPr id="4" name="Subtitle 37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tx2"/>
                </a:solidFill>
              </a:rPr>
              <a:t>Из –за конфигурации трубопровода минимальная температура не 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возникает  на выходе, а может быть вдоль турецкого склона, где нет возможности замерить ее напрямую.</a:t>
            </a:r>
            <a:endParaRPr lang="en-GB" sz="16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tx2"/>
                </a:solidFill>
              </a:rPr>
              <a:t>Единственным средством  </a:t>
            </a:r>
            <a:r>
              <a:rPr lang="ru-RU" sz="1600" dirty="0" smtClean="0">
                <a:solidFill>
                  <a:schemeClr val="tx2"/>
                </a:solidFill>
              </a:rPr>
              <a:t>сейчас замерять </a:t>
            </a:r>
            <a:r>
              <a:rPr lang="ru-RU" sz="1600" dirty="0">
                <a:solidFill>
                  <a:schemeClr val="tx2"/>
                </a:solidFill>
              </a:rPr>
              <a:t>минимальную температуру вдоль  подводного трубопровода является  термогидравлическая имитационная модель, разработанная для оценки и проверки эксплуатационных условий работы системы.</a:t>
            </a:r>
            <a:endParaRPr lang="en-GB" sz="16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GB" sz="16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tx2"/>
                </a:solidFill>
              </a:rPr>
              <a:t>Постоянно проводятся мероприятия, нацеленные на проверку и оптимизацию транспортировки, осуществляемой системой</a:t>
            </a:r>
            <a:r>
              <a:rPr lang="en-GB" sz="1600" dirty="0">
                <a:solidFill>
                  <a:schemeClr val="tx2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ru-RU" sz="1600" dirty="0">
                <a:solidFill>
                  <a:schemeClr val="tx2"/>
                </a:solidFill>
              </a:rPr>
              <a:t>Постоянный мониторинг  условий заглубления трубопровода , а , следовательно,  постоянная проверка максимальной пропускной способности</a:t>
            </a:r>
            <a:endParaRPr lang="en-GB" sz="160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</a:pPr>
            <a:r>
              <a:rPr lang="ru-RU" sz="1600" dirty="0">
                <a:solidFill>
                  <a:schemeClr val="tx2"/>
                </a:solidFill>
              </a:rPr>
              <a:t>Исследования возможности проведения мероприятий по снятию грунта с подводных трубопроводов для улучшения теплообмена  между трубопроводом и морской водой и оптимизации максимальной пропускной способности</a:t>
            </a:r>
            <a:r>
              <a:rPr lang="en-GB" sz="1600" dirty="0">
                <a:solidFill>
                  <a:schemeClr val="tx2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ru-RU" sz="1600" dirty="0">
                <a:solidFill>
                  <a:schemeClr val="tx2"/>
                </a:solidFill>
              </a:rPr>
              <a:t>Проектирование, производство, испытания и поставка системы измерения температуры подводного трубопровода для того, чтобы  собрать замеры температуры вдоль турецкого склона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Пропускная способность трубопровода </a:t>
            </a:r>
            <a:r>
              <a:rPr lang="en-US" dirty="0">
                <a:solidFill>
                  <a:srgbClr val="0070C0"/>
                </a:solidFill>
              </a:rPr>
              <a:t>Blue Stream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Subtitle 3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solidFill>
                  <a:schemeClr val="tx2"/>
                </a:solidFill>
              </a:rPr>
              <a:t>Максимальный объем газа, который может быть транспортирован в рамках проектных и эксплуатационных ограничений зависит от давления на входе терминала </a:t>
            </a:r>
            <a:r>
              <a:rPr lang="en-US" sz="1800" dirty="0" err="1">
                <a:solidFill>
                  <a:schemeClr val="tx2"/>
                </a:solidFill>
              </a:rPr>
              <a:t>Durusu</a:t>
            </a:r>
            <a:endParaRPr lang="en-GB" sz="1800" dirty="0">
              <a:solidFill>
                <a:schemeClr val="tx2"/>
              </a:solidFill>
            </a:endParaRPr>
          </a:p>
          <a:p>
            <a:r>
              <a:rPr lang="ru-RU" sz="1800" dirty="0">
                <a:solidFill>
                  <a:schemeClr val="tx2"/>
                </a:solidFill>
              </a:rPr>
              <a:t>В частности</a:t>
            </a:r>
            <a:r>
              <a:rPr lang="en-GB" sz="1800" dirty="0">
                <a:solidFill>
                  <a:schemeClr val="tx2"/>
                </a:solidFill>
              </a:rPr>
              <a:t>: </a:t>
            </a:r>
          </a:p>
          <a:p>
            <a:pPr lvl="1"/>
            <a:r>
              <a:rPr lang="ru-RU" dirty="0">
                <a:solidFill>
                  <a:schemeClr val="tx2"/>
                </a:solidFill>
              </a:rPr>
              <a:t>Максимальный объем газа (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b="1" dirty="0">
                <a:solidFill>
                  <a:schemeClr val="tx2"/>
                </a:solidFill>
              </a:rPr>
              <a:t>55,3 MMSCMD</a:t>
            </a:r>
            <a:r>
              <a:rPr lang="ru-RU" b="1" dirty="0">
                <a:solidFill>
                  <a:schemeClr val="tx2"/>
                </a:solidFill>
              </a:rPr>
              <a:t>) </a:t>
            </a:r>
            <a:r>
              <a:rPr lang="ru-RU" dirty="0">
                <a:solidFill>
                  <a:schemeClr val="tx2"/>
                </a:solidFill>
              </a:rPr>
              <a:t>может быть транспортирован при давлении на входе </a:t>
            </a:r>
            <a:r>
              <a:rPr lang="en-US" dirty="0" err="1">
                <a:solidFill>
                  <a:schemeClr val="tx2"/>
                </a:solidFill>
              </a:rPr>
              <a:t>Durusu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 129 </a:t>
            </a:r>
            <a:r>
              <a:rPr lang="en-GB" dirty="0" err="1">
                <a:solidFill>
                  <a:schemeClr val="tx2"/>
                </a:solidFill>
              </a:rPr>
              <a:t>barg</a:t>
            </a:r>
            <a:endParaRPr lang="en-GB" dirty="0">
              <a:solidFill>
                <a:schemeClr val="tx2"/>
              </a:solidFill>
            </a:endParaRPr>
          </a:p>
          <a:p>
            <a:pPr lvl="1"/>
            <a:r>
              <a:rPr lang="ru-RU" dirty="0">
                <a:solidFill>
                  <a:schemeClr val="tx2"/>
                </a:solidFill>
              </a:rPr>
              <a:t>Проектный объем газа (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b="1" dirty="0">
                <a:solidFill>
                  <a:schemeClr val="tx2"/>
                </a:solidFill>
              </a:rPr>
              <a:t>48,17 MMSCMD</a:t>
            </a:r>
            <a:r>
              <a:rPr lang="ru-RU" b="1" dirty="0">
                <a:solidFill>
                  <a:schemeClr val="tx2"/>
                </a:solidFill>
              </a:rPr>
              <a:t>) </a:t>
            </a:r>
            <a:r>
              <a:rPr lang="ru-RU" dirty="0">
                <a:solidFill>
                  <a:schemeClr val="tx2"/>
                </a:solidFill>
              </a:rPr>
              <a:t>может быть транспортирован при давлении на входе </a:t>
            </a:r>
            <a:r>
              <a:rPr lang="en-US" dirty="0" err="1">
                <a:solidFill>
                  <a:schemeClr val="tx2"/>
                </a:solidFill>
              </a:rPr>
              <a:t>Durusu</a:t>
            </a:r>
            <a:r>
              <a:rPr lang="en-GB" dirty="0">
                <a:solidFill>
                  <a:schemeClr val="tx2"/>
                </a:solidFill>
              </a:rPr>
              <a:t> 111.6 </a:t>
            </a:r>
            <a:r>
              <a:rPr lang="en-GB" dirty="0" err="1">
                <a:solidFill>
                  <a:schemeClr val="tx2"/>
                </a:solidFill>
              </a:rPr>
              <a:t>barg</a:t>
            </a:r>
            <a:r>
              <a:rPr lang="ru-RU" dirty="0">
                <a:solidFill>
                  <a:schemeClr val="tx2"/>
                </a:solidFill>
              </a:rPr>
              <a:t> и выше</a:t>
            </a:r>
            <a:endParaRPr lang="en-GB" dirty="0">
              <a:solidFill>
                <a:schemeClr val="tx2"/>
              </a:solidFill>
            </a:endParaRPr>
          </a:p>
          <a:p>
            <a:endParaRPr lang="en-GB" sz="1800" dirty="0">
              <a:solidFill>
                <a:schemeClr val="tx2"/>
              </a:solidFill>
            </a:endParaRPr>
          </a:p>
          <a:p>
            <a:r>
              <a:rPr lang="ru-RU" sz="1800" dirty="0">
                <a:solidFill>
                  <a:schemeClr val="tx2"/>
                </a:solidFill>
              </a:rPr>
              <a:t>Текущие показатели основаны на результатах термогидравлической имитационной модели, обновленной после проведения  в 2015 году последнего внешнего осмотра</a:t>
            </a:r>
            <a:r>
              <a:rPr lang="en-GB" sz="1800" dirty="0">
                <a:solidFill>
                  <a:schemeClr val="tx2"/>
                </a:solidFill>
              </a:rPr>
              <a:t>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766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Рабочий диапазон трубопровода </a:t>
            </a:r>
            <a:r>
              <a:rPr lang="en-US" dirty="0"/>
              <a:t>Blue Stream</a:t>
            </a:r>
            <a:endParaRPr lang="en-US" sz="2000" dirty="0">
              <a:solidFill>
                <a:srgbClr val="EC8516"/>
              </a:solidFill>
            </a:endParaRPr>
          </a:p>
        </p:txBody>
      </p:sp>
      <p:sp>
        <p:nvSpPr>
          <p:cNvPr id="4" name="Subtitle 37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864096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Приведенные цифры отражают рабочий диапазон трубопровода </a:t>
            </a:r>
            <a:r>
              <a:rPr lang="en-GB" dirty="0">
                <a:solidFill>
                  <a:schemeClr val="tx2"/>
                </a:solidFill>
              </a:rPr>
              <a:t> Blue Stream</a:t>
            </a:r>
            <a:r>
              <a:rPr lang="ru-RU" dirty="0">
                <a:solidFill>
                  <a:schemeClr val="tx2"/>
                </a:solidFill>
              </a:rPr>
              <a:t>, уточненный на основании результатов последнего внешнего осмотра, проведенного в 2015 году</a:t>
            </a:r>
            <a:r>
              <a:rPr lang="en-GB" dirty="0">
                <a:solidFill>
                  <a:schemeClr val="tx2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EC8516"/>
                </a:solidFill>
              </a:rPr>
              <a:t> 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" y="1844825"/>
            <a:ext cx="7632000" cy="461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7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Заключение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Трубопроводы </a:t>
            </a:r>
            <a:r>
              <a:rPr lang="en-GB" dirty="0">
                <a:solidFill>
                  <a:srgbClr val="0070C0"/>
                </a:solidFill>
              </a:rPr>
              <a:t>Blue stream </a:t>
            </a:r>
            <a:r>
              <a:rPr lang="ru-RU" dirty="0">
                <a:solidFill>
                  <a:srgbClr val="0070C0"/>
                </a:solidFill>
              </a:rPr>
              <a:t>являются важной подводной системой транспортировки природного газа из России в Турцию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Эти трубопроводы были спроектированы с применяем морских стандартов </a:t>
            </a:r>
            <a:r>
              <a:rPr lang="en-US" dirty="0">
                <a:solidFill>
                  <a:srgbClr val="0070C0"/>
                </a:solidFill>
              </a:rPr>
              <a:t>DNV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r>
              <a:rPr lang="ru-RU" dirty="0">
                <a:solidFill>
                  <a:srgbClr val="0070C0"/>
                </a:solidFill>
              </a:rPr>
              <a:t>Управление целостностью было разработано в соответствии с   рекомендованными практиками </a:t>
            </a:r>
            <a:r>
              <a:rPr lang="en-GB" dirty="0">
                <a:solidFill>
                  <a:srgbClr val="0070C0"/>
                </a:solidFill>
              </a:rPr>
              <a:t>DNV</a:t>
            </a:r>
          </a:p>
          <a:p>
            <a:r>
              <a:rPr lang="ru-RU" dirty="0">
                <a:solidFill>
                  <a:srgbClr val="0070C0"/>
                </a:solidFill>
              </a:rPr>
              <a:t>Внешние и внутритрубные инспекции проводились в соответствии с Планом с предъявлением высоких стандартов к  судну, </a:t>
            </a:r>
            <a:r>
              <a:rPr lang="en-US" dirty="0">
                <a:solidFill>
                  <a:srgbClr val="0070C0"/>
                </a:solidFill>
              </a:rPr>
              <a:t>ROV</a:t>
            </a:r>
            <a:r>
              <a:rPr lang="ru-RU" dirty="0">
                <a:solidFill>
                  <a:srgbClr val="0070C0"/>
                </a:solidFill>
              </a:rPr>
              <a:t>, инструментам и интеллектуальным поршням, как того требует данная важная система подводных трубопроводов.  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Оценка целостности проводилась для  каждой  проведенной инспекции, подтверждая безопасное состояние трубопроводов. 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  <a:p>
            <a:r>
              <a:rPr lang="ru-RU" dirty="0">
                <a:solidFill>
                  <a:srgbClr val="0070C0"/>
                </a:solidFill>
              </a:rPr>
              <a:t>До настоящего времени проводились лишь незначительные мероприятия по смягчению последствий</a:t>
            </a:r>
          </a:p>
          <a:p>
            <a:r>
              <a:rPr lang="ru-RU" dirty="0">
                <a:solidFill>
                  <a:srgbClr val="0070C0"/>
                </a:solidFill>
              </a:rPr>
              <a:t>Условия транспортировки подвергались регулярной оценке, чтобы  максимально увеличить пропускную способность трубопровода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Внедрение управления данными с начала эксплуатации  дает возможность проведения любого типа инженерного анализа.</a:t>
            </a:r>
            <a:endParaRPr lang="en-GB" dirty="0">
              <a:solidFill>
                <a:srgbClr val="0070C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5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0070C0"/>
                </a:solidFill>
              </a:rPr>
              <a:t>Профиль и параметры трубы проекта </a:t>
            </a:r>
            <a:r>
              <a:rPr lang="en-GB" altLang="en-US" dirty="0">
                <a:solidFill>
                  <a:srgbClr val="0070C0"/>
                </a:solidFill>
              </a:rPr>
              <a:t>Blue Stream</a:t>
            </a:r>
          </a:p>
        </p:txBody>
      </p:sp>
      <p:graphicFrame>
        <p:nvGraphicFramePr>
          <p:cNvPr id="125069" name="Group 14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0234699"/>
              </p:ext>
            </p:extLst>
          </p:nvPr>
        </p:nvGraphicFramePr>
        <p:xfrm>
          <a:off x="1671463" y="3933056"/>
          <a:ext cx="6454775" cy="2116800"/>
        </p:xfrm>
        <a:graphic>
          <a:graphicData uri="http://schemas.openxmlformats.org/drawingml/2006/table">
            <a:tbl>
              <a:tblPr/>
              <a:tblGrid>
                <a:gridCol w="2535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6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труб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 Line E1 and Line W2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Номинальный диаметр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24"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6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Толщина стенки трубы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31.8 mm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Материал трубы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SAWL I 448 SF as per DNV 96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Длина трубопроводов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Line E1 382 km,   Line W2 389 km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Максимальная глубина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2150 m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Год постройки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Design Life</a:t>
                      </a: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 Years</a:t>
                      </a: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" name="Group 2398"/>
          <p:cNvGrpSpPr>
            <a:grpSpLocks/>
          </p:cNvGrpSpPr>
          <p:nvPr/>
        </p:nvGrpSpPr>
        <p:grpSpPr bwMode="auto">
          <a:xfrm>
            <a:off x="529344" y="1342095"/>
            <a:ext cx="8039100" cy="2360613"/>
            <a:chOff x="351" y="1210"/>
            <a:chExt cx="5064" cy="1487"/>
          </a:xfrm>
        </p:grpSpPr>
        <p:grpSp>
          <p:nvGrpSpPr>
            <p:cNvPr id="26" name="Group 205"/>
            <p:cNvGrpSpPr>
              <a:grpSpLocks/>
            </p:cNvGrpSpPr>
            <p:nvPr/>
          </p:nvGrpSpPr>
          <p:grpSpPr bwMode="auto">
            <a:xfrm>
              <a:off x="743" y="1210"/>
              <a:ext cx="4660" cy="1193"/>
              <a:chOff x="743" y="1210"/>
              <a:chExt cx="4660" cy="1193"/>
            </a:xfrm>
          </p:grpSpPr>
          <p:sp>
            <p:nvSpPr>
              <p:cNvPr id="127214" name="Rectangle 5"/>
              <p:cNvSpPr>
                <a:spLocks noChangeArrowheads="1"/>
              </p:cNvSpPr>
              <p:nvPr/>
            </p:nvSpPr>
            <p:spPr bwMode="auto">
              <a:xfrm>
                <a:off x="743" y="1329"/>
                <a:ext cx="4660" cy="1074"/>
              </a:xfrm>
              <a:prstGeom prst="rect">
                <a:avLst/>
              </a:prstGeom>
              <a:solidFill>
                <a:srgbClr val="E0FFFF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5" name="Rectangle 6"/>
              <p:cNvSpPr>
                <a:spLocks noChangeArrowheads="1"/>
              </p:cNvSpPr>
              <p:nvPr/>
            </p:nvSpPr>
            <p:spPr bwMode="auto">
              <a:xfrm>
                <a:off x="743" y="1210"/>
                <a:ext cx="4660" cy="119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6" name="Freeform 7"/>
              <p:cNvSpPr>
                <a:spLocks/>
              </p:cNvSpPr>
              <p:nvPr/>
            </p:nvSpPr>
            <p:spPr bwMode="auto">
              <a:xfrm>
                <a:off x="743" y="1227"/>
                <a:ext cx="4660" cy="1176"/>
              </a:xfrm>
              <a:custGeom>
                <a:avLst/>
                <a:gdLst>
                  <a:gd name="T0" fmla="*/ 84 w 4660"/>
                  <a:gd name="T1" fmla="*/ 120 h 1176"/>
                  <a:gd name="T2" fmla="*/ 160 w 4660"/>
                  <a:gd name="T3" fmla="*/ 119 h 1176"/>
                  <a:gd name="T4" fmla="*/ 234 w 4660"/>
                  <a:gd name="T5" fmla="*/ 440 h 1176"/>
                  <a:gd name="T6" fmla="*/ 306 w 4660"/>
                  <a:gd name="T7" fmla="*/ 753 h 1176"/>
                  <a:gd name="T8" fmla="*/ 378 w 4660"/>
                  <a:gd name="T9" fmla="*/ 856 h 1176"/>
                  <a:gd name="T10" fmla="*/ 450 w 4660"/>
                  <a:gd name="T11" fmla="*/ 924 h 1176"/>
                  <a:gd name="T12" fmla="*/ 522 w 4660"/>
                  <a:gd name="T13" fmla="*/ 979 h 1176"/>
                  <a:gd name="T14" fmla="*/ 594 w 4660"/>
                  <a:gd name="T15" fmla="*/ 1010 h 1176"/>
                  <a:gd name="T16" fmla="*/ 666 w 4660"/>
                  <a:gd name="T17" fmla="*/ 1031 h 1176"/>
                  <a:gd name="T18" fmla="*/ 739 w 4660"/>
                  <a:gd name="T19" fmla="*/ 1042 h 1176"/>
                  <a:gd name="T20" fmla="*/ 811 w 4660"/>
                  <a:gd name="T21" fmla="*/ 1066 h 1176"/>
                  <a:gd name="T22" fmla="*/ 883 w 4660"/>
                  <a:gd name="T23" fmla="*/ 1098 h 1176"/>
                  <a:gd name="T24" fmla="*/ 955 w 4660"/>
                  <a:gd name="T25" fmla="*/ 1112 h 1176"/>
                  <a:gd name="T26" fmla="*/ 1027 w 4660"/>
                  <a:gd name="T27" fmla="*/ 1117 h 1176"/>
                  <a:gd name="T28" fmla="*/ 1099 w 4660"/>
                  <a:gd name="T29" fmla="*/ 1119 h 1176"/>
                  <a:gd name="T30" fmla="*/ 1171 w 4660"/>
                  <a:gd name="T31" fmla="*/ 1120 h 1176"/>
                  <a:gd name="T32" fmla="*/ 1243 w 4660"/>
                  <a:gd name="T33" fmla="*/ 1121 h 1176"/>
                  <a:gd name="T34" fmla="*/ 1315 w 4660"/>
                  <a:gd name="T35" fmla="*/ 1121 h 1176"/>
                  <a:gd name="T36" fmla="*/ 1388 w 4660"/>
                  <a:gd name="T37" fmla="*/ 1121 h 1176"/>
                  <a:gd name="T38" fmla="*/ 1460 w 4660"/>
                  <a:gd name="T39" fmla="*/ 1121 h 1176"/>
                  <a:gd name="T40" fmla="*/ 1532 w 4660"/>
                  <a:gd name="T41" fmla="*/ 1122 h 1176"/>
                  <a:gd name="T42" fmla="*/ 1604 w 4660"/>
                  <a:gd name="T43" fmla="*/ 1122 h 1176"/>
                  <a:gd name="T44" fmla="*/ 1677 w 4660"/>
                  <a:gd name="T45" fmla="*/ 1122 h 1176"/>
                  <a:gd name="T46" fmla="*/ 1749 w 4660"/>
                  <a:gd name="T47" fmla="*/ 1123 h 1176"/>
                  <a:gd name="T48" fmla="*/ 1821 w 4660"/>
                  <a:gd name="T49" fmla="*/ 1123 h 1176"/>
                  <a:gd name="T50" fmla="*/ 1893 w 4660"/>
                  <a:gd name="T51" fmla="*/ 1123 h 1176"/>
                  <a:gd name="T52" fmla="*/ 1965 w 4660"/>
                  <a:gd name="T53" fmla="*/ 1123 h 1176"/>
                  <a:gd name="T54" fmla="*/ 2037 w 4660"/>
                  <a:gd name="T55" fmla="*/ 1123 h 1176"/>
                  <a:gd name="T56" fmla="*/ 2110 w 4660"/>
                  <a:gd name="T57" fmla="*/ 1123 h 1176"/>
                  <a:gd name="T58" fmla="*/ 2182 w 4660"/>
                  <a:gd name="T59" fmla="*/ 1123 h 1176"/>
                  <a:gd name="T60" fmla="*/ 2254 w 4660"/>
                  <a:gd name="T61" fmla="*/ 1123 h 1176"/>
                  <a:gd name="T62" fmla="*/ 2326 w 4660"/>
                  <a:gd name="T63" fmla="*/ 1124 h 1176"/>
                  <a:gd name="T64" fmla="*/ 2398 w 4660"/>
                  <a:gd name="T65" fmla="*/ 1123 h 1176"/>
                  <a:gd name="T66" fmla="*/ 2471 w 4660"/>
                  <a:gd name="T67" fmla="*/ 1124 h 1176"/>
                  <a:gd name="T68" fmla="*/ 2543 w 4660"/>
                  <a:gd name="T69" fmla="*/ 1124 h 1176"/>
                  <a:gd name="T70" fmla="*/ 2615 w 4660"/>
                  <a:gd name="T71" fmla="*/ 1124 h 1176"/>
                  <a:gd name="T72" fmla="*/ 2687 w 4660"/>
                  <a:gd name="T73" fmla="*/ 1124 h 1176"/>
                  <a:gd name="T74" fmla="*/ 2759 w 4660"/>
                  <a:gd name="T75" fmla="*/ 1124 h 1176"/>
                  <a:gd name="T76" fmla="*/ 2832 w 4660"/>
                  <a:gd name="T77" fmla="*/ 1122 h 1176"/>
                  <a:gd name="T78" fmla="*/ 2904 w 4660"/>
                  <a:gd name="T79" fmla="*/ 1118 h 1176"/>
                  <a:gd name="T80" fmla="*/ 2976 w 4660"/>
                  <a:gd name="T81" fmla="*/ 1113 h 1176"/>
                  <a:gd name="T82" fmla="*/ 3048 w 4660"/>
                  <a:gd name="T83" fmla="*/ 1107 h 1176"/>
                  <a:gd name="T84" fmla="*/ 3120 w 4660"/>
                  <a:gd name="T85" fmla="*/ 1097 h 1176"/>
                  <a:gd name="T86" fmla="*/ 3193 w 4660"/>
                  <a:gd name="T87" fmla="*/ 1075 h 1176"/>
                  <a:gd name="T88" fmla="*/ 3265 w 4660"/>
                  <a:gd name="T89" fmla="*/ 1052 h 1176"/>
                  <a:gd name="T90" fmla="*/ 3337 w 4660"/>
                  <a:gd name="T91" fmla="*/ 1033 h 1176"/>
                  <a:gd name="T92" fmla="*/ 3409 w 4660"/>
                  <a:gd name="T93" fmla="*/ 1052 h 1176"/>
                  <a:gd name="T94" fmla="*/ 3481 w 4660"/>
                  <a:gd name="T95" fmla="*/ 1040 h 1176"/>
                  <a:gd name="T96" fmla="*/ 3554 w 4660"/>
                  <a:gd name="T97" fmla="*/ 1038 h 1176"/>
                  <a:gd name="T98" fmla="*/ 3626 w 4660"/>
                  <a:gd name="T99" fmla="*/ 1033 h 1176"/>
                  <a:gd name="T100" fmla="*/ 3698 w 4660"/>
                  <a:gd name="T101" fmla="*/ 1021 h 1176"/>
                  <a:gd name="T102" fmla="*/ 3770 w 4660"/>
                  <a:gd name="T103" fmla="*/ 1014 h 1176"/>
                  <a:gd name="T104" fmla="*/ 3842 w 4660"/>
                  <a:gd name="T105" fmla="*/ 998 h 1176"/>
                  <a:gd name="T106" fmla="*/ 3914 w 4660"/>
                  <a:gd name="T107" fmla="*/ 988 h 1176"/>
                  <a:gd name="T108" fmla="*/ 3986 w 4660"/>
                  <a:gd name="T109" fmla="*/ 777 h 1176"/>
                  <a:gd name="T110" fmla="*/ 4057 w 4660"/>
                  <a:gd name="T111" fmla="*/ 392 h 1176"/>
                  <a:gd name="T112" fmla="*/ 4133 w 4660"/>
                  <a:gd name="T113" fmla="*/ 239 h 1176"/>
                  <a:gd name="T114" fmla="*/ 4208 w 4660"/>
                  <a:gd name="T115" fmla="*/ 224 h 1176"/>
                  <a:gd name="T116" fmla="*/ 4284 w 4660"/>
                  <a:gd name="T117" fmla="*/ 225 h 1176"/>
                  <a:gd name="T118" fmla="*/ 4360 w 4660"/>
                  <a:gd name="T119" fmla="*/ 228 h 1176"/>
                  <a:gd name="T120" fmla="*/ 4435 w 4660"/>
                  <a:gd name="T121" fmla="*/ 219 h 1176"/>
                  <a:gd name="T122" fmla="*/ 4511 w 4660"/>
                  <a:gd name="T123" fmla="*/ 161 h 1176"/>
                  <a:gd name="T124" fmla="*/ 4586 w 4660"/>
                  <a:gd name="T125" fmla="*/ 114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60" h="1176">
                    <a:moveTo>
                      <a:pt x="0" y="1176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2"/>
                    </a:lnTo>
                    <a:lnTo>
                      <a:pt x="15" y="23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6"/>
                    </a:lnTo>
                    <a:lnTo>
                      <a:pt x="15" y="27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6" y="30"/>
                    </a:lnTo>
                    <a:lnTo>
                      <a:pt x="16" y="32"/>
                    </a:lnTo>
                    <a:lnTo>
                      <a:pt x="16" y="33"/>
                    </a:lnTo>
                    <a:lnTo>
                      <a:pt x="16" y="34"/>
                    </a:lnTo>
                    <a:lnTo>
                      <a:pt x="16" y="35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16" y="39"/>
                    </a:lnTo>
                    <a:lnTo>
                      <a:pt x="17" y="40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7" y="44"/>
                    </a:lnTo>
                    <a:lnTo>
                      <a:pt x="17" y="45"/>
                    </a:lnTo>
                    <a:lnTo>
                      <a:pt x="17" y="46"/>
                    </a:lnTo>
                    <a:lnTo>
                      <a:pt x="17" y="47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18" y="51"/>
                    </a:lnTo>
                    <a:lnTo>
                      <a:pt x="18" y="52"/>
                    </a:lnTo>
                    <a:lnTo>
                      <a:pt x="18" y="53"/>
                    </a:lnTo>
                    <a:lnTo>
                      <a:pt x="18" y="54"/>
                    </a:lnTo>
                    <a:lnTo>
                      <a:pt x="19" y="55"/>
                    </a:lnTo>
                    <a:lnTo>
                      <a:pt x="19" y="56"/>
                    </a:lnTo>
                    <a:lnTo>
                      <a:pt x="19" y="57"/>
                    </a:lnTo>
                    <a:lnTo>
                      <a:pt x="19" y="58"/>
                    </a:lnTo>
                    <a:lnTo>
                      <a:pt x="19" y="59"/>
                    </a:lnTo>
                    <a:lnTo>
                      <a:pt x="19" y="61"/>
                    </a:lnTo>
                    <a:lnTo>
                      <a:pt x="19" y="62"/>
                    </a:lnTo>
                    <a:lnTo>
                      <a:pt x="19" y="63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20" y="67"/>
                    </a:lnTo>
                    <a:lnTo>
                      <a:pt x="20" y="67"/>
                    </a:lnTo>
                    <a:lnTo>
                      <a:pt x="20" y="69"/>
                    </a:lnTo>
                    <a:lnTo>
                      <a:pt x="20" y="70"/>
                    </a:lnTo>
                    <a:lnTo>
                      <a:pt x="20" y="72"/>
                    </a:lnTo>
                    <a:lnTo>
                      <a:pt x="21" y="73"/>
                    </a:lnTo>
                    <a:lnTo>
                      <a:pt x="21" y="75"/>
                    </a:lnTo>
                    <a:lnTo>
                      <a:pt x="21" y="76"/>
                    </a:lnTo>
                    <a:lnTo>
                      <a:pt x="21" y="77"/>
                    </a:lnTo>
                    <a:lnTo>
                      <a:pt x="21" y="79"/>
                    </a:lnTo>
                    <a:lnTo>
                      <a:pt x="21" y="81"/>
                    </a:lnTo>
                    <a:lnTo>
                      <a:pt x="21" y="81"/>
                    </a:lnTo>
                    <a:lnTo>
                      <a:pt x="21" y="83"/>
                    </a:lnTo>
                    <a:lnTo>
                      <a:pt x="22" y="86"/>
                    </a:lnTo>
                    <a:lnTo>
                      <a:pt x="22" y="88"/>
                    </a:lnTo>
                    <a:lnTo>
                      <a:pt x="22" y="91"/>
                    </a:lnTo>
                    <a:lnTo>
                      <a:pt x="22" y="93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3" y="98"/>
                    </a:lnTo>
                    <a:lnTo>
                      <a:pt x="23" y="99"/>
                    </a:lnTo>
                    <a:lnTo>
                      <a:pt x="23" y="99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1"/>
                    </a:lnTo>
                    <a:lnTo>
                      <a:pt x="23" y="101"/>
                    </a:lnTo>
                    <a:lnTo>
                      <a:pt x="24" y="101"/>
                    </a:lnTo>
                    <a:lnTo>
                      <a:pt x="24" y="102"/>
                    </a:lnTo>
                    <a:lnTo>
                      <a:pt x="24" y="102"/>
                    </a:lnTo>
                    <a:lnTo>
                      <a:pt x="24" y="103"/>
                    </a:lnTo>
                    <a:lnTo>
                      <a:pt x="24" y="103"/>
                    </a:lnTo>
                    <a:lnTo>
                      <a:pt x="24" y="104"/>
                    </a:lnTo>
                    <a:lnTo>
                      <a:pt x="24" y="104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6" y="106"/>
                    </a:lnTo>
                    <a:lnTo>
                      <a:pt x="27" y="106"/>
                    </a:lnTo>
                    <a:lnTo>
                      <a:pt x="27" y="106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8" y="107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29" y="108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1" y="110"/>
                    </a:lnTo>
                    <a:lnTo>
                      <a:pt x="31" y="110"/>
                    </a:lnTo>
                    <a:lnTo>
                      <a:pt x="31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2" y="110"/>
                    </a:lnTo>
                    <a:lnTo>
                      <a:pt x="33" y="110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3" y="111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4" y="112"/>
                    </a:lnTo>
                    <a:lnTo>
                      <a:pt x="34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7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8" y="113"/>
                    </a:lnTo>
                    <a:lnTo>
                      <a:pt x="39" y="113"/>
                    </a:lnTo>
                    <a:lnTo>
                      <a:pt x="39" y="113"/>
                    </a:lnTo>
                    <a:lnTo>
                      <a:pt x="39" y="114"/>
                    </a:lnTo>
                    <a:lnTo>
                      <a:pt x="39" y="114"/>
                    </a:lnTo>
                    <a:lnTo>
                      <a:pt x="39" y="114"/>
                    </a:lnTo>
                    <a:lnTo>
                      <a:pt x="39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0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1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5"/>
                    </a:lnTo>
                    <a:lnTo>
                      <a:pt x="42" y="115"/>
                    </a:lnTo>
                    <a:lnTo>
                      <a:pt x="42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3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7" y="116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7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2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3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5" y="118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7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8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1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2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3" y="119"/>
                    </a:lnTo>
                    <a:lnTo>
                      <a:pt x="64" y="119"/>
                    </a:lnTo>
                    <a:lnTo>
                      <a:pt x="64" y="119"/>
                    </a:lnTo>
                    <a:lnTo>
                      <a:pt x="64" y="119"/>
                    </a:lnTo>
                    <a:lnTo>
                      <a:pt x="64" y="119"/>
                    </a:lnTo>
                    <a:lnTo>
                      <a:pt x="64" y="120"/>
                    </a:lnTo>
                    <a:lnTo>
                      <a:pt x="64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7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1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3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4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5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7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8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0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1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3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4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6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89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1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5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99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7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8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09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0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3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4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7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8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19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1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4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7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8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29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4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5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7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8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40" y="120"/>
                    </a:lnTo>
                    <a:lnTo>
                      <a:pt x="140" y="120"/>
                    </a:lnTo>
                    <a:lnTo>
                      <a:pt x="140" y="120"/>
                    </a:lnTo>
                    <a:lnTo>
                      <a:pt x="140" y="120"/>
                    </a:lnTo>
                    <a:lnTo>
                      <a:pt x="140" y="119"/>
                    </a:lnTo>
                    <a:lnTo>
                      <a:pt x="140" y="119"/>
                    </a:lnTo>
                    <a:lnTo>
                      <a:pt x="140" y="119"/>
                    </a:lnTo>
                    <a:lnTo>
                      <a:pt x="140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1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2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3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5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6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7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8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0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1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3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4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5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7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59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2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6" y="119"/>
                    </a:lnTo>
                    <a:lnTo>
                      <a:pt x="166" y="119"/>
                    </a:lnTo>
                    <a:lnTo>
                      <a:pt x="166" y="119"/>
                    </a:lnTo>
                    <a:lnTo>
                      <a:pt x="166" y="119"/>
                    </a:lnTo>
                    <a:lnTo>
                      <a:pt x="166" y="119"/>
                    </a:lnTo>
                    <a:lnTo>
                      <a:pt x="166" y="120"/>
                    </a:lnTo>
                    <a:lnTo>
                      <a:pt x="166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0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1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2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3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5" y="120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8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79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0" y="121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1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2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3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4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5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6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7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0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1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2" y="123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4"/>
                    </a:lnTo>
                    <a:lnTo>
                      <a:pt x="193" y="125"/>
                    </a:lnTo>
                    <a:lnTo>
                      <a:pt x="194" y="125"/>
                    </a:lnTo>
                    <a:lnTo>
                      <a:pt x="194" y="125"/>
                    </a:lnTo>
                    <a:lnTo>
                      <a:pt x="194" y="125"/>
                    </a:lnTo>
                    <a:lnTo>
                      <a:pt x="194" y="125"/>
                    </a:lnTo>
                    <a:lnTo>
                      <a:pt x="194" y="126"/>
                    </a:lnTo>
                    <a:lnTo>
                      <a:pt x="194" y="126"/>
                    </a:lnTo>
                    <a:lnTo>
                      <a:pt x="195" y="126"/>
                    </a:lnTo>
                    <a:lnTo>
                      <a:pt x="195" y="126"/>
                    </a:lnTo>
                    <a:lnTo>
                      <a:pt x="195" y="127"/>
                    </a:lnTo>
                    <a:lnTo>
                      <a:pt x="195" y="127"/>
                    </a:lnTo>
                    <a:lnTo>
                      <a:pt x="195" y="127"/>
                    </a:lnTo>
                    <a:lnTo>
                      <a:pt x="195" y="128"/>
                    </a:lnTo>
                    <a:lnTo>
                      <a:pt x="196" y="128"/>
                    </a:lnTo>
                    <a:lnTo>
                      <a:pt x="196" y="129"/>
                    </a:lnTo>
                    <a:lnTo>
                      <a:pt x="196" y="129"/>
                    </a:lnTo>
                    <a:lnTo>
                      <a:pt x="196" y="129"/>
                    </a:lnTo>
                    <a:lnTo>
                      <a:pt x="196" y="130"/>
                    </a:lnTo>
                    <a:lnTo>
                      <a:pt x="196" y="130"/>
                    </a:lnTo>
                    <a:lnTo>
                      <a:pt x="196" y="131"/>
                    </a:lnTo>
                    <a:lnTo>
                      <a:pt x="196" y="131"/>
                    </a:lnTo>
                    <a:lnTo>
                      <a:pt x="197" y="131"/>
                    </a:lnTo>
                    <a:lnTo>
                      <a:pt x="197" y="132"/>
                    </a:lnTo>
                    <a:lnTo>
                      <a:pt x="197" y="132"/>
                    </a:lnTo>
                    <a:lnTo>
                      <a:pt x="197" y="133"/>
                    </a:lnTo>
                    <a:lnTo>
                      <a:pt x="197" y="134"/>
                    </a:lnTo>
                    <a:lnTo>
                      <a:pt x="197" y="134"/>
                    </a:lnTo>
                    <a:lnTo>
                      <a:pt x="198" y="135"/>
                    </a:lnTo>
                    <a:lnTo>
                      <a:pt x="198" y="135"/>
                    </a:lnTo>
                    <a:lnTo>
                      <a:pt x="198" y="136"/>
                    </a:lnTo>
                    <a:lnTo>
                      <a:pt x="198" y="137"/>
                    </a:lnTo>
                    <a:lnTo>
                      <a:pt x="198" y="138"/>
                    </a:lnTo>
                    <a:lnTo>
                      <a:pt x="198" y="139"/>
                    </a:lnTo>
                    <a:lnTo>
                      <a:pt x="198" y="140"/>
                    </a:lnTo>
                    <a:lnTo>
                      <a:pt x="199" y="142"/>
                    </a:lnTo>
                    <a:lnTo>
                      <a:pt x="199" y="143"/>
                    </a:lnTo>
                    <a:lnTo>
                      <a:pt x="199" y="145"/>
                    </a:lnTo>
                    <a:lnTo>
                      <a:pt x="199" y="146"/>
                    </a:lnTo>
                    <a:lnTo>
                      <a:pt x="199" y="148"/>
                    </a:lnTo>
                    <a:lnTo>
                      <a:pt x="199" y="150"/>
                    </a:lnTo>
                    <a:lnTo>
                      <a:pt x="199" y="152"/>
                    </a:lnTo>
                    <a:lnTo>
                      <a:pt x="199" y="154"/>
                    </a:lnTo>
                    <a:lnTo>
                      <a:pt x="200" y="157"/>
                    </a:lnTo>
                    <a:lnTo>
                      <a:pt x="200" y="159"/>
                    </a:lnTo>
                    <a:lnTo>
                      <a:pt x="200" y="162"/>
                    </a:lnTo>
                    <a:lnTo>
                      <a:pt x="200" y="164"/>
                    </a:lnTo>
                    <a:lnTo>
                      <a:pt x="200" y="167"/>
                    </a:lnTo>
                    <a:lnTo>
                      <a:pt x="200" y="170"/>
                    </a:lnTo>
                    <a:lnTo>
                      <a:pt x="200" y="172"/>
                    </a:lnTo>
                    <a:lnTo>
                      <a:pt x="201" y="175"/>
                    </a:lnTo>
                    <a:lnTo>
                      <a:pt x="201" y="178"/>
                    </a:lnTo>
                    <a:lnTo>
                      <a:pt x="201" y="180"/>
                    </a:lnTo>
                    <a:lnTo>
                      <a:pt x="201" y="183"/>
                    </a:lnTo>
                    <a:lnTo>
                      <a:pt x="201" y="185"/>
                    </a:lnTo>
                    <a:lnTo>
                      <a:pt x="201" y="187"/>
                    </a:lnTo>
                    <a:lnTo>
                      <a:pt x="201" y="190"/>
                    </a:lnTo>
                    <a:lnTo>
                      <a:pt x="202" y="192"/>
                    </a:lnTo>
                    <a:lnTo>
                      <a:pt x="202" y="194"/>
                    </a:lnTo>
                    <a:lnTo>
                      <a:pt x="202" y="196"/>
                    </a:lnTo>
                    <a:lnTo>
                      <a:pt x="202" y="199"/>
                    </a:lnTo>
                    <a:lnTo>
                      <a:pt x="202" y="201"/>
                    </a:lnTo>
                    <a:lnTo>
                      <a:pt x="202" y="202"/>
                    </a:lnTo>
                    <a:lnTo>
                      <a:pt x="202" y="204"/>
                    </a:lnTo>
                    <a:lnTo>
                      <a:pt x="202" y="206"/>
                    </a:lnTo>
                    <a:lnTo>
                      <a:pt x="203" y="208"/>
                    </a:lnTo>
                    <a:lnTo>
                      <a:pt x="203" y="210"/>
                    </a:lnTo>
                    <a:lnTo>
                      <a:pt x="203" y="212"/>
                    </a:lnTo>
                    <a:lnTo>
                      <a:pt x="203" y="214"/>
                    </a:lnTo>
                    <a:lnTo>
                      <a:pt x="203" y="216"/>
                    </a:lnTo>
                    <a:lnTo>
                      <a:pt x="203" y="218"/>
                    </a:lnTo>
                    <a:lnTo>
                      <a:pt x="203" y="220"/>
                    </a:lnTo>
                    <a:lnTo>
                      <a:pt x="204" y="222"/>
                    </a:lnTo>
                    <a:lnTo>
                      <a:pt x="204" y="224"/>
                    </a:lnTo>
                    <a:lnTo>
                      <a:pt x="204" y="226"/>
                    </a:lnTo>
                    <a:lnTo>
                      <a:pt x="204" y="228"/>
                    </a:lnTo>
                    <a:lnTo>
                      <a:pt x="204" y="230"/>
                    </a:lnTo>
                    <a:lnTo>
                      <a:pt x="204" y="232"/>
                    </a:lnTo>
                    <a:lnTo>
                      <a:pt x="204" y="234"/>
                    </a:lnTo>
                    <a:lnTo>
                      <a:pt x="205" y="235"/>
                    </a:lnTo>
                    <a:lnTo>
                      <a:pt x="205" y="237"/>
                    </a:lnTo>
                    <a:lnTo>
                      <a:pt x="205" y="238"/>
                    </a:lnTo>
                    <a:lnTo>
                      <a:pt x="205" y="240"/>
                    </a:lnTo>
                    <a:lnTo>
                      <a:pt x="205" y="241"/>
                    </a:lnTo>
                    <a:lnTo>
                      <a:pt x="205" y="243"/>
                    </a:lnTo>
                    <a:lnTo>
                      <a:pt x="205" y="244"/>
                    </a:lnTo>
                    <a:lnTo>
                      <a:pt x="206" y="246"/>
                    </a:lnTo>
                    <a:lnTo>
                      <a:pt x="206" y="247"/>
                    </a:lnTo>
                    <a:lnTo>
                      <a:pt x="206" y="248"/>
                    </a:lnTo>
                    <a:lnTo>
                      <a:pt x="206" y="250"/>
                    </a:lnTo>
                    <a:lnTo>
                      <a:pt x="206" y="251"/>
                    </a:lnTo>
                    <a:lnTo>
                      <a:pt x="206" y="253"/>
                    </a:lnTo>
                    <a:lnTo>
                      <a:pt x="206" y="254"/>
                    </a:lnTo>
                    <a:lnTo>
                      <a:pt x="207" y="256"/>
                    </a:lnTo>
                    <a:lnTo>
                      <a:pt x="207" y="257"/>
                    </a:lnTo>
                    <a:lnTo>
                      <a:pt x="207" y="259"/>
                    </a:lnTo>
                    <a:lnTo>
                      <a:pt x="207" y="260"/>
                    </a:lnTo>
                    <a:lnTo>
                      <a:pt x="207" y="261"/>
                    </a:lnTo>
                    <a:lnTo>
                      <a:pt x="207" y="262"/>
                    </a:lnTo>
                    <a:lnTo>
                      <a:pt x="207" y="263"/>
                    </a:lnTo>
                    <a:lnTo>
                      <a:pt x="208" y="265"/>
                    </a:lnTo>
                    <a:lnTo>
                      <a:pt x="208" y="266"/>
                    </a:lnTo>
                    <a:lnTo>
                      <a:pt x="208" y="267"/>
                    </a:lnTo>
                    <a:lnTo>
                      <a:pt x="208" y="268"/>
                    </a:lnTo>
                    <a:lnTo>
                      <a:pt x="208" y="269"/>
                    </a:lnTo>
                    <a:lnTo>
                      <a:pt x="208" y="271"/>
                    </a:lnTo>
                    <a:lnTo>
                      <a:pt x="208" y="271"/>
                    </a:lnTo>
                    <a:lnTo>
                      <a:pt x="209" y="273"/>
                    </a:lnTo>
                    <a:lnTo>
                      <a:pt x="209" y="274"/>
                    </a:lnTo>
                    <a:lnTo>
                      <a:pt x="209" y="275"/>
                    </a:lnTo>
                    <a:lnTo>
                      <a:pt x="209" y="276"/>
                    </a:lnTo>
                    <a:lnTo>
                      <a:pt x="209" y="277"/>
                    </a:lnTo>
                    <a:lnTo>
                      <a:pt x="209" y="278"/>
                    </a:lnTo>
                    <a:lnTo>
                      <a:pt x="209" y="280"/>
                    </a:lnTo>
                    <a:lnTo>
                      <a:pt x="210" y="280"/>
                    </a:lnTo>
                    <a:lnTo>
                      <a:pt x="210" y="282"/>
                    </a:lnTo>
                    <a:lnTo>
                      <a:pt x="210" y="283"/>
                    </a:lnTo>
                    <a:lnTo>
                      <a:pt x="210" y="284"/>
                    </a:lnTo>
                    <a:lnTo>
                      <a:pt x="210" y="286"/>
                    </a:lnTo>
                    <a:lnTo>
                      <a:pt x="210" y="288"/>
                    </a:lnTo>
                    <a:lnTo>
                      <a:pt x="211" y="290"/>
                    </a:lnTo>
                    <a:lnTo>
                      <a:pt x="211" y="291"/>
                    </a:lnTo>
                    <a:lnTo>
                      <a:pt x="211" y="293"/>
                    </a:lnTo>
                    <a:lnTo>
                      <a:pt x="211" y="294"/>
                    </a:lnTo>
                    <a:lnTo>
                      <a:pt x="211" y="296"/>
                    </a:lnTo>
                    <a:lnTo>
                      <a:pt x="211" y="297"/>
                    </a:lnTo>
                    <a:lnTo>
                      <a:pt x="211" y="298"/>
                    </a:lnTo>
                    <a:lnTo>
                      <a:pt x="211" y="299"/>
                    </a:lnTo>
                    <a:lnTo>
                      <a:pt x="212" y="300"/>
                    </a:lnTo>
                    <a:lnTo>
                      <a:pt x="212" y="301"/>
                    </a:lnTo>
                    <a:lnTo>
                      <a:pt x="212" y="301"/>
                    </a:lnTo>
                    <a:lnTo>
                      <a:pt x="212" y="302"/>
                    </a:lnTo>
                    <a:lnTo>
                      <a:pt x="212" y="303"/>
                    </a:lnTo>
                    <a:lnTo>
                      <a:pt x="212" y="304"/>
                    </a:lnTo>
                    <a:lnTo>
                      <a:pt x="212" y="306"/>
                    </a:lnTo>
                    <a:lnTo>
                      <a:pt x="213" y="307"/>
                    </a:lnTo>
                    <a:lnTo>
                      <a:pt x="213" y="309"/>
                    </a:lnTo>
                    <a:lnTo>
                      <a:pt x="213" y="310"/>
                    </a:lnTo>
                    <a:lnTo>
                      <a:pt x="213" y="312"/>
                    </a:lnTo>
                    <a:lnTo>
                      <a:pt x="213" y="314"/>
                    </a:lnTo>
                    <a:lnTo>
                      <a:pt x="213" y="315"/>
                    </a:lnTo>
                    <a:lnTo>
                      <a:pt x="214" y="317"/>
                    </a:lnTo>
                    <a:lnTo>
                      <a:pt x="214" y="318"/>
                    </a:lnTo>
                    <a:lnTo>
                      <a:pt x="214" y="319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21"/>
                    </a:lnTo>
                    <a:lnTo>
                      <a:pt x="214" y="321"/>
                    </a:lnTo>
                    <a:lnTo>
                      <a:pt x="214" y="322"/>
                    </a:lnTo>
                    <a:lnTo>
                      <a:pt x="215" y="322"/>
                    </a:lnTo>
                    <a:lnTo>
                      <a:pt x="215" y="323"/>
                    </a:lnTo>
                    <a:lnTo>
                      <a:pt x="215" y="323"/>
                    </a:lnTo>
                    <a:lnTo>
                      <a:pt x="215" y="324"/>
                    </a:lnTo>
                    <a:lnTo>
                      <a:pt x="215" y="325"/>
                    </a:lnTo>
                    <a:lnTo>
                      <a:pt x="215" y="326"/>
                    </a:lnTo>
                    <a:lnTo>
                      <a:pt x="216" y="327"/>
                    </a:lnTo>
                    <a:lnTo>
                      <a:pt x="216" y="328"/>
                    </a:lnTo>
                    <a:lnTo>
                      <a:pt x="216" y="329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1"/>
                    </a:lnTo>
                    <a:lnTo>
                      <a:pt x="216" y="332"/>
                    </a:lnTo>
                    <a:lnTo>
                      <a:pt x="217" y="333"/>
                    </a:lnTo>
                    <a:lnTo>
                      <a:pt x="217" y="334"/>
                    </a:lnTo>
                    <a:lnTo>
                      <a:pt x="217" y="335"/>
                    </a:lnTo>
                    <a:lnTo>
                      <a:pt x="217" y="336"/>
                    </a:lnTo>
                    <a:lnTo>
                      <a:pt x="217" y="337"/>
                    </a:lnTo>
                    <a:lnTo>
                      <a:pt x="217" y="338"/>
                    </a:lnTo>
                    <a:lnTo>
                      <a:pt x="217" y="339"/>
                    </a:lnTo>
                    <a:lnTo>
                      <a:pt x="218" y="340"/>
                    </a:lnTo>
                    <a:lnTo>
                      <a:pt x="218" y="341"/>
                    </a:lnTo>
                    <a:lnTo>
                      <a:pt x="218" y="342"/>
                    </a:lnTo>
                    <a:lnTo>
                      <a:pt x="218" y="343"/>
                    </a:lnTo>
                    <a:lnTo>
                      <a:pt x="218" y="344"/>
                    </a:lnTo>
                    <a:lnTo>
                      <a:pt x="218" y="345"/>
                    </a:lnTo>
                    <a:lnTo>
                      <a:pt x="218" y="346"/>
                    </a:lnTo>
                    <a:lnTo>
                      <a:pt x="219" y="347"/>
                    </a:lnTo>
                    <a:lnTo>
                      <a:pt x="219" y="348"/>
                    </a:lnTo>
                    <a:lnTo>
                      <a:pt x="219" y="349"/>
                    </a:lnTo>
                    <a:lnTo>
                      <a:pt x="219" y="350"/>
                    </a:lnTo>
                    <a:lnTo>
                      <a:pt x="219" y="351"/>
                    </a:lnTo>
                    <a:lnTo>
                      <a:pt x="219" y="352"/>
                    </a:lnTo>
                    <a:lnTo>
                      <a:pt x="220" y="353"/>
                    </a:lnTo>
                    <a:lnTo>
                      <a:pt x="220" y="353"/>
                    </a:lnTo>
                    <a:lnTo>
                      <a:pt x="220" y="354"/>
                    </a:lnTo>
                    <a:lnTo>
                      <a:pt x="220" y="355"/>
                    </a:lnTo>
                    <a:lnTo>
                      <a:pt x="220" y="356"/>
                    </a:lnTo>
                    <a:lnTo>
                      <a:pt x="220" y="356"/>
                    </a:lnTo>
                    <a:lnTo>
                      <a:pt x="220" y="357"/>
                    </a:lnTo>
                    <a:lnTo>
                      <a:pt x="220" y="358"/>
                    </a:lnTo>
                    <a:lnTo>
                      <a:pt x="221" y="359"/>
                    </a:lnTo>
                    <a:lnTo>
                      <a:pt x="221" y="360"/>
                    </a:lnTo>
                    <a:lnTo>
                      <a:pt x="221" y="360"/>
                    </a:lnTo>
                    <a:lnTo>
                      <a:pt x="221" y="361"/>
                    </a:lnTo>
                    <a:lnTo>
                      <a:pt x="221" y="362"/>
                    </a:lnTo>
                    <a:lnTo>
                      <a:pt x="221" y="363"/>
                    </a:lnTo>
                    <a:lnTo>
                      <a:pt x="222" y="364"/>
                    </a:lnTo>
                    <a:lnTo>
                      <a:pt x="222" y="365"/>
                    </a:lnTo>
                    <a:lnTo>
                      <a:pt x="222" y="366"/>
                    </a:lnTo>
                    <a:lnTo>
                      <a:pt x="222" y="367"/>
                    </a:lnTo>
                    <a:lnTo>
                      <a:pt x="222" y="367"/>
                    </a:lnTo>
                    <a:lnTo>
                      <a:pt x="222" y="368"/>
                    </a:lnTo>
                    <a:lnTo>
                      <a:pt x="222" y="368"/>
                    </a:lnTo>
                    <a:lnTo>
                      <a:pt x="223" y="369"/>
                    </a:lnTo>
                    <a:lnTo>
                      <a:pt x="223" y="369"/>
                    </a:lnTo>
                    <a:lnTo>
                      <a:pt x="223" y="370"/>
                    </a:lnTo>
                    <a:lnTo>
                      <a:pt x="223" y="370"/>
                    </a:lnTo>
                    <a:lnTo>
                      <a:pt x="223" y="371"/>
                    </a:lnTo>
                    <a:lnTo>
                      <a:pt x="223" y="372"/>
                    </a:lnTo>
                    <a:lnTo>
                      <a:pt x="223" y="373"/>
                    </a:lnTo>
                    <a:lnTo>
                      <a:pt x="224" y="374"/>
                    </a:lnTo>
                    <a:lnTo>
                      <a:pt x="224" y="375"/>
                    </a:lnTo>
                    <a:lnTo>
                      <a:pt x="224" y="376"/>
                    </a:lnTo>
                    <a:lnTo>
                      <a:pt x="224" y="376"/>
                    </a:lnTo>
                    <a:lnTo>
                      <a:pt x="224" y="377"/>
                    </a:lnTo>
                    <a:lnTo>
                      <a:pt x="224" y="378"/>
                    </a:lnTo>
                    <a:lnTo>
                      <a:pt x="224" y="379"/>
                    </a:lnTo>
                    <a:lnTo>
                      <a:pt x="225" y="380"/>
                    </a:lnTo>
                    <a:lnTo>
                      <a:pt x="225" y="381"/>
                    </a:lnTo>
                    <a:lnTo>
                      <a:pt x="225" y="382"/>
                    </a:lnTo>
                    <a:lnTo>
                      <a:pt x="225" y="382"/>
                    </a:lnTo>
                    <a:lnTo>
                      <a:pt x="225" y="383"/>
                    </a:lnTo>
                    <a:lnTo>
                      <a:pt x="225" y="384"/>
                    </a:lnTo>
                    <a:lnTo>
                      <a:pt x="226" y="385"/>
                    </a:lnTo>
                    <a:lnTo>
                      <a:pt x="226" y="386"/>
                    </a:lnTo>
                    <a:lnTo>
                      <a:pt x="226" y="387"/>
                    </a:lnTo>
                    <a:lnTo>
                      <a:pt x="226" y="387"/>
                    </a:lnTo>
                    <a:lnTo>
                      <a:pt x="226" y="388"/>
                    </a:lnTo>
                    <a:lnTo>
                      <a:pt x="226" y="389"/>
                    </a:lnTo>
                    <a:lnTo>
                      <a:pt x="226" y="390"/>
                    </a:lnTo>
                    <a:lnTo>
                      <a:pt x="226" y="391"/>
                    </a:lnTo>
                    <a:lnTo>
                      <a:pt x="227" y="392"/>
                    </a:lnTo>
                    <a:lnTo>
                      <a:pt x="227" y="394"/>
                    </a:lnTo>
                    <a:lnTo>
                      <a:pt x="227" y="395"/>
                    </a:lnTo>
                    <a:lnTo>
                      <a:pt x="227" y="397"/>
                    </a:lnTo>
                    <a:lnTo>
                      <a:pt x="227" y="398"/>
                    </a:lnTo>
                    <a:lnTo>
                      <a:pt x="227" y="399"/>
                    </a:lnTo>
                    <a:lnTo>
                      <a:pt x="227" y="400"/>
                    </a:lnTo>
                    <a:lnTo>
                      <a:pt x="228" y="401"/>
                    </a:lnTo>
                    <a:lnTo>
                      <a:pt x="228" y="403"/>
                    </a:lnTo>
                    <a:lnTo>
                      <a:pt x="228" y="403"/>
                    </a:lnTo>
                    <a:lnTo>
                      <a:pt x="228" y="405"/>
                    </a:lnTo>
                    <a:lnTo>
                      <a:pt x="228" y="406"/>
                    </a:lnTo>
                    <a:lnTo>
                      <a:pt x="228" y="406"/>
                    </a:lnTo>
                    <a:lnTo>
                      <a:pt x="229" y="407"/>
                    </a:lnTo>
                    <a:lnTo>
                      <a:pt x="229" y="408"/>
                    </a:lnTo>
                    <a:lnTo>
                      <a:pt x="229" y="409"/>
                    </a:lnTo>
                    <a:lnTo>
                      <a:pt x="229" y="410"/>
                    </a:lnTo>
                    <a:lnTo>
                      <a:pt x="229" y="411"/>
                    </a:lnTo>
                    <a:lnTo>
                      <a:pt x="229" y="412"/>
                    </a:lnTo>
                    <a:lnTo>
                      <a:pt x="229" y="412"/>
                    </a:lnTo>
                    <a:lnTo>
                      <a:pt x="229" y="413"/>
                    </a:lnTo>
                    <a:lnTo>
                      <a:pt x="230" y="414"/>
                    </a:lnTo>
                    <a:lnTo>
                      <a:pt x="230" y="414"/>
                    </a:lnTo>
                    <a:lnTo>
                      <a:pt x="230" y="415"/>
                    </a:lnTo>
                    <a:lnTo>
                      <a:pt x="230" y="415"/>
                    </a:lnTo>
                    <a:lnTo>
                      <a:pt x="230" y="416"/>
                    </a:lnTo>
                    <a:lnTo>
                      <a:pt x="230" y="416"/>
                    </a:lnTo>
                    <a:lnTo>
                      <a:pt x="230" y="417"/>
                    </a:lnTo>
                    <a:lnTo>
                      <a:pt x="230" y="418"/>
                    </a:lnTo>
                    <a:lnTo>
                      <a:pt x="231" y="418"/>
                    </a:lnTo>
                    <a:lnTo>
                      <a:pt x="231" y="419"/>
                    </a:lnTo>
                    <a:lnTo>
                      <a:pt x="231" y="420"/>
                    </a:lnTo>
                    <a:lnTo>
                      <a:pt x="231" y="421"/>
                    </a:lnTo>
                    <a:lnTo>
                      <a:pt x="231" y="422"/>
                    </a:lnTo>
                    <a:lnTo>
                      <a:pt x="231" y="423"/>
                    </a:lnTo>
                    <a:lnTo>
                      <a:pt x="231" y="424"/>
                    </a:lnTo>
                    <a:lnTo>
                      <a:pt x="232" y="425"/>
                    </a:lnTo>
                    <a:lnTo>
                      <a:pt x="232" y="426"/>
                    </a:lnTo>
                    <a:lnTo>
                      <a:pt x="232" y="426"/>
                    </a:lnTo>
                    <a:lnTo>
                      <a:pt x="232" y="427"/>
                    </a:lnTo>
                    <a:lnTo>
                      <a:pt x="232" y="428"/>
                    </a:lnTo>
                    <a:lnTo>
                      <a:pt x="232" y="429"/>
                    </a:lnTo>
                    <a:lnTo>
                      <a:pt x="232" y="430"/>
                    </a:lnTo>
                    <a:lnTo>
                      <a:pt x="233" y="432"/>
                    </a:lnTo>
                    <a:lnTo>
                      <a:pt x="233" y="432"/>
                    </a:lnTo>
                    <a:lnTo>
                      <a:pt x="233" y="433"/>
                    </a:lnTo>
                    <a:lnTo>
                      <a:pt x="233" y="434"/>
                    </a:lnTo>
                    <a:lnTo>
                      <a:pt x="233" y="435"/>
                    </a:lnTo>
                    <a:lnTo>
                      <a:pt x="233" y="436"/>
                    </a:lnTo>
                    <a:lnTo>
                      <a:pt x="233" y="437"/>
                    </a:lnTo>
                    <a:lnTo>
                      <a:pt x="234" y="437"/>
                    </a:lnTo>
                    <a:lnTo>
                      <a:pt x="234" y="438"/>
                    </a:lnTo>
                    <a:lnTo>
                      <a:pt x="234" y="439"/>
                    </a:lnTo>
                    <a:lnTo>
                      <a:pt x="234" y="439"/>
                    </a:lnTo>
                    <a:lnTo>
                      <a:pt x="234" y="440"/>
                    </a:lnTo>
                    <a:lnTo>
                      <a:pt x="234" y="440"/>
                    </a:lnTo>
                    <a:lnTo>
                      <a:pt x="235" y="441"/>
                    </a:lnTo>
                    <a:lnTo>
                      <a:pt x="235" y="442"/>
                    </a:lnTo>
                    <a:lnTo>
                      <a:pt x="235" y="442"/>
                    </a:lnTo>
                    <a:lnTo>
                      <a:pt x="235" y="443"/>
                    </a:lnTo>
                    <a:lnTo>
                      <a:pt x="235" y="443"/>
                    </a:lnTo>
                    <a:lnTo>
                      <a:pt x="235" y="444"/>
                    </a:lnTo>
                    <a:lnTo>
                      <a:pt x="235" y="444"/>
                    </a:lnTo>
                    <a:lnTo>
                      <a:pt x="235" y="445"/>
                    </a:lnTo>
                    <a:lnTo>
                      <a:pt x="236" y="446"/>
                    </a:lnTo>
                    <a:lnTo>
                      <a:pt x="236" y="446"/>
                    </a:lnTo>
                    <a:lnTo>
                      <a:pt x="236" y="447"/>
                    </a:lnTo>
                    <a:lnTo>
                      <a:pt x="236" y="447"/>
                    </a:lnTo>
                    <a:lnTo>
                      <a:pt x="236" y="447"/>
                    </a:lnTo>
                    <a:lnTo>
                      <a:pt x="236" y="448"/>
                    </a:lnTo>
                    <a:lnTo>
                      <a:pt x="236" y="449"/>
                    </a:lnTo>
                    <a:lnTo>
                      <a:pt x="236" y="450"/>
                    </a:lnTo>
                    <a:lnTo>
                      <a:pt x="237" y="451"/>
                    </a:lnTo>
                    <a:lnTo>
                      <a:pt x="237" y="452"/>
                    </a:lnTo>
                    <a:lnTo>
                      <a:pt x="237" y="453"/>
                    </a:lnTo>
                    <a:lnTo>
                      <a:pt x="237" y="454"/>
                    </a:lnTo>
                    <a:lnTo>
                      <a:pt x="237" y="455"/>
                    </a:lnTo>
                    <a:lnTo>
                      <a:pt x="237" y="456"/>
                    </a:lnTo>
                    <a:lnTo>
                      <a:pt x="237" y="457"/>
                    </a:lnTo>
                    <a:lnTo>
                      <a:pt x="238" y="458"/>
                    </a:lnTo>
                    <a:lnTo>
                      <a:pt x="238" y="459"/>
                    </a:lnTo>
                    <a:lnTo>
                      <a:pt x="238" y="460"/>
                    </a:lnTo>
                    <a:lnTo>
                      <a:pt x="238" y="461"/>
                    </a:lnTo>
                    <a:lnTo>
                      <a:pt x="238" y="462"/>
                    </a:lnTo>
                    <a:lnTo>
                      <a:pt x="238" y="464"/>
                    </a:lnTo>
                    <a:lnTo>
                      <a:pt x="238" y="464"/>
                    </a:lnTo>
                    <a:lnTo>
                      <a:pt x="238" y="465"/>
                    </a:lnTo>
                    <a:lnTo>
                      <a:pt x="239" y="467"/>
                    </a:lnTo>
                    <a:lnTo>
                      <a:pt x="239" y="467"/>
                    </a:lnTo>
                    <a:lnTo>
                      <a:pt x="239" y="469"/>
                    </a:lnTo>
                    <a:lnTo>
                      <a:pt x="239" y="470"/>
                    </a:lnTo>
                    <a:lnTo>
                      <a:pt x="239" y="471"/>
                    </a:lnTo>
                    <a:lnTo>
                      <a:pt x="239" y="472"/>
                    </a:lnTo>
                    <a:lnTo>
                      <a:pt x="240" y="473"/>
                    </a:lnTo>
                    <a:lnTo>
                      <a:pt x="240" y="474"/>
                    </a:lnTo>
                    <a:lnTo>
                      <a:pt x="240" y="475"/>
                    </a:lnTo>
                    <a:lnTo>
                      <a:pt x="240" y="476"/>
                    </a:lnTo>
                    <a:lnTo>
                      <a:pt x="240" y="477"/>
                    </a:lnTo>
                    <a:lnTo>
                      <a:pt x="240" y="478"/>
                    </a:lnTo>
                    <a:lnTo>
                      <a:pt x="240" y="479"/>
                    </a:lnTo>
                    <a:lnTo>
                      <a:pt x="241" y="479"/>
                    </a:lnTo>
                    <a:lnTo>
                      <a:pt x="241" y="480"/>
                    </a:lnTo>
                    <a:lnTo>
                      <a:pt x="241" y="481"/>
                    </a:lnTo>
                    <a:lnTo>
                      <a:pt x="241" y="482"/>
                    </a:lnTo>
                    <a:lnTo>
                      <a:pt x="241" y="483"/>
                    </a:lnTo>
                    <a:lnTo>
                      <a:pt x="241" y="484"/>
                    </a:lnTo>
                    <a:lnTo>
                      <a:pt x="241" y="485"/>
                    </a:lnTo>
                    <a:lnTo>
                      <a:pt x="242" y="485"/>
                    </a:lnTo>
                    <a:lnTo>
                      <a:pt x="242" y="486"/>
                    </a:lnTo>
                    <a:lnTo>
                      <a:pt x="242" y="486"/>
                    </a:lnTo>
                    <a:lnTo>
                      <a:pt x="242" y="486"/>
                    </a:lnTo>
                    <a:lnTo>
                      <a:pt x="242" y="487"/>
                    </a:lnTo>
                    <a:lnTo>
                      <a:pt x="242" y="488"/>
                    </a:lnTo>
                    <a:lnTo>
                      <a:pt x="242" y="488"/>
                    </a:lnTo>
                    <a:lnTo>
                      <a:pt x="242" y="489"/>
                    </a:lnTo>
                    <a:lnTo>
                      <a:pt x="242" y="490"/>
                    </a:lnTo>
                    <a:lnTo>
                      <a:pt x="243" y="490"/>
                    </a:lnTo>
                    <a:lnTo>
                      <a:pt x="243" y="491"/>
                    </a:lnTo>
                    <a:lnTo>
                      <a:pt x="243" y="492"/>
                    </a:lnTo>
                    <a:lnTo>
                      <a:pt x="243" y="492"/>
                    </a:lnTo>
                    <a:lnTo>
                      <a:pt x="243" y="493"/>
                    </a:lnTo>
                    <a:lnTo>
                      <a:pt x="243" y="493"/>
                    </a:lnTo>
                    <a:lnTo>
                      <a:pt x="244" y="494"/>
                    </a:lnTo>
                    <a:lnTo>
                      <a:pt x="244" y="495"/>
                    </a:lnTo>
                    <a:lnTo>
                      <a:pt x="244" y="495"/>
                    </a:lnTo>
                    <a:lnTo>
                      <a:pt x="244" y="496"/>
                    </a:lnTo>
                    <a:lnTo>
                      <a:pt x="244" y="497"/>
                    </a:lnTo>
                    <a:lnTo>
                      <a:pt x="244" y="498"/>
                    </a:lnTo>
                    <a:lnTo>
                      <a:pt x="244" y="498"/>
                    </a:lnTo>
                    <a:lnTo>
                      <a:pt x="244" y="499"/>
                    </a:lnTo>
                    <a:lnTo>
                      <a:pt x="245" y="500"/>
                    </a:lnTo>
                    <a:lnTo>
                      <a:pt x="245" y="501"/>
                    </a:lnTo>
                    <a:lnTo>
                      <a:pt x="245" y="501"/>
                    </a:lnTo>
                    <a:lnTo>
                      <a:pt x="245" y="502"/>
                    </a:lnTo>
                    <a:lnTo>
                      <a:pt x="245" y="502"/>
                    </a:lnTo>
                    <a:lnTo>
                      <a:pt x="245" y="503"/>
                    </a:lnTo>
                    <a:lnTo>
                      <a:pt x="246" y="504"/>
                    </a:lnTo>
                    <a:lnTo>
                      <a:pt x="246" y="504"/>
                    </a:lnTo>
                    <a:lnTo>
                      <a:pt x="246" y="505"/>
                    </a:lnTo>
                    <a:lnTo>
                      <a:pt x="246" y="505"/>
                    </a:lnTo>
                    <a:lnTo>
                      <a:pt x="246" y="506"/>
                    </a:lnTo>
                    <a:lnTo>
                      <a:pt x="246" y="507"/>
                    </a:lnTo>
                    <a:lnTo>
                      <a:pt x="246" y="508"/>
                    </a:lnTo>
                    <a:lnTo>
                      <a:pt x="246" y="509"/>
                    </a:lnTo>
                    <a:lnTo>
                      <a:pt x="247" y="510"/>
                    </a:lnTo>
                    <a:lnTo>
                      <a:pt x="247" y="511"/>
                    </a:lnTo>
                    <a:lnTo>
                      <a:pt x="247" y="512"/>
                    </a:lnTo>
                    <a:lnTo>
                      <a:pt x="247" y="513"/>
                    </a:lnTo>
                    <a:lnTo>
                      <a:pt x="247" y="513"/>
                    </a:lnTo>
                    <a:lnTo>
                      <a:pt x="247" y="514"/>
                    </a:lnTo>
                    <a:lnTo>
                      <a:pt x="247" y="514"/>
                    </a:lnTo>
                    <a:lnTo>
                      <a:pt x="247" y="515"/>
                    </a:lnTo>
                    <a:lnTo>
                      <a:pt x="248" y="515"/>
                    </a:lnTo>
                    <a:lnTo>
                      <a:pt x="248" y="516"/>
                    </a:lnTo>
                    <a:lnTo>
                      <a:pt x="248" y="517"/>
                    </a:lnTo>
                    <a:lnTo>
                      <a:pt x="248" y="518"/>
                    </a:lnTo>
                    <a:lnTo>
                      <a:pt x="248" y="518"/>
                    </a:lnTo>
                    <a:lnTo>
                      <a:pt x="248" y="519"/>
                    </a:lnTo>
                    <a:lnTo>
                      <a:pt x="248" y="519"/>
                    </a:lnTo>
                    <a:lnTo>
                      <a:pt x="249" y="520"/>
                    </a:lnTo>
                    <a:lnTo>
                      <a:pt x="249" y="521"/>
                    </a:lnTo>
                    <a:lnTo>
                      <a:pt x="249" y="522"/>
                    </a:lnTo>
                    <a:lnTo>
                      <a:pt x="249" y="522"/>
                    </a:lnTo>
                    <a:lnTo>
                      <a:pt x="249" y="523"/>
                    </a:lnTo>
                    <a:lnTo>
                      <a:pt x="249" y="523"/>
                    </a:lnTo>
                    <a:lnTo>
                      <a:pt x="249" y="524"/>
                    </a:lnTo>
                    <a:lnTo>
                      <a:pt x="250" y="525"/>
                    </a:lnTo>
                    <a:lnTo>
                      <a:pt x="250" y="526"/>
                    </a:lnTo>
                    <a:lnTo>
                      <a:pt x="250" y="526"/>
                    </a:lnTo>
                    <a:lnTo>
                      <a:pt x="250" y="527"/>
                    </a:lnTo>
                    <a:lnTo>
                      <a:pt x="250" y="528"/>
                    </a:lnTo>
                    <a:lnTo>
                      <a:pt x="250" y="529"/>
                    </a:lnTo>
                    <a:lnTo>
                      <a:pt x="250" y="530"/>
                    </a:lnTo>
                    <a:lnTo>
                      <a:pt x="251" y="530"/>
                    </a:lnTo>
                    <a:lnTo>
                      <a:pt x="251" y="531"/>
                    </a:lnTo>
                    <a:lnTo>
                      <a:pt x="251" y="532"/>
                    </a:lnTo>
                    <a:lnTo>
                      <a:pt x="251" y="533"/>
                    </a:lnTo>
                    <a:lnTo>
                      <a:pt x="251" y="534"/>
                    </a:lnTo>
                    <a:lnTo>
                      <a:pt x="251" y="535"/>
                    </a:lnTo>
                    <a:lnTo>
                      <a:pt x="252" y="535"/>
                    </a:lnTo>
                    <a:lnTo>
                      <a:pt x="252" y="536"/>
                    </a:lnTo>
                    <a:lnTo>
                      <a:pt x="252" y="537"/>
                    </a:lnTo>
                    <a:lnTo>
                      <a:pt x="252" y="538"/>
                    </a:lnTo>
                    <a:lnTo>
                      <a:pt x="252" y="539"/>
                    </a:lnTo>
                    <a:lnTo>
                      <a:pt x="252" y="540"/>
                    </a:lnTo>
                    <a:lnTo>
                      <a:pt x="252" y="541"/>
                    </a:lnTo>
                    <a:lnTo>
                      <a:pt x="252" y="542"/>
                    </a:lnTo>
                    <a:lnTo>
                      <a:pt x="253" y="543"/>
                    </a:lnTo>
                    <a:lnTo>
                      <a:pt x="253" y="544"/>
                    </a:lnTo>
                    <a:lnTo>
                      <a:pt x="253" y="545"/>
                    </a:lnTo>
                    <a:lnTo>
                      <a:pt x="253" y="546"/>
                    </a:lnTo>
                    <a:lnTo>
                      <a:pt x="253" y="547"/>
                    </a:lnTo>
                    <a:lnTo>
                      <a:pt x="253" y="548"/>
                    </a:lnTo>
                    <a:lnTo>
                      <a:pt x="253" y="548"/>
                    </a:lnTo>
                    <a:lnTo>
                      <a:pt x="253" y="548"/>
                    </a:lnTo>
                    <a:lnTo>
                      <a:pt x="254" y="549"/>
                    </a:lnTo>
                    <a:lnTo>
                      <a:pt x="254" y="550"/>
                    </a:lnTo>
                    <a:lnTo>
                      <a:pt x="254" y="551"/>
                    </a:lnTo>
                    <a:lnTo>
                      <a:pt x="254" y="551"/>
                    </a:lnTo>
                    <a:lnTo>
                      <a:pt x="254" y="552"/>
                    </a:lnTo>
                    <a:lnTo>
                      <a:pt x="254" y="552"/>
                    </a:lnTo>
                    <a:lnTo>
                      <a:pt x="254" y="553"/>
                    </a:lnTo>
                    <a:lnTo>
                      <a:pt x="255" y="554"/>
                    </a:lnTo>
                    <a:lnTo>
                      <a:pt x="255" y="554"/>
                    </a:lnTo>
                    <a:lnTo>
                      <a:pt x="255" y="555"/>
                    </a:lnTo>
                    <a:lnTo>
                      <a:pt x="255" y="555"/>
                    </a:lnTo>
                    <a:lnTo>
                      <a:pt x="255" y="556"/>
                    </a:lnTo>
                    <a:lnTo>
                      <a:pt x="255" y="556"/>
                    </a:lnTo>
                    <a:lnTo>
                      <a:pt x="255" y="557"/>
                    </a:lnTo>
                    <a:lnTo>
                      <a:pt x="256" y="557"/>
                    </a:lnTo>
                    <a:lnTo>
                      <a:pt x="256" y="558"/>
                    </a:lnTo>
                    <a:lnTo>
                      <a:pt x="256" y="559"/>
                    </a:lnTo>
                    <a:lnTo>
                      <a:pt x="256" y="559"/>
                    </a:lnTo>
                    <a:lnTo>
                      <a:pt x="256" y="560"/>
                    </a:lnTo>
                    <a:lnTo>
                      <a:pt x="256" y="561"/>
                    </a:lnTo>
                    <a:lnTo>
                      <a:pt x="256" y="562"/>
                    </a:lnTo>
                    <a:lnTo>
                      <a:pt x="257" y="562"/>
                    </a:lnTo>
                    <a:lnTo>
                      <a:pt x="257" y="563"/>
                    </a:lnTo>
                    <a:lnTo>
                      <a:pt x="257" y="564"/>
                    </a:lnTo>
                    <a:lnTo>
                      <a:pt x="257" y="564"/>
                    </a:lnTo>
                    <a:lnTo>
                      <a:pt x="257" y="565"/>
                    </a:lnTo>
                    <a:lnTo>
                      <a:pt x="257" y="566"/>
                    </a:lnTo>
                    <a:lnTo>
                      <a:pt x="258" y="567"/>
                    </a:lnTo>
                    <a:lnTo>
                      <a:pt x="258" y="567"/>
                    </a:lnTo>
                    <a:lnTo>
                      <a:pt x="258" y="568"/>
                    </a:lnTo>
                    <a:lnTo>
                      <a:pt x="258" y="569"/>
                    </a:lnTo>
                    <a:lnTo>
                      <a:pt x="258" y="569"/>
                    </a:lnTo>
                    <a:lnTo>
                      <a:pt x="258" y="570"/>
                    </a:lnTo>
                    <a:lnTo>
                      <a:pt x="258" y="571"/>
                    </a:lnTo>
                    <a:lnTo>
                      <a:pt x="258" y="572"/>
                    </a:lnTo>
                    <a:lnTo>
                      <a:pt x="259" y="572"/>
                    </a:lnTo>
                    <a:lnTo>
                      <a:pt x="259" y="573"/>
                    </a:lnTo>
                    <a:lnTo>
                      <a:pt x="259" y="574"/>
                    </a:lnTo>
                    <a:lnTo>
                      <a:pt x="259" y="575"/>
                    </a:lnTo>
                    <a:lnTo>
                      <a:pt x="259" y="575"/>
                    </a:lnTo>
                    <a:lnTo>
                      <a:pt x="259" y="576"/>
                    </a:lnTo>
                    <a:lnTo>
                      <a:pt x="259" y="576"/>
                    </a:lnTo>
                    <a:lnTo>
                      <a:pt x="259" y="577"/>
                    </a:lnTo>
                    <a:lnTo>
                      <a:pt x="260" y="578"/>
                    </a:lnTo>
                    <a:lnTo>
                      <a:pt x="260" y="579"/>
                    </a:lnTo>
                    <a:lnTo>
                      <a:pt x="260" y="580"/>
                    </a:lnTo>
                    <a:lnTo>
                      <a:pt x="260" y="581"/>
                    </a:lnTo>
                    <a:lnTo>
                      <a:pt x="260" y="583"/>
                    </a:lnTo>
                    <a:lnTo>
                      <a:pt x="260" y="584"/>
                    </a:lnTo>
                    <a:lnTo>
                      <a:pt x="260" y="584"/>
                    </a:lnTo>
                    <a:lnTo>
                      <a:pt x="261" y="586"/>
                    </a:lnTo>
                    <a:lnTo>
                      <a:pt x="261" y="587"/>
                    </a:lnTo>
                    <a:lnTo>
                      <a:pt x="261" y="587"/>
                    </a:lnTo>
                    <a:lnTo>
                      <a:pt x="261" y="588"/>
                    </a:lnTo>
                    <a:lnTo>
                      <a:pt x="261" y="589"/>
                    </a:lnTo>
                    <a:lnTo>
                      <a:pt x="261" y="590"/>
                    </a:lnTo>
                    <a:lnTo>
                      <a:pt x="261" y="591"/>
                    </a:lnTo>
                    <a:lnTo>
                      <a:pt x="261" y="591"/>
                    </a:lnTo>
                    <a:lnTo>
                      <a:pt x="262" y="592"/>
                    </a:lnTo>
                    <a:lnTo>
                      <a:pt x="262" y="593"/>
                    </a:lnTo>
                    <a:lnTo>
                      <a:pt x="262" y="594"/>
                    </a:lnTo>
                    <a:lnTo>
                      <a:pt x="262" y="594"/>
                    </a:lnTo>
                    <a:lnTo>
                      <a:pt x="262" y="595"/>
                    </a:lnTo>
                    <a:lnTo>
                      <a:pt x="262" y="595"/>
                    </a:lnTo>
                    <a:lnTo>
                      <a:pt x="263" y="596"/>
                    </a:lnTo>
                    <a:lnTo>
                      <a:pt x="263" y="597"/>
                    </a:lnTo>
                    <a:lnTo>
                      <a:pt x="263" y="597"/>
                    </a:lnTo>
                    <a:lnTo>
                      <a:pt x="263" y="598"/>
                    </a:lnTo>
                    <a:lnTo>
                      <a:pt x="263" y="598"/>
                    </a:lnTo>
                    <a:lnTo>
                      <a:pt x="263" y="598"/>
                    </a:lnTo>
                    <a:lnTo>
                      <a:pt x="264" y="599"/>
                    </a:lnTo>
                    <a:lnTo>
                      <a:pt x="264" y="599"/>
                    </a:lnTo>
                    <a:lnTo>
                      <a:pt x="264" y="600"/>
                    </a:lnTo>
                    <a:lnTo>
                      <a:pt x="264" y="600"/>
                    </a:lnTo>
                    <a:lnTo>
                      <a:pt x="264" y="601"/>
                    </a:lnTo>
                    <a:lnTo>
                      <a:pt x="264" y="601"/>
                    </a:lnTo>
                    <a:lnTo>
                      <a:pt x="264" y="601"/>
                    </a:lnTo>
                    <a:lnTo>
                      <a:pt x="264" y="602"/>
                    </a:lnTo>
                    <a:lnTo>
                      <a:pt x="265" y="602"/>
                    </a:lnTo>
                    <a:lnTo>
                      <a:pt x="265" y="603"/>
                    </a:lnTo>
                    <a:lnTo>
                      <a:pt x="265" y="603"/>
                    </a:lnTo>
                    <a:lnTo>
                      <a:pt x="265" y="604"/>
                    </a:lnTo>
                    <a:lnTo>
                      <a:pt x="265" y="604"/>
                    </a:lnTo>
                    <a:lnTo>
                      <a:pt x="265" y="604"/>
                    </a:lnTo>
                    <a:lnTo>
                      <a:pt x="265" y="604"/>
                    </a:lnTo>
                    <a:lnTo>
                      <a:pt x="265" y="605"/>
                    </a:lnTo>
                    <a:lnTo>
                      <a:pt x="266" y="606"/>
                    </a:lnTo>
                    <a:lnTo>
                      <a:pt x="266" y="606"/>
                    </a:lnTo>
                    <a:lnTo>
                      <a:pt x="266" y="607"/>
                    </a:lnTo>
                    <a:lnTo>
                      <a:pt x="266" y="607"/>
                    </a:lnTo>
                    <a:lnTo>
                      <a:pt x="266" y="607"/>
                    </a:lnTo>
                    <a:lnTo>
                      <a:pt x="266" y="608"/>
                    </a:lnTo>
                    <a:lnTo>
                      <a:pt x="266" y="608"/>
                    </a:lnTo>
                    <a:lnTo>
                      <a:pt x="267" y="609"/>
                    </a:lnTo>
                    <a:lnTo>
                      <a:pt x="267" y="609"/>
                    </a:lnTo>
                    <a:lnTo>
                      <a:pt x="267" y="610"/>
                    </a:lnTo>
                    <a:lnTo>
                      <a:pt x="267" y="610"/>
                    </a:lnTo>
                    <a:lnTo>
                      <a:pt x="267" y="610"/>
                    </a:lnTo>
                    <a:lnTo>
                      <a:pt x="267" y="611"/>
                    </a:lnTo>
                    <a:lnTo>
                      <a:pt x="267" y="611"/>
                    </a:lnTo>
                    <a:lnTo>
                      <a:pt x="268" y="612"/>
                    </a:lnTo>
                    <a:lnTo>
                      <a:pt x="268" y="612"/>
                    </a:lnTo>
                    <a:lnTo>
                      <a:pt x="268" y="613"/>
                    </a:lnTo>
                    <a:lnTo>
                      <a:pt x="268" y="613"/>
                    </a:lnTo>
                    <a:lnTo>
                      <a:pt x="268" y="613"/>
                    </a:lnTo>
                    <a:lnTo>
                      <a:pt x="268" y="614"/>
                    </a:lnTo>
                    <a:lnTo>
                      <a:pt x="268" y="614"/>
                    </a:lnTo>
                    <a:lnTo>
                      <a:pt x="269" y="615"/>
                    </a:lnTo>
                    <a:lnTo>
                      <a:pt x="269" y="615"/>
                    </a:lnTo>
                    <a:lnTo>
                      <a:pt x="269" y="616"/>
                    </a:lnTo>
                    <a:lnTo>
                      <a:pt x="269" y="616"/>
                    </a:lnTo>
                    <a:lnTo>
                      <a:pt x="269" y="617"/>
                    </a:lnTo>
                    <a:lnTo>
                      <a:pt x="269" y="617"/>
                    </a:lnTo>
                    <a:lnTo>
                      <a:pt x="270" y="617"/>
                    </a:lnTo>
                    <a:lnTo>
                      <a:pt x="270" y="618"/>
                    </a:lnTo>
                    <a:lnTo>
                      <a:pt x="270" y="618"/>
                    </a:lnTo>
                    <a:lnTo>
                      <a:pt x="270" y="619"/>
                    </a:lnTo>
                    <a:lnTo>
                      <a:pt x="270" y="620"/>
                    </a:lnTo>
                    <a:lnTo>
                      <a:pt x="270" y="620"/>
                    </a:lnTo>
                    <a:lnTo>
                      <a:pt x="270" y="621"/>
                    </a:lnTo>
                    <a:lnTo>
                      <a:pt x="270" y="622"/>
                    </a:lnTo>
                    <a:lnTo>
                      <a:pt x="271" y="623"/>
                    </a:lnTo>
                    <a:lnTo>
                      <a:pt x="271" y="624"/>
                    </a:lnTo>
                    <a:lnTo>
                      <a:pt x="271" y="624"/>
                    </a:lnTo>
                    <a:lnTo>
                      <a:pt x="271" y="624"/>
                    </a:lnTo>
                    <a:lnTo>
                      <a:pt x="271" y="624"/>
                    </a:lnTo>
                    <a:lnTo>
                      <a:pt x="271" y="625"/>
                    </a:lnTo>
                    <a:lnTo>
                      <a:pt x="271" y="626"/>
                    </a:lnTo>
                    <a:lnTo>
                      <a:pt x="271" y="627"/>
                    </a:lnTo>
                    <a:lnTo>
                      <a:pt x="272" y="628"/>
                    </a:lnTo>
                    <a:lnTo>
                      <a:pt x="272" y="628"/>
                    </a:lnTo>
                    <a:lnTo>
                      <a:pt x="272" y="629"/>
                    </a:lnTo>
                    <a:lnTo>
                      <a:pt x="272" y="630"/>
                    </a:lnTo>
                    <a:lnTo>
                      <a:pt x="272" y="630"/>
                    </a:lnTo>
                    <a:lnTo>
                      <a:pt x="272" y="631"/>
                    </a:lnTo>
                    <a:lnTo>
                      <a:pt x="272" y="632"/>
                    </a:lnTo>
                    <a:lnTo>
                      <a:pt x="273" y="633"/>
                    </a:lnTo>
                    <a:lnTo>
                      <a:pt x="273" y="633"/>
                    </a:lnTo>
                    <a:lnTo>
                      <a:pt x="273" y="634"/>
                    </a:lnTo>
                    <a:lnTo>
                      <a:pt x="273" y="634"/>
                    </a:lnTo>
                    <a:lnTo>
                      <a:pt x="273" y="635"/>
                    </a:lnTo>
                    <a:lnTo>
                      <a:pt x="273" y="636"/>
                    </a:lnTo>
                    <a:lnTo>
                      <a:pt x="273" y="636"/>
                    </a:lnTo>
                    <a:lnTo>
                      <a:pt x="274" y="637"/>
                    </a:lnTo>
                    <a:lnTo>
                      <a:pt x="274" y="637"/>
                    </a:lnTo>
                    <a:lnTo>
                      <a:pt x="274" y="638"/>
                    </a:lnTo>
                    <a:lnTo>
                      <a:pt x="274" y="639"/>
                    </a:lnTo>
                    <a:lnTo>
                      <a:pt x="274" y="639"/>
                    </a:lnTo>
                    <a:lnTo>
                      <a:pt x="274" y="640"/>
                    </a:lnTo>
                    <a:lnTo>
                      <a:pt x="274" y="641"/>
                    </a:lnTo>
                    <a:lnTo>
                      <a:pt x="275" y="641"/>
                    </a:lnTo>
                    <a:lnTo>
                      <a:pt x="275" y="642"/>
                    </a:lnTo>
                    <a:lnTo>
                      <a:pt x="275" y="643"/>
                    </a:lnTo>
                    <a:lnTo>
                      <a:pt x="275" y="643"/>
                    </a:lnTo>
                    <a:lnTo>
                      <a:pt x="275" y="644"/>
                    </a:lnTo>
                    <a:lnTo>
                      <a:pt x="275" y="645"/>
                    </a:lnTo>
                    <a:lnTo>
                      <a:pt x="276" y="645"/>
                    </a:lnTo>
                    <a:lnTo>
                      <a:pt x="276" y="646"/>
                    </a:lnTo>
                    <a:lnTo>
                      <a:pt x="276" y="646"/>
                    </a:lnTo>
                    <a:lnTo>
                      <a:pt x="276" y="647"/>
                    </a:lnTo>
                    <a:lnTo>
                      <a:pt x="276" y="648"/>
                    </a:lnTo>
                    <a:lnTo>
                      <a:pt x="276" y="648"/>
                    </a:lnTo>
                    <a:lnTo>
                      <a:pt x="276" y="649"/>
                    </a:lnTo>
                    <a:lnTo>
                      <a:pt x="276" y="649"/>
                    </a:lnTo>
                    <a:lnTo>
                      <a:pt x="277" y="650"/>
                    </a:lnTo>
                    <a:lnTo>
                      <a:pt x="277" y="650"/>
                    </a:lnTo>
                    <a:lnTo>
                      <a:pt x="277" y="651"/>
                    </a:lnTo>
                    <a:lnTo>
                      <a:pt x="277" y="651"/>
                    </a:lnTo>
                    <a:lnTo>
                      <a:pt x="277" y="651"/>
                    </a:lnTo>
                    <a:lnTo>
                      <a:pt x="277" y="652"/>
                    </a:lnTo>
                    <a:lnTo>
                      <a:pt x="277" y="653"/>
                    </a:lnTo>
                    <a:lnTo>
                      <a:pt x="277" y="653"/>
                    </a:lnTo>
                    <a:lnTo>
                      <a:pt x="278" y="654"/>
                    </a:lnTo>
                    <a:lnTo>
                      <a:pt x="278" y="655"/>
                    </a:lnTo>
                    <a:lnTo>
                      <a:pt x="278" y="655"/>
                    </a:lnTo>
                    <a:lnTo>
                      <a:pt x="278" y="656"/>
                    </a:lnTo>
                    <a:lnTo>
                      <a:pt x="278" y="657"/>
                    </a:lnTo>
                    <a:lnTo>
                      <a:pt x="278" y="658"/>
                    </a:lnTo>
                    <a:lnTo>
                      <a:pt x="278" y="658"/>
                    </a:lnTo>
                    <a:lnTo>
                      <a:pt x="279" y="659"/>
                    </a:lnTo>
                    <a:lnTo>
                      <a:pt x="279" y="660"/>
                    </a:lnTo>
                    <a:lnTo>
                      <a:pt x="279" y="661"/>
                    </a:lnTo>
                    <a:lnTo>
                      <a:pt x="279" y="662"/>
                    </a:lnTo>
                    <a:lnTo>
                      <a:pt x="279" y="663"/>
                    </a:lnTo>
                    <a:lnTo>
                      <a:pt x="279" y="664"/>
                    </a:lnTo>
                    <a:lnTo>
                      <a:pt x="279" y="665"/>
                    </a:lnTo>
                    <a:lnTo>
                      <a:pt x="280" y="665"/>
                    </a:lnTo>
                    <a:lnTo>
                      <a:pt x="280" y="666"/>
                    </a:lnTo>
                    <a:lnTo>
                      <a:pt x="280" y="667"/>
                    </a:lnTo>
                    <a:lnTo>
                      <a:pt x="280" y="668"/>
                    </a:lnTo>
                    <a:lnTo>
                      <a:pt x="280" y="669"/>
                    </a:lnTo>
                    <a:lnTo>
                      <a:pt x="280" y="670"/>
                    </a:lnTo>
                    <a:lnTo>
                      <a:pt x="280" y="671"/>
                    </a:lnTo>
                    <a:lnTo>
                      <a:pt x="281" y="673"/>
                    </a:lnTo>
                    <a:lnTo>
                      <a:pt x="281" y="674"/>
                    </a:lnTo>
                    <a:lnTo>
                      <a:pt x="281" y="675"/>
                    </a:lnTo>
                    <a:lnTo>
                      <a:pt x="281" y="676"/>
                    </a:lnTo>
                    <a:lnTo>
                      <a:pt x="281" y="677"/>
                    </a:lnTo>
                    <a:lnTo>
                      <a:pt x="281" y="678"/>
                    </a:lnTo>
                    <a:lnTo>
                      <a:pt x="282" y="679"/>
                    </a:lnTo>
                    <a:lnTo>
                      <a:pt x="282" y="680"/>
                    </a:lnTo>
                    <a:lnTo>
                      <a:pt x="282" y="680"/>
                    </a:lnTo>
                    <a:lnTo>
                      <a:pt x="282" y="681"/>
                    </a:lnTo>
                    <a:lnTo>
                      <a:pt x="282" y="682"/>
                    </a:lnTo>
                    <a:lnTo>
                      <a:pt x="282" y="683"/>
                    </a:lnTo>
                    <a:lnTo>
                      <a:pt x="282" y="684"/>
                    </a:lnTo>
                    <a:lnTo>
                      <a:pt x="282" y="685"/>
                    </a:lnTo>
                    <a:lnTo>
                      <a:pt x="282" y="685"/>
                    </a:lnTo>
                    <a:lnTo>
                      <a:pt x="283" y="685"/>
                    </a:lnTo>
                    <a:lnTo>
                      <a:pt x="283" y="685"/>
                    </a:lnTo>
                    <a:lnTo>
                      <a:pt x="283" y="686"/>
                    </a:lnTo>
                    <a:lnTo>
                      <a:pt x="283" y="687"/>
                    </a:lnTo>
                    <a:lnTo>
                      <a:pt x="283" y="687"/>
                    </a:lnTo>
                    <a:lnTo>
                      <a:pt x="283" y="688"/>
                    </a:lnTo>
                    <a:lnTo>
                      <a:pt x="283" y="688"/>
                    </a:lnTo>
                    <a:lnTo>
                      <a:pt x="283" y="688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4" y="689"/>
                    </a:lnTo>
                    <a:lnTo>
                      <a:pt x="285" y="689"/>
                    </a:lnTo>
                    <a:lnTo>
                      <a:pt x="285" y="690"/>
                    </a:lnTo>
                    <a:lnTo>
                      <a:pt x="285" y="690"/>
                    </a:lnTo>
                    <a:lnTo>
                      <a:pt x="285" y="690"/>
                    </a:lnTo>
                    <a:lnTo>
                      <a:pt x="285" y="691"/>
                    </a:lnTo>
                    <a:lnTo>
                      <a:pt x="285" y="691"/>
                    </a:lnTo>
                    <a:lnTo>
                      <a:pt x="285" y="692"/>
                    </a:lnTo>
                    <a:lnTo>
                      <a:pt x="285" y="692"/>
                    </a:lnTo>
                    <a:lnTo>
                      <a:pt x="286" y="693"/>
                    </a:lnTo>
                    <a:lnTo>
                      <a:pt x="286" y="693"/>
                    </a:lnTo>
                    <a:lnTo>
                      <a:pt x="286" y="694"/>
                    </a:lnTo>
                    <a:lnTo>
                      <a:pt x="286" y="694"/>
                    </a:lnTo>
                    <a:lnTo>
                      <a:pt x="286" y="695"/>
                    </a:lnTo>
                    <a:lnTo>
                      <a:pt x="286" y="696"/>
                    </a:lnTo>
                    <a:lnTo>
                      <a:pt x="287" y="697"/>
                    </a:lnTo>
                    <a:lnTo>
                      <a:pt x="287" y="697"/>
                    </a:lnTo>
                    <a:lnTo>
                      <a:pt x="287" y="698"/>
                    </a:lnTo>
                    <a:lnTo>
                      <a:pt x="287" y="699"/>
                    </a:lnTo>
                    <a:lnTo>
                      <a:pt x="287" y="700"/>
                    </a:lnTo>
                    <a:lnTo>
                      <a:pt x="287" y="701"/>
                    </a:lnTo>
                    <a:lnTo>
                      <a:pt x="288" y="702"/>
                    </a:lnTo>
                    <a:lnTo>
                      <a:pt x="288" y="703"/>
                    </a:lnTo>
                    <a:lnTo>
                      <a:pt x="288" y="704"/>
                    </a:lnTo>
                    <a:lnTo>
                      <a:pt x="288" y="705"/>
                    </a:lnTo>
                    <a:lnTo>
                      <a:pt x="288" y="706"/>
                    </a:lnTo>
                    <a:lnTo>
                      <a:pt x="288" y="707"/>
                    </a:lnTo>
                    <a:lnTo>
                      <a:pt x="288" y="708"/>
                    </a:lnTo>
                    <a:lnTo>
                      <a:pt x="288" y="708"/>
                    </a:lnTo>
                    <a:lnTo>
                      <a:pt x="288" y="709"/>
                    </a:lnTo>
                    <a:lnTo>
                      <a:pt x="288" y="709"/>
                    </a:lnTo>
                    <a:lnTo>
                      <a:pt x="289" y="710"/>
                    </a:lnTo>
                    <a:lnTo>
                      <a:pt x="289" y="711"/>
                    </a:lnTo>
                    <a:lnTo>
                      <a:pt x="289" y="711"/>
                    </a:lnTo>
                    <a:lnTo>
                      <a:pt x="289" y="712"/>
                    </a:lnTo>
                    <a:lnTo>
                      <a:pt x="289" y="713"/>
                    </a:lnTo>
                    <a:lnTo>
                      <a:pt x="289" y="713"/>
                    </a:lnTo>
                    <a:lnTo>
                      <a:pt x="289" y="714"/>
                    </a:lnTo>
                    <a:lnTo>
                      <a:pt x="290" y="715"/>
                    </a:lnTo>
                    <a:lnTo>
                      <a:pt x="290" y="715"/>
                    </a:lnTo>
                    <a:lnTo>
                      <a:pt x="290" y="716"/>
                    </a:lnTo>
                    <a:lnTo>
                      <a:pt x="290" y="717"/>
                    </a:lnTo>
                    <a:lnTo>
                      <a:pt x="290" y="718"/>
                    </a:lnTo>
                    <a:lnTo>
                      <a:pt x="290" y="718"/>
                    </a:lnTo>
                    <a:lnTo>
                      <a:pt x="291" y="719"/>
                    </a:lnTo>
                    <a:lnTo>
                      <a:pt x="291" y="719"/>
                    </a:lnTo>
                    <a:lnTo>
                      <a:pt x="291" y="720"/>
                    </a:lnTo>
                    <a:lnTo>
                      <a:pt x="291" y="720"/>
                    </a:lnTo>
                    <a:lnTo>
                      <a:pt x="291" y="721"/>
                    </a:lnTo>
                    <a:lnTo>
                      <a:pt x="291" y="721"/>
                    </a:lnTo>
                    <a:lnTo>
                      <a:pt x="291" y="722"/>
                    </a:lnTo>
                    <a:lnTo>
                      <a:pt x="291" y="722"/>
                    </a:lnTo>
                    <a:lnTo>
                      <a:pt x="292" y="723"/>
                    </a:lnTo>
                    <a:lnTo>
                      <a:pt x="292" y="723"/>
                    </a:lnTo>
                    <a:lnTo>
                      <a:pt x="292" y="724"/>
                    </a:lnTo>
                    <a:lnTo>
                      <a:pt x="292" y="724"/>
                    </a:lnTo>
                    <a:lnTo>
                      <a:pt x="292" y="725"/>
                    </a:lnTo>
                    <a:lnTo>
                      <a:pt x="292" y="725"/>
                    </a:lnTo>
                    <a:lnTo>
                      <a:pt x="293" y="725"/>
                    </a:lnTo>
                    <a:lnTo>
                      <a:pt x="293" y="726"/>
                    </a:lnTo>
                    <a:lnTo>
                      <a:pt x="293" y="726"/>
                    </a:lnTo>
                    <a:lnTo>
                      <a:pt x="293" y="726"/>
                    </a:lnTo>
                    <a:lnTo>
                      <a:pt x="293" y="727"/>
                    </a:lnTo>
                    <a:lnTo>
                      <a:pt x="293" y="727"/>
                    </a:lnTo>
                    <a:lnTo>
                      <a:pt x="294" y="728"/>
                    </a:lnTo>
                    <a:lnTo>
                      <a:pt x="294" y="728"/>
                    </a:lnTo>
                    <a:lnTo>
                      <a:pt x="294" y="729"/>
                    </a:lnTo>
                    <a:lnTo>
                      <a:pt x="294" y="729"/>
                    </a:lnTo>
                    <a:lnTo>
                      <a:pt x="294" y="729"/>
                    </a:lnTo>
                    <a:lnTo>
                      <a:pt x="294" y="730"/>
                    </a:lnTo>
                    <a:lnTo>
                      <a:pt x="294" y="730"/>
                    </a:lnTo>
                    <a:lnTo>
                      <a:pt x="294" y="730"/>
                    </a:lnTo>
                    <a:lnTo>
                      <a:pt x="294" y="730"/>
                    </a:lnTo>
                    <a:lnTo>
                      <a:pt x="294" y="731"/>
                    </a:lnTo>
                    <a:lnTo>
                      <a:pt x="295" y="731"/>
                    </a:lnTo>
                    <a:lnTo>
                      <a:pt x="295" y="731"/>
                    </a:lnTo>
                    <a:lnTo>
                      <a:pt x="295" y="732"/>
                    </a:lnTo>
                    <a:lnTo>
                      <a:pt x="295" y="732"/>
                    </a:lnTo>
                    <a:lnTo>
                      <a:pt x="295" y="732"/>
                    </a:lnTo>
                    <a:lnTo>
                      <a:pt x="295" y="732"/>
                    </a:lnTo>
                    <a:lnTo>
                      <a:pt x="296" y="733"/>
                    </a:lnTo>
                    <a:lnTo>
                      <a:pt x="296" y="733"/>
                    </a:lnTo>
                    <a:lnTo>
                      <a:pt x="296" y="734"/>
                    </a:lnTo>
                    <a:lnTo>
                      <a:pt x="296" y="734"/>
                    </a:lnTo>
                    <a:lnTo>
                      <a:pt x="296" y="734"/>
                    </a:lnTo>
                    <a:lnTo>
                      <a:pt x="296" y="735"/>
                    </a:lnTo>
                    <a:lnTo>
                      <a:pt x="296" y="735"/>
                    </a:lnTo>
                    <a:lnTo>
                      <a:pt x="297" y="735"/>
                    </a:lnTo>
                    <a:lnTo>
                      <a:pt x="297" y="736"/>
                    </a:lnTo>
                    <a:lnTo>
                      <a:pt x="297" y="736"/>
                    </a:lnTo>
                    <a:lnTo>
                      <a:pt x="297" y="737"/>
                    </a:lnTo>
                    <a:lnTo>
                      <a:pt x="297" y="737"/>
                    </a:lnTo>
                    <a:lnTo>
                      <a:pt x="297" y="737"/>
                    </a:lnTo>
                    <a:lnTo>
                      <a:pt x="297" y="738"/>
                    </a:lnTo>
                    <a:lnTo>
                      <a:pt x="298" y="738"/>
                    </a:lnTo>
                    <a:lnTo>
                      <a:pt x="298" y="739"/>
                    </a:lnTo>
                    <a:lnTo>
                      <a:pt x="298" y="739"/>
                    </a:lnTo>
                    <a:lnTo>
                      <a:pt x="298" y="739"/>
                    </a:lnTo>
                    <a:lnTo>
                      <a:pt x="298" y="740"/>
                    </a:lnTo>
                    <a:lnTo>
                      <a:pt x="298" y="740"/>
                    </a:lnTo>
                    <a:lnTo>
                      <a:pt x="298" y="741"/>
                    </a:lnTo>
                    <a:lnTo>
                      <a:pt x="299" y="741"/>
                    </a:lnTo>
                    <a:lnTo>
                      <a:pt x="299" y="742"/>
                    </a:lnTo>
                    <a:lnTo>
                      <a:pt x="299" y="742"/>
                    </a:lnTo>
                    <a:lnTo>
                      <a:pt x="299" y="743"/>
                    </a:lnTo>
                    <a:lnTo>
                      <a:pt x="299" y="743"/>
                    </a:lnTo>
                    <a:lnTo>
                      <a:pt x="299" y="744"/>
                    </a:lnTo>
                    <a:lnTo>
                      <a:pt x="300" y="744"/>
                    </a:lnTo>
                    <a:lnTo>
                      <a:pt x="300" y="745"/>
                    </a:lnTo>
                    <a:lnTo>
                      <a:pt x="300" y="745"/>
                    </a:lnTo>
                    <a:lnTo>
                      <a:pt x="300" y="746"/>
                    </a:lnTo>
                    <a:lnTo>
                      <a:pt x="300" y="746"/>
                    </a:lnTo>
                    <a:lnTo>
                      <a:pt x="300" y="746"/>
                    </a:lnTo>
                    <a:lnTo>
                      <a:pt x="300" y="746"/>
                    </a:lnTo>
                    <a:lnTo>
                      <a:pt x="300" y="746"/>
                    </a:lnTo>
                    <a:lnTo>
                      <a:pt x="300" y="747"/>
                    </a:lnTo>
                    <a:lnTo>
                      <a:pt x="300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1" y="747"/>
                    </a:lnTo>
                    <a:lnTo>
                      <a:pt x="302" y="747"/>
                    </a:lnTo>
                    <a:lnTo>
                      <a:pt x="302" y="747"/>
                    </a:lnTo>
                    <a:lnTo>
                      <a:pt x="302" y="747"/>
                    </a:lnTo>
                    <a:lnTo>
                      <a:pt x="302" y="747"/>
                    </a:lnTo>
                    <a:lnTo>
                      <a:pt x="302" y="747"/>
                    </a:lnTo>
                    <a:lnTo>
                      <a:pt x="302" y="748"/>
                    </a:lnTo>
                    <a:lnTo>
                      <a:pt x="302" y="748"/>
                    </a:lnTo>
                    <a:lnTo>
                      <a:pt x="303" y="748"/>
                    </a:lnTo>
                    <a:lnTo>
                      <a:pt x="303" y="748"/>
                    </a:lnTo>
                    <a:lnTo>
                      <a:pt x="303" y="749"/>
                    </a:lnTo>
                    <a:lnTo>
                      <a:pt x="303" y="749"/>
                    </a:lnTo>
                    <a:lnTo>
                      <a:pt x="303" y="749"/>
                    </a:lnTo>
                    <a:lnTo>
                      <a:pt x="303" y="749"/>
                    </a:lnTo>
                    <a:lnTo>
                      <a:pt x="303" y="749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4" y="750"/>
                    </a:lnTo>
                    <a:lnTo>
                      <a:pt x="305" y="750"/>
                    </a:lnTo>
                    <a:lnTo>
                      <a:pt x="305" y="750"/>
                    </a:lnTo>
                    <a:lnTo>
                      <a:pt x="305" y="751"/>
                    </a:lnTo>
                    <a:lnTo>
                      <a:pt x="305" y="751"/>
                    </a:lnTo>
                    <a:lnTo>
                      <a:pt x="305" y="751"/>
                    </a:lnTo>
                    <a:lnTo>
                      <a:pt x="305" y="752"/>
                    </a:lnTo>
                    <a:lnTo>
                      <a:pt x="305" y="752"/>
                    </a:lnTo>
                    <a:lnTo>
                      <a:pt x="306" y="752"/>
                    </a:lnTo>
                    <a:lnTo>
                      <a:pt x="306" y="752"/>
                    </a:lnTo>
                    <a:lnTo>
                      <a:pt x="306" y="752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6" y="753"/>
                    </a:lnTo>
                    <a:lnTo>
                      <a:pt x="307" y="753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7" y="754"/>
                    </a:lnTo>
                    <a:lnTo>
                      <a:pt x="308" y="754"/>
                    </a:lnTo>
                    <a:lnTo>
                      <a:pt x="308" y="755"/>
                    </a:lnTo>
                    <a:lnTo>
                      <a:pt x="308" y="755"/>
                    </a:lnTo>
                    <a:lnTo>
                      <a:pt x="308" y="755"/>
                    </a:lnTo>
                    <a:lnTo>
                      <a:pt x="308" y="755"/>
                    </a:lnTo>
                    <a:lnTo>
                      <a:pt x="308" y="756"/>
                    </a:lnTo>
                    <a:lnTo>
                      <a:pt x="309" y="756"/>
                    </a:lnTo>
                    <a:lnTo>
                      <a:pt x="309" y="756"/>
                    </a:lnTo>
                    <a:lnTo>
                      <a:pt x="309" y="756"/>
                    </a:lnTo>
                    <a:lnTo>
                      <a:pt x="309" y="756"/>
                    </a:lnTo>
                    <a:lnTo>
                      <a:pt x="309" y="757"/>
                    </a:lnTo>
                    <a:lnTo>
                      <a:pt x="309" y="757"/>
                    </a:lnTo>
                    <a:lnTo>
                      <a:pt x="309" y="757"/>
                    </a:lnTo>
                    <a:lnTo>
                      <a:pt x="309" y="758"/>
                    </a:lnTo>
                    <a:lnTo>
                      <a:pt x="310" y="758"/>
                    </a:lnTo>
                    <a:lnTo>
                      <a:pt x="310" y="758"/>
                    </a:lnTo>
                    <a:lnTo>
                      <a:pt x="310" y="759"/>
                    </a:lnTo>
                    <a:lnTo>
                      <a:pt x="310" y="759"/>
                    </a:lnTo>
                    <a:lnTo>
                      <a:pt x="310" y="759"/>
                    </a:lnTo>
                    <a:lnTo>
                      <a:pt x="310" y="760"/>
                    </a:lnTo>
                    <a:lnTo>
                      <a:pt x="311" y="760"/>
                    </a:lnTo>
                    <a:lnTo>
                      <a:pt x="311" y="761"/>
                    </a:lnTo>
                    <a:lnTo>
                      <a:pt x="311" y="761"/>
                    </a:lnTo>
                    <a:lnTo>
                      <a:pt x="311" y="762"/>
                    </a:lnTo>
                    <a:lnTo>
                      <a:pt x="311" y="762"/>
                    </a:lnTo>
                    <a:lnTo>
                      <a:pt x="311" y="762"/>
                    </a:lnTo>
                    <a:lnTo>
                      <a:pt x="311" y="762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3"/>
                    </a:lnTo>
                    <a:lnTo>
                      <a:pt x="312" y="764"/>
                    </a:lnTo>
                    <a:lnTo>
                      <a:pt x="312" y="764"/>
                    </a:lnTo>
                    <a:lnTo>
                      <a:pt x="312" y="764"/>
                    </a:lnTo>
                    <a:lnTo>
                      <a:pt x="313" y="764"/>
                    </a:lnTo>
                    <a:lnTo>
                      <a:pt x="313" y="764"/>
                    </a:lnTo>
                    <a:lnTo>
                      <a:pt x="313" y="765"/>
                    </a:lnTo>
                    <a:lnTo>
                      <a:pt x="313" y="765"/>
                    </a:lnTo>
                    <a:lnTo>
                      <a:pt x="313" y="765"/>
                    </a:lnTo>
                    <a:lnTo>
                      <a:pt x="313" y="766"/>
                    </a:lnTo>
                    <a:lnTo>
                      <a:pt x="313" y="766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7"/>
                    </a:lnTo>
                    <a:lnTo>
                      <a:pt x="314" y="768"/>
                    </a:lnTo>
                    <a:lnTo>
                      <a:pt x="315" y="768"/>
                    </a:lnTo>
                    <a:lnTo>
                      <a:pt x="315" y="768"/>
                    </a:lnTo>
                    <a:lnTo>
                      <a:pt x="315" y="768"/>
                    </a:lnTo>
                    <a:lnTo>
                      <a:pt x="315" y="769"/>
                    </a:lnTo>
                    <a:lnTo>
                      <a:pt x="315" y="769"/>
                    </a:lnTo>
                    <a:lnTo>
                      <a:pt x="315" y="769"/>
                    </a:lnTo>
                    <a:lnTo>
                      <a:pt x="315" y="769"/>
                    </a:lnTo>
                    <a:lnTo>
                      <a:pt x="316" y="769"/>
                    </a:lnTo>
                    <a:lnTo>
                      <a:pt x="316" y="770"/>
                    </a:lnTo>
                    <a:lnTo>
                      <a:pt x="316" y="770"/>
                    </a:lnTo>
                    <a:lnTo>
                      <a:pt x="316" y="770"/>
                    </a:lnTo>
                    <a:lnTo>
                      <a:pt x="316" y="770"/>
                    </a:lnTo>
                    <a:lnTo>
                      <a:pt x="316" y="771"/>
                    </a:lnTo>
                    <a:lnTo>
                      <a:pt x="317" y="771"/>
                    </a:lnTo>
                    <a:lnTo>
                      <a:pt x="317" y="771"/>
                    </a:lnTo>
                    <a:lnTo>
                      <a:pt x="317" y="772"/>
                    </a:lnTo>
                    <a:lnTo>
                      <a:pt x="317" y="772"/>
                    </a:lnTo>
                    <a:lnTo>
                      <a:pt x="317" y="773"/>
                    </a:lnTo>
                    <a:lnTo>
                      <a:pt x="317" y="773"/>
                    </a:lnTo>
                    <a:lnTo>
                      <a:pt x="317" y="774"/>
                    </a:lnTo>
                    <a:lnTo>
                      <a:pt x="318" y="774"/>
                    </a:lnTo>
                    <a:lnTo>
                      <a:pt x="318" y="774"/>
                    </a:lnTo>
                    <a:lnTo>
                      <a:pt x="318" y="775"/>
                    </a:lnTo>
                    <a:lnTo>
                      <a:pt x="318" y="775"/>
                    </a:lnTo>
                    <a:lnTo>
                      <a:pt x="318" y="775"/>
                    </a:lnTo>
                    <a:lnTo>
                      <a:pt x="318" y="775"/>
                    </a:lnTo>
                    <a:lnTo>
                      <a:pt x="318" y="776"/>
                    </a:lnTo>
                    <a:lnTo>
                      <a:pt x="318" y="776"/>
                    </a:lnTo>
                    <a:lnTo>
                      <a:pt x="318" y="777"/>
                    </a:lnTo>
                    <a:lnTo>
                      <a:pt x="319" y="778"/>
                    </a:lnTo>
                    <a:lnTo>
                      <a:pt x="319" y="778"/>
                    </a:lnTo>
                    <a:lnTo>
                      <a:pt x="319" y="779"/>
                    </a:lnTo>
                    <a:lnTo>
                      <a:pt x="319" y="779"/>
                    </a:lnTo>
                    <a:lnTo>
                      <a:pt x="319" y="779"/>
                    </a:lnTo>
                    <a:lnTo>
                      <a:pt x="319" y="780"/>
                    </a:lnTo>
                    <a:lnTo>
                      <a:pt x="320" y="780"/>
                    </a:lnTo>
                    <a:lnTo>
                      <a:pt x="320" y="781"/>
                    </a:lnTo>
                    <a:lnTo>
                      <a:pt x="320" y="781"/>
                    </a:lnTo>
                    <a:lnTo>
                      <a:pt x="320" y="782"/>
                    </a:lnTo>
                    <a:lnTo>
                      <a:pt x="320" y="782"/>
                    </a:lnTo>
                    <a:lnTo>
                      <a:pt x="320" y="782"/>
                    </a:lnTo>
                    <a:lnTo>
                      <a:pt x="320" y="783"/>
                    </a:lnTo>
                    <a:lnTo>
                      <a:pt x="320" y="783"/>
                    </a:lnTo>
                    <a:lnTo>
                      <a:pt x="321" y="783"/>
                    </a:lnTo>
                    <a:lnTo>
                      <a:pt x="321" y="784"/>
                    </a:lnTo>
                    <a:lnTo>
                      <a:pt x="321" y="784"/>
                    </a:lnTo>
                    <a:lnTo>
                      <a:pt x="321" y="784"/>
                    </a:lnTo>
                    <a:lnTo>
                      <a:pt x="321" y="784"/>
                    </a:lnTo>
                    <a:lnTo>
                      <a:pt x="321" y="785"/>
                    </a:lnTo>
                    <a:lnTo>
                      <a:pt x="322" y="785"/>
                    </a:lnTo>
                    <a:lnTo>
                      <a:pt x="322" y="785"/>
                    </a:lnTo>
                    <a:lnTo>
                      <a:pt x="322" y="786"/>
                    </a:lnTo>
                    <a:lnTo>
                      <a:pt x="322" y="786"/>
                    </a:lnTo>
                    <a:lnTo>
                      <a:pt x="322" y="786"/>
                    </a:lnTo>
                    <a:lnTo>
                      <a:pt x="322" y="787"/>
                    </a:lnTo>
                    <a:lnTo>
                      <a:pt x="322" y="787"/>
                    </a:lnTo>
                    <a:lnTo>
                      <a:pt x="323" y="787"/>
                    </a:lnTo>
                    <a:lnTo>
                      <a:pt x="323" y="788"/>
                    </a:lnTo>
                    <a:lnTo>
                      <a:pt x="323" y="788"/>
                    </a:lnTo>
                    <a:lnTo>
                      <a:pt x="323" y="788"/>
                    </a:lnTo>
                    <a:lnTo>
                      <a:pt x="323" y="788"/>
                    </a:lnTo>
                    <a:lnTo>
                      <a:pt x="323" y="789"/>
                    </a:lnTo>
                    <a:lnTo>
                      <a:pt x="323" y="789"/>
                    </a:lnTo>
                    <a:lnTo>
                      <a:pt x="324" y="790"/>
                    </a:lnTo>
                    <a:lnTo>
                      <a:pt x="324" y="790"/>
                    </a:lnTo>
                    <a:lnTo>
                      <a:pt x="324" y="790"/>
                    </a:lnTo>
                    <a:lnTo>
                      <a:pt x="324" y="791"/>
                    </a:lnTo>
                    <a:lnTo>
                      <a:pt x="324" y="791"/>
                    </a:lnTo>
                    <a:lnTo>
                      <a:pt x="324" y="792"/>
                    </a:lnTo>
                    <a:lnTo>
                      <a:pt x="324" y="793"/>
                    </a:lnTo>
                    <a:lnTo>
                      <a:pt x="324" y="794"/>
                    </a:lnTo>
                    <a:lnTo>
                      <a:pt x="324" y="794"/>
                    </a:lnTo>
                    <a:lnTo>
                      <a:pt x="325" y="795"/>
                    </a:lnTo>
                    <a:lnTo>
                      <a:pt x="325" y="795"/>
                    </a:lnTo>
                    <a:lnTo>
                      <a:pt x="325" y="796"/>
                    </a:lnTo>
                    <a:lnTo>
                      <a:pt x="325" y="796"/>
                    </a:lnTo>
                    <a:lnTo>
                      <a:pt x="325" y="797"/>
                    </a:lnTo>
                    <a:lnTo>
                      <a:pt x="325" y="797"/>
                    </a:lnTo>
                    <a:lnTo>
                      <a:pt x="326" y="797"/>
                    </a:lnTo>
                    <a:lnTo>
                      <a:pt x="326" y="798"/>
                    </a:lnTo>
                    <a:lnTo>
                      <a:pt x="326" y="798"/>
                    </a:lnTo>
                    <a:lnTo>
                      <a:pt x="326" y="798"/>
                    </a:lnTo>
                    <a:lnTo>
                      <a:pt x="326" y="799"/>
                    </a:lnTo>
                    <a:lnTo>
                      <a:pt x="326" y="799"/>
                    </a:lnTo>
                    <a:lnTo>
                      <a:pt x="326" y="799"/>
                    </a:lnTo>
                    <a:lnTo>
                      <a:pt x="326" y="800"/>
                    </a:lnTo>
                    <a:lnTo>
                      <a:pt x="327" y="800"/>
                    </a:lnTo>
                    <a:lnTo>
                      <a:pt x="327" y="801"/>
                    </a:lnTo>
                    <a:lnTo>
                      <a:pt x="327" y="801"/>
                    </a:lnTo>
                    <a:lnTo>
                      <a:pt x="327" y="802"/>
                    </a:lnTo>
                    <a:lnTo>
                      <a:pt x="327" y="802"/>
                    </a:lnTo>
                    <a:lnTo>
                      <a:pt x="327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2"/>
                    </a:lnTo>
                    <a:lnTo>
                      <a:pt x="328" y="803"/>
                    </a:lnTo>
                    <a:lnTo>
                      <a:pt x="329" y="803"/>
                    </a:lnTo>
                    <a:lnTo>
                      <a:pt x="329" y="803"/>
                    </a:lnTo>
                    <a:lnTo>
                      <a:pt x="329" y="803"/>
                    </a:lnTo>
                    <a:lnTo>
                      <a:pt x="329" y="803"/>
                    </a:lnTo>
                    <a:lnTo>
                      <a:pt x="329" y="803"/>
                    </a:lnTo>
                    <a:lnTo>
                      <a:pt x="329" y="804"/>
                    </a:lnTo>
                    <a:lnTo>
                      <a:pt x="329" y="804"/>
                    </a:lnTo>
                    <a:lnTo>
                      <a:pt x="329" y="804"/>
                    </a:lnTo>
                    <a:lnTo>
                      <a:pt x="329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0" y="804"/>
                    </a:lnTo>
                    <a:lnTo>
                      <a:pt x="331" y="804"/>
                    </a:lnTo>
                    <a:lnTo>
                      <a:pt x="331" y="804"/>
                    </a:lnTo>
                    <a:lnTo>
                      <a:pt x="331" y="805"/>
                    </a:lnTo>
                    <a:lnTo>
                      <a:pt x="331" y="805"/>
                    </a:lnTo>
                    <a:lnTo>
                      <a:pt x="331" y="805"/>
                    </a:lnTo>
                    <a:lnTo>
                      <a:pt x="331" y="805"/>
                    </a:lnTo>
                    <a:lnTo>
                      <a:pt x="332" y="806"/>
                    </a:lnTo>
                    <a:lnTo>
                      <a:pt x="332" y="806"/>
                    </a:lnTo>
                    <a:lnTo>
                      <a:pt x="332" y="806"/>
                    </a:lnTo>
                    <a:lnTo>
                      <a:pt x="332" y="807"/>
                    </a:lnTo>
                    <a:lnTo>
                      <a:pt x="332" y="807"/>
                    </a:lnTo>
                    <a:lnTo>
                      <a:pt x="332" y="807"/>
                    </a:lnTo>
                    <a:lnTo>
                      <a:pt x="332" y="808"/>
                    </a:lnTo>
                    <a:lnTo>
                      <a:pt x="332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3" y="808"/>
                    </a:lnTo>
                    <a:lnTo>
                      <a:pt x="334" y="809"/>
                    </a:lnTo>
                    <a:lnTo>
                      <a:pt x="334" y="809"/>
                    </a:lnTo>
                    <a:lnTo>
                      <a:pt x="334" y="809"/>
                    </a:lnTo>
                    <a:lnTo>
                      <a:pt x="334" y="809"/>
                    </a:lnTo>
                    <a:lnTo>
                      <a:pt x="334" y="809"/>
                    </a:lnTo>
                    <a:lnTo>
                      <a:pt x="334" y="810"/>
                    </a:lnTo>
                    <a:lnTo>
                      <a:pt x="335" y="810"/>
                    </a:lnTo>
                    <a:lnTo>
                      <a:pt x="335" y="811"/>
                    </a:lnTo>
                    <a:lnTo>
                      <a:pt x="335" y="811"/>
                    </a:lnTo>
                    <a:lnTo>
                      <a:pt x="335" y="811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5" y="812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6" y="813"/>
                    </a:lnTo>
                    <a:lnTo>
                      <a:pt x="337" y="813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7" y="814"/>
                    </a:lnTo>
                    <a:lnTo>
                      <a:pt x="338" y="814"/>
                    </a:lnTo>
                    <a:lnTo>
                      <a:pt x="338" y="814"/>
                    </a:lnTo>
                    <a:lnTo>
                      <a:pt x="338" y="814"/>
                    </a:lnTo>
                    <a:lnTo>
                      <a:pt x="338" y="815"/>
                    </a:lnTo>
                    <a:lnTo>
                      <a:pt x="338" y="815"/>
                    </a:lnTo>
                    <a:lnTo>
                      <a:pt x="338" y="815"/>
                    </a:lnTo>
                    <a:lnTo>
                      <a:pt x="338" y="815"/>
                    </a:lnTo>
                    <a:lnTo>
                      <a:pt x="339" y="816"/>
                    </a:lnTo>
                    <a:lnTo>
                      <a:pt x="339" y="816"/>
                    </a:lnTo>
                    <a:lnTo>
                      <a:pt x="339" y="816"/>
                    </a:lnTo>
                    <a:lnTo>
                      <a:pt x="339" y="816"/>
                    </a:lnTo>
                    <a:lnTo>
                      <a:pt x="339" y="816"/>
                    </a:lnTo>
                    <a:lnTo>
                      <a:pt x="339" y="817"/>
                    </a:lnTo>
                    <a:lnTo>
                      <a:pt x="339" y="817"/>
                    </a:lnTo>
                    <a:lnTo>
                      <a:pt x="340" y="817"/>
                    </a:lnTo>
                    <a:lnTo>
                      <a:pt x="340" y="817"/>
                    </a:lnTo>
                    <a:lnTo>
                      <a:pt x="340" y="817"/>
                    </a:lnTo>
                    <a:lnTo>
                      <a:pt x="340" y="817"/>
                    </a:lnTo>
                    <a:lnTo>
                      <a:pt x="340" y="817"/>
                    </a:lnTo>
                    <a:lnTo>
                      <a:pt x="340" y="818"/>
                    </a:lnTo>
                    <a:lnTo>
                      <a:pt x="341" y="818"/>
                    </a:lnTo>
                    <a:lnTo>
                      <a:pt x="341" y="818"/>
                    </a:lnTo>
                    <a:lnTo>
                      <a:pt x="341" y="818"/>
                    </a:lnTo>
                    <a:lnTo>
                      <a:pt x="341" y="819"/>
                    </a:lnTo>
                    <a:lnTo>
                      <a:pt x="341" y="819"/>
                    </a:lnTo>
                    <a:lnTo>
                      <a:pt x="341" y="819"/>
                    </a:lnTo>
                    <a:lnTo>
                      <a:pt x="341" y="820"/>
                    </a:lnTo>
                    <a:lnTo>
                      <a:pt x="341" y="820"/>
                    </a:lnTo>
                    <a:lnTo>
                      <a:pt x="341" y="820"/>
                    </a:lnTo>
                    <a:lnTo>
                      <a:pt x="341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2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3" y="820"/>
                    </a:lnTo>
                    <a:lnTo>
                      <a:pt x="344" y="821"/>
                    </a:lnTo>
                    <a:lnTo>
                      <a:pt x="344" y="821"/>
                    </a:lnTo>
                    <a:lnTo>
                      <a:pt x="344" y="821"/>
                    </a:lnTo>
                    <a:lnTo>
                      <a:pt x="344" y="822"/>
                    </a:lnTo>
                    <a:lnTo>
                      <a:pt x="344" y="822"/>
                    </a:lnTo>
                    <a:lnTo>
                      <a:pt x="344" y="822"/>
                    </a:lnTo>
                    <a:lnTo>
                      <a:pt x="344" y="822"/>
                    </a:lnTo>
                    <a:lnTo>
                      <a:pt x="345" y="822"/>
                    </a:lnTo>
                    <a:lnTo>
                      <a:pt x="345" y="823"/>
                    </a:lnTo>
                    <a:lnTo>
                      <a:pt x="345" y="823"/>
                    </a:lnTo>
                    <a:lnTo>
                      <a:pt x="345" y="823"/>
                    </a:lnTo>
                    <a:lnTo>
                      <a:pt x="345" y="823"/>
                    </a:lnTo>
                    <a:lnTo>
                      <a:pt x="345" y="823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6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7" y="824"/>
                    </a:lnTo>
                    <a:lnTo>
                      <a:pt x="348" y="824"/>
                    </a:lnTo>
                    <a:lnTo>
                      <a:pt x="348" y="825"/>
                    </a:lnTo>
                    <a:lnTo>
                      <a:pt x="348" y="825"/>
                    </a:lnTo>
                    <a:lnTo>
                      <a:pt x="348" y="825"/>
                    </a:lnTo>
                    <a:lnTo>
                      <a:pt x="348" y="825"/>
                    </a:lnTo>
                    <a:lnTo>
                      <a:pt x="348" y="826"/>
                    </a:lnTo>
                    <a:lnTo>
                      <a:pt x="348" y="826"/>
                    </a:lnTo>
                    <a:lnTo>
                      <a:pt x="349" y="826"/>
                    </a:lnTo>
                    <a:lnTo>
                      <a:pt x="349" y="827"/>
                    </a:lnTo>
                    <a:lnTo>
                      <a:pt x="349" y="827"/>
                    </a:lnTo>
                    <a:lnTo>
                      <a:pt x="349" y="827"/>
                    </a:lnTo>
                    <a:lnTo>
                      <a:pt x="349" y="828"/>
                    </a:lnTo>
                    <a:lnTo>
                      <a:pt x="349" y="828"/>
                    </a:lnTo>
                    <a:lnTo>
                      <a:pt x="350" y="828"/>
                    </a:lnTo>
                    <a:lnTo>
                      <a:pt x="350" y="828"/>
                    </a:lnTo>
                    <a:lnTo>
                      <a:pt x="350" y="828"/>
                    </a:lnTo>
                    <a:lnTo>
                      <a:pt x="350" y="828"/>
                    </a:lnTo>
                    <a:lnTo>
                      <a:pt x="350" y="829"/>
                    </a:lnTo>
                    <a:lnTo>
                      <a:pt x="350" y="829"/>
                    </a:lnTo>
                    <a:lnTo>
                      <a:pt x="350" y="829"/>
                    </a:lnTo>
                    <a:lnTo>
                      <a:pt x="350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1" y="829"/>
                    </a:lnTo>
                    <a:lnTo>
                      <a:pt x="352" y="829"/>
                    </a:lnTo>
                    <a:lnTo>
                      <a:pt x="352" y="829"/>
                    </a:lnTo>
                    <a:lnTo>
                      <a:pt x="352" y="830"/>
                    </a:lnTo>
                    <a:lnTo>
                      <a:pt x="352" y="830"/>
                    </a:lnTo>
                    <a:lnTo>
                      <a:pt x="352" y="830"/>
                    </a:lnTo>
                    <a:lnTo>
                      <a:pt x="352" y="830"/>
                    </a:lnTo>
                    <a:lnTo>
                      <a:pt x="352" y="831"/>
                    </a:lnTo>
                    <a:lnTo>
                      <a:pt x="353" y="831"/>
                    </a:lnTo>
                    <a:lnTo>
                      <a:pt x="353" y="831"/>
                    </a:lnTo>
                    <a:lnTo>
                      <a:pt x="353" y="831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3" y="832"/>
                    </a:lnTo>
                    <a:lnTo>
                      <a:pt x="354" y="832"/>
                    </a:lnTo>
                    <a:lnTo>
                      <a:pt x="354" y="832"/>
                    </a:lnTo>
                    <a:lnTo>
                      <a:pt x="354" y="832"/>
                    </a:lnTo>
                    <a:lnTo>
                      <a:pt x="354" y="832"/>
                    </a:lnTo>
                    <a:lnTo>
                      <a:pt x="354" y="832"/>
                    </a:lnTo>
                    <a:lnTo>
                      <a:pt x="354" y="833"/>
                    </a:lnTo>
                    <a:lnTo>
                      <a:pt x="354" y="833"/>
                    </a:lnTo>
                    <a:lnTo>
                      <a:pt x="355" y="833"/>
                    </a:lnTo>
                    <a:lnTo>
                      <a:pt x="355" y="833"/>
                    </a:lnTo>
                    <a:lnTo>
                      <a:pt x="355" y="833"/>
                    </a:lnTo>
                    <a:lnTo>
                      <a:pt x="355" y="833"/>
                    </a:lnTo>
                    <a:lnTo>
                      <a:pt x="355" y="834"/>
                    </a:lnTo>
                    <a:lnTo>
                      <a:pt x="355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4"/>
                    </a:lnTo>
                    <a:lnTo>
                      <a:pt x="356" y="835"/>
                    </a:lnTo>
                    <a:lnTo>
                      <a:pt x="356" y="835"/>
                    </a:lnTo>
                    <a:lnTo>
                      <a:pt x="357" y="835"/>
                    </a:lnTo>
                    <a:lnTo>
                      <a:pt x="357" y="835"/>
                    </a:lnTo>
                    <a:lnTo>
                      <a:pt x="357" y="835"/>
                    </a:lnTo>
                    <a:lnTo>
                      <a:pt x="357" y="835"/>
                    </a:lnTo>
                    <a:lnTo>
                      <a:pt x="357" y="836"/>
                    </a:lnTo>
                    <a:lnTo>
                      <a:pt x="357" y="836"/>
                    </a:lnTo>
                    <a:lnTo>
                      <a:pt x="358" y="836"/>
                    </a:lnTo>
                    <a:lnTo>
                      <a:pt x="358" y="836"/>
                    </a:lnTo>
                    <a:lnTo>
                      <a:pt x="358" y="836"/>
                    </a:lnTo>
                    <a:lnTo>
                      <a:pt x="358" y="836"/>
                    </a:lnTo>
                    <a:lnTo>
                      <a:pt x="358" y="836"/>
                    </a:lnTo>
                    <a:lnTo>
                      <a:pt x="358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59" y="837"/>
                    </a:lnTo>
                    <a:lnTo>
                      <a:pt x="360" y="837"/>
                    </a:lnTo>
                    <a:lnTo>
                      <a:pt x="360" y="838"/>
                    </a:lnTo>
                    <a:lnTo>
                      <a:pt x="360" y="838"/>
                    </a:lnTo>
                    <a:lnTo>
                      <a:pt x="360" y="838"/>
                    </a:lnTo>
                    <a:lnTo>
                      <a:pt x="360" y="838"/>
                    </a:lnTo>
                    <a:lnTo>
                      <a:pt x="360" y="838"/>
                    </a:lnTo>
                    <a:lnTo>
                      <a:pt x="361" y="838"/>
                    </a:lnTo>
                    <a:lnTo>
                      <a:pt x="361" y="839"/>
                    </a:lnTo>
                    <a:lnTo>
                      <a:pt x="361" y="839"/>
                    </a:lnTo>
                    <a:lnTo>
                      <a:pt x="361" y="839"/>
                    </a:lnTo>
                    <a:lnTo>
                      <a:pt x="361" y="839"/>
                    </a:lnTo>
                    <a:lnTo>
                      <a:pt x="361" y="839"/>
                    </a:lnTo>
                    <a:lnTo>
                      <a:pt x="361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2" y="840"/>
                    </a:lnTo>
                    <a:lnTo>
                      <a:pt x="363" y="840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3" y="841"/>
                    </a:lnTo>
                    <a:lnTo>
                      <a:pt x="364" y="842"/>
                    </a:lnTo>
                    <a:lnTo>
                      <a:pt x="364" y="842"/>
                    </a:lnTo>
                    <a:lnTo>
                      <a:pt x="364" y="842"/>
                    </a:lnTo>
                    <a:lnTo>
                      <a:pt x="364" y="842"/>
                    </a:lnTo>
                    <a:lnTo>
                      <a:pt x="364" y="842"/>
                    </a:lnTo>
                    <a:lnTo>
                      <a:pt x="364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5" y="843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6" y="844"/>
                    </a:lnTo>
                    <a:lnTo>
                      <a:pt x="367" y="844"/>
                    </a:lnTo>
                    <a:lnTo>
                      <a:pt x="367" y="845"/>
                    </a:lnTo>
                    <a:lnTo>
                      <a:pt x="367" y="845"/>
                    </a:lnTo>
                    <a:lnTo>
                      <a:pt x="367" y="845"/>
                    </a:lnTo>
                    <a:lnTo>
                      <a:pt x="367" y="845"/>
                    </a:lnTo>
                    <a:lnTo>
                      <a:pt x="367" y="845"/>
                    </a:lnTo>
                    <a:lnTo>
                      <a:pt x="368" y="845"/>
                    </a:lnTo>
                    <a:lnTo>
                      <a:pt x="368" y="846"/>
                    </a:lnTo>
                    <a:lnTo>
                      <a:pt x="368" y="846"/>
                    </a:lnTo>
                    <a:lnTo>
                      <a:pt x="368" y="846"/>
                    </a:lnTo>
                    <a:lnTo>
                      <a:pt x="368" y="846"/>
                    </a:lnTo>
                    <a:lnTo>
                      <a:pt x="368" y="846"/>
                    </a:lnTo>
                    <a:lnTo>
                      <a:pt x="368" y="847"/>
                    </a:lnTo>
                    <a:lnTo>
                      <a:pt x="368" y="847"/>
                    </a:lnTo>
                    <a:lnTo>
                      <a:pt x="369" y="847"/>
                    </a:lnTo>
                    <a:lnTo>
                      <a:pt x="369" y="847"/>
                    </a:lnTo>
                    <a:lnTo>
                      <a:pt x="369" y="847"/>
                    </a:lnTo>
                    <a:lnTo>
                      <a:pt x="369" y="847"/>
                    </a:lnTo>
                    <a:lnTo>
                      <a:pt x="369" y="847"/>
                    </a:lnTo>
                    <a:lnTo>
                      <a:pt x="369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8"/>
                    </a:lnTo>
                    <a:lnTo>
                      <a:pt x="370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49"/>
                    </a:lnTo>
                    <a:lnTo>
                      <a:pt x="371" y="850"/>
                    </a:lnTo>
                    <a:lnTo>
                      <a:pt x="372" y="850"/>
                    </a:lnTo>
                    <a:lnTo>
                      <a:pt x="372" y="850"/>
                    </a:lnTo>
                    <a:lnTo>
                      <a:pt x="372" y="850"/>
                    </a:lnTo>
                    <a:lnTo>
                      <a:pt x="372" y="850"/>
                    </a:lnTo>
                    <a:lnTo>
                      <a:pt x="372" y="850"/>
                    </a:lnTo>
                    <a:lnTo>
                      <a:pt x="372" y="851"/>
                    </a:lnTo>
                    <a:lnTo>
                      <a:pt x="372" y="851"/>
                    </a:lnTo>
                    <a:lnTo>
                      <a:pt x="373" y="851"/>
                    </a:lnTo>
                    <a:lnTo>
                      <a:pt x="373" y="851"/>
                    </a:lnTo>
                    <a:lnTo>
                      <a:pt x="373" y="851"/>
                    </a:lnTo>
                    <a:lnTo>
                      <a:pt x="373" y="851"/>
                    </a:lnTo>
                    <a:lnTo>
                      <a:pt x="373" y="851"/>
                    </a:lnTo>
                    <a:lnTo>
                      <a:pt x="373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4" y="852"/>
                    </a:lnTo>
                    <a:lnTo>
                      <a:pt x="375" y="853"/>
                    </a:lnTo>
                    <a:lnTo>
                      <a:pt x="375" y="853"/>
                    </a:lnTo>
                    <a:lnTo>
                      <a:pt x="375" y="853"/>
                    </a:lnTo>
                    <a:lnTo>
                      <a:pt x="375" y="853"/>
                    </a:lnTo>
                    <a:lnTo>
                      <a:pt x="375" y="853"/>
                    </a:lnTo>
                    <a:lnTo>
                      <a:pt x="375" y="854"/>
                    </a:lnTo>
                    <a:lnTo>
                      <a:pt x="376" y="854"/>
                    </a:lnTo>
                    <a:lnTo>
                      <a:pt x="376" y="854"/>
                    </a:lnTo>
                    <a:lnTo>
                      <a:pt x="376" y="854"/>
                    </a:lnTo>
                    <a:lnTo>
                      <a:pt x="376" y="854"/>
                    </a:lnTo>
                    <a:lnTo>
                      <a:pt x="376" y="854"/>
                    </a:lnTo>
                    <a:lnTo>
                      <a:pt x="376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5"/>
                    </a:lnTo>
                    <a:lnTo>
                      <a:pt x="377" y="856"/>
                    </a:lnTo>
                    <a:lnTo>
                      <a:pt x="377" y="856"/>
                    </a:lnTo>
                    <a:lnTo>
                      <a:pt x="377" y="856"/>
                    </a:lnTo>
                    <a:lnTo>
                      <a:pt x="378" y="856"/>
                    </a:lnTo>
                    <a:lnTo>
                      <a:pt x="378" y="856"/>
                    </a:lnTo>
                    <a:lnTo>
                      <a:pt x="378" y="856"/>
                    </a:lnTo>
                    <a:lnTo>
                      <a:pt x="378" y="857"/>
                    </a:lnTo>
                    <a:lnTo>
                      <a:pt x="378" y="857"/>
                    </a:lnTo>
                    <a:lnTo>
                      <a:pt x="378" y="857"/>
                    </a:lnTo>
                    <a:lnTo>
                      <a:pt x="379" y="857"/>
                    </a:lnTo>
                    <a:lnTo>
                      <a:pt x="379" y="857"/>
                    </a:lnTo>
                    <a:lnTo>
                      <a:pt x="379" y="857"/>
                    </a:lnTo>
                    <a:lnTo>
                      <a:pt x="379" y="858"/>
                    </a:lnTo>
                    <a:lnTo>
                      <a:pt x="379" y="858"/>
                    </a:lnTo>
                    <a:lnTo>
                      <a:pt x="379" y="858"/>
                    </a:lnTo>
                    <a:lnTo>
                      <a:pt x="379" y="858"/>
                    </a:lnTo>
                    <a:lnTo>
                      <a:pt x="379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0" y="858"/>
                    </a:lnTo>
                    <a:lnTo>
                      <a:pt x="381" y="859"/>
                    </a:lnTo>
                    <a:lnTo>
                      <a:pt x="381" y="859"/>
                    </a:lnTo>
                    <a:lnTo>
                      <a:pt x="381" y="859"/>
                    </a:lnTo>
                    <a:lnTo>
                      <a:pt x="381" y="859"/>
                    </a:lnTo>
                    <a:lnTo>
                      <a:pt x="381" y="859"/>
                    </a:lnTo>
                    <a:lnTo>
                      <a:pt x="381" y="860"/>
                    </a:lnTo>
                    <a:lnTo>
                      <a:pt x="381" y="860"/>
                    </a:lnTo>
                    <a:lnTo>
                      <a:pt x="382" y="860"/>
                    </a:lnTo>
                    <a:lnTo>
                      <a:pt x="382" y="860"/>
                    </a:lnTo>
                    <a:lnTo>
                      <a:pt x="382" y="860"/>
                    </a:lnTo>
                    <a:lnTo>
                      <a:pt x="382" y="860"/>
                    </a:lnTo>
                    <a:lnTo>
                      <a:pt x="382" y="860"/>
                    </a:lnTo>
                    <a:lnTo>
                      <a:pt x="382" y="861"/>
                    </a:lnTo>
                    <a:lnTo>
                      <a:pt x="382" y="861"/>
                    </a:lnTo>
                    <a:lnTo>
                      <a:pt x="382" y="861"/>
                    </a:lnTo>
                    <a:lnTo>
                      <a:pt x="382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3" y="861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4" y="862"/>
                    </a:lnTo>
                    <a:lnTo>
                      <a:pt x="385" y="862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5" y="863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6" y="864"/>
                    </a:lnTo>
                    <a:lnTo>
                      <a:pt x="387" y="865"/>
                    </a:lnTo>
                    <a:lnTo>
                      <a:pt x="387" y="865"/>
                    </a:lnTo>
                    <a:lnTo>
                      <a:pt x="387" y="865"/>
                    </a:lnTo>
                    <a:lnTo>
                      <a:pt x="387" y="865"/>
                    </a:lnTo>
                    <a:lnTo>
                      <a:pt x="387" y="866"/>
                    </a:lnTo>
                    <a:lnTo>
                      <a:pt x="387" y="866"/>
                    </a:lnTo>
                    <a:lnTo>
                      <a:pt x="387" y="866"/>
                    </a:lnTo>
                    <a:lnTo>
                      <a:pt x="388" y="866"/>
                    </a:lnTo>
                    <a:lnTo>
                      <a:pt x="388" y="866"/>
                    </a:lnTo>
                    <a:lnTo>
                      <a:pt x="388" y="866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8" y="867"/>
                    </a:lnTo>
                    <a:lnTo>
                      <a:pt x="389" y="867"/>
                    </a:lnTo>
                    <a:lnTo>
                      <a:pt x="389" y="867"/>
                    </a:lnTo>
                    <a:lnTo>
                      <a:pt x="389" y="867"/>
                    </a:lnTo>
                    <a:lnTo>
                      <a:pt x="389" y="867"/>
                    </a:lnTo>
                    <a:lnTo>
                      <a:pt x="389" y="868"/>
                    </a:lnTo>
                    <a:lnTo>
                      <a:pt x="389" y="868"/>
                    </a:lnTo>
                    <a:lnTo>
                      <a:pt x="389" y="868"/>
                    </a:lnTo>
                    <a:lnTo>
                      <a:pt x="390" y="868"/>
                    </a:lnTo>
                    <a:lnTo>
                      <a:pt x="390" y="869"/>
                    </a:lnTo>
                    <a:lnTo>
                      <a:pt x="390" y="869"/>
                    </a:lnTo>
                    <a:lnTo>
                      <a:pt x="390" y="869"/>
                    </a:lnTo>
                    <a:lnTo>
                      <a:pt x="390" y="869"/>
                    </a:lnTo>
                    <a:lnTo>
                      <a:pt x="390" y="869"/>
                    </a:lnTo>
                    <a:lnTo>
                      <a:pt x="391" y="869"/>
                    </a:lnTo>
                    <a:lnTo>
                      <a:pt x="391" y="869"/>
                    </a:lnTo>
                    <a:lnTo>
                      <a:pt x="391" y="869"/>
                    </a:lnTo>
                    <a:lnTo>
                      <a:pt x="391" y="870"/>
                    </a:lnTo>
                    <a:lnTo>
                      <a:pt x="391" y="870"/>
                    </a:lnTo>
                    <a:lnTo>
                      <a:pt x="391" y="870"/>
                    </a:lnTo>
                    <a:lnTo>
                      <a:pt x="391" y="870"/>
                    </a:lnTo>
                    <a:lnTo>
                      <a:pt x="391" y="870"/>
                    </a:lnTo>
                    <a:lnTo>
                      <a:pt x="392" y="870"/>
                    </a:lnTo>
                    <a:lnTo>
                      <a:pt x="392" y="871"/>
                    </a:lnTo>
                    <a:lnTo>
                      <a:pt x="392" y="871"/>
                    </a:lnTo>
                    <a:lnTo>
                      <a:pt x="392" y="871"/>
                    </a:lnTo>
                    <a:lnTo>
                      <a:pt x="392" y="871"/>
                    </a:lnTo>
                    <a:lnTo>
                      <a:pt x="392" y="871"/>
                    </a:lnTo>
                    <a:lnTo>
                      <a:pt x="393" y="871"/>
                    </a:lnTo>
                    <a:lnTo>
                      <a:pt x="393" y="871"/>
                    </a:lnTo>
                    <a:lnTo>
                      <a:pt x="393" y="871"/>
                    </a:lnTo>
                    <a:lnTo>
                      <a:pt x="393" y="872"/>
                    </a:lnTo>
                    <a:lnTo>
                      <a:pt x="393" y="872"/>
                    </a:lnTo>
                    <a:lnTo>
                      <a:pt x="393" y="872"/>
                    </a:lnTo>
                    <a:lnTo>
                      <a:pt x="393" y="872"/>
                    </a:lnTo>
                    <a:lnTo>
                      <a:pt x="394" y="872"/>
                    </a:lnTo>
                    <a:lnTo>
                      <a:pt x="394" y="872"/>
                    </a:lnTo>
                    <a:lnTo>
                      <a:pt x="394" y="872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4" y="873"/>
                    </a:lnTo>
                    <a:lnTo>
                      <a:pt x="395" y="873"/>
                    </a:lnTo>
                    <a:lnTo>
                      <a:pt x="395" y="873"/>
                    </a:lnTo>
                    <a:lnTo>
                      <a:pt x="395" y="873"/>
                    </a:lnTo>
                    <a:lnTo>
                      <a:pt x="395" y="874"/>
                    </a:lnTo>
                    <a:lnTo>
                      <a:pt x="395" y="874"/>
                    </a:lnTo>
                    <a:lnTo>
                      <a:pt x="395" y="874"/>
                    </a:lnTo>
                    <a:lnTo>
                      <a:pt x="396" y="874"/>
                    </a:lnTo>
                    <a:lnTo>
                      <a:pt x="396" y="874"/>
                    </a:lnTo>
                    <a:lnTo>
                      <a:pt x="396" y="875"/>
                    </a:lnTo>
                    <a:lnTo>
                      <a:pt x="396" y="875"/>
                    </a:lnTo>
                    <a:lnTo>
                      <a:pt x="396" y="875"/>
                    </a:lnTo>
                    <a:lnTo>
                      <a:pt x="396" y="875"/>
                    </a:lnTo>
                    <a:lnTo>
                      <a:pt x="396" y="876"/>
                    </a:lnTo>
                    <a:lnTo>
                      <a:pt x="397" y="876"/>
                    </a:lnTo>
                    <a:lnTo>
                      <a:pt x="397" y="876"/>
                    </a:lnTo>
                    <a:lnTo>
                      <a:pt x="397" y="876"/>
                    </a:lnTo>
                    <a:lnTo>
                      <a:pt x="397" y="877"/>
                    </a:lnTo>
                    <a:lnTo>
                      <a:pt x="397" y="877"/>
                    </a:lnTo>
                    <a:lnTo>
                      <a:pt x="397" y="877"/>
                    </a:lnTo>
                    <a:lnTo>
                      <a:pt x="397" y="878"/>
                    </a:lnTo>
                    <a:lnTo>
                      <a:pt x="398" y="878"/>
                    </a:lnTo>
                    <a:lnTo>
                      <a:pt x="398" y="878"/>
                    </a:lnTo>
                    <a:lnTo>
                      <a:pt x="398" y="878"/>
                    </a:lnTo>
                    <a:lnTo>
                      <a:pt x="398" y="879"/>
                    </a:lnTo>
                    <a:lnTo>
                      <a:pt x="398" y="879"/>
                    </a:lnTo>
                    <a:lnTo>
                      <a:pt x="398" y="879"/>
                    </a:lnTo>
                    <a:lnTo>
                      <a:pt x="398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399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79"/>
                    </a:lnTo>
                    <a:lnTo>
                      <a:pt x="400" y="880"/>
                    </a:lnTo>
                    <a:lnTo>
                      <a:pt x="400" y="880"/>
                    </a:lnTo>
                    <a:lnTo>
                      <a:pt x="400" y="880"/>
                    </a:lnTo>
                    <a:lnTo>
                      <a:pt x="401" y="880"/>
                    </a:lnTo>
                    <a:lnTo>
                      <a:pt x="401" y="881"/>
                    </a:lnTo>
                    <a:lnTo>
                      <a:pt x="401" y="881"/>
                    </a:lnTo>
                    <a:lnTo>
                      <a:pt x="401" y="881"/>
                    </a:lnTo>
                    <a:lnTo>
                      <a:pt x="401" y="881"/>
                    </a:lnTo>
                    <a:lnTo>
                      <a:pt x="401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2" y="881"/>
                    </a:lnTo>
                    <a:lnTo>
                      <a:pt x="403" y="881"/>
                    </a:lnTo>
                    <a:lnTo>
                      <a:pt x="403" y="881"/>
                    </a:lnTo>
                    <a:lnTo>
                      <a:pt x="403" y="881"/>
                    </a:lnTo>
                    <a:lnTo>
                      <a:pt x="403" y="881"/>
                    </a:lnTo>
                    <a:lnTo>
                      <a:pt x="403" y="881"/>
                    </a:lnTo>
                    <a:lnTo>
                      <a:pt x="403" y="882"/>
                    </a:lnTo>
                    <a:lnTo>
                      <a:pt x="403" y="882"/>
                    </a:lnTo>
                    <a:lnTo>
                      <a:pt x="404" y="882"/>
                    </a:lnTo>
                    <a:lnTo>
                      <a:pt x="404" y="882"/>
                    </a:lnTo>
                    <a:lnTo>
                      <a:pt x="404" y="883"/>
                    </a:lnTo>
                    <a:lnTo>
                      <a:pt x="404" y="883"/>
                    </a:lnTo>
                    <a:lnTo>
                      <a:pt x="404" y="883"/>
                    </a:lnTo>
                    <a:lnTo>
                      <a:pt x="404" y="884"/>
                    </a:lnTo>
                    <a:lnTo>
                      <a:pt x="404" y="884"/>
                    </a:lnTo>
                    <a:lnTo>
                      <a:pt x="405" y="884"/>
                    </a:lnTo>
                    <a:lnTo>
                      <a:pt x="405" y="884"/>
                    </a:lnTo>
                    <a:lnTo>
                      <a:pt x="405" y="884"/>
                    </a:lnTo>
                    <a:lnTo>
                      <a:pt x="405" y="884"/>
                    </a:lnTo>
                    <a:lnTo>
                      <a:pt x="405" y="884"/>
                    </a:lnTo>
                    <a:lnTo>
                      <a:pt x="405" y="885"/>
                    </a:lnTo>
                    <a:lnTo>
                      <a:pt x="406" y="884"/>
                    </a:lnTo>
                    <a:lnTo>
                      <a:pt x="406" y="884"/>
                    </a:lnTo>
                    <a:lnTo>
                      <a:pt x="406" y="884"/>
                    </a:lnTo>
                    <a:lnTo>
                      <a:pt x="406" y="884"/>
                    </a:lnTo>
                    <a:lnTo>
                      <a:pt x="406" y="884"/>
                    </a:lnTo>
                    <a:lnTo>
                      <a:pt x="406" y="885"/>
                    </a:lnTo>
                    <a:lnTo>
                      <a:pt x="406" y="885"/>
                    </a:lnTo>
                    <a:lnTo>
                      <a:pt x="406" y="885"/>
                    </a:lnTo>
                    <a:lnTo>
                      <a:pt x="406" y="885"/>
                    </a:lnTo>
                    <a:lnTo>
                      <a:pt x="406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7" y="885"/>
                    </a:lnTo>
                    <a:lnTo>
                      <a:pt x="408" y="885"/>
                    </a:lnTo>
                    <a:lnTo>
                      <a:pt x="408" y="885"/>
                    </a:lnTo>
                    <a:lnTo>
                      <a:pt x="408" y="886"/>
                    </a:lnTo>
                    <a:lnTo>
                      <a:pt x="408" y="886"/>
                    </a:lnTo>
                    <a:lnTo>
                      <a:pt x="408" y="886"/>
                    </a:lnTo>
                    <a:lnTo>
                      <a:pt x="408" y="886"/>
                    </a:lnTo>
                    <a:lnTo>
                      <a:pt x="408" y="886"/>
                    </a:lnTo>
                    <a:lnTo>
                      <a:pt x="409" y="887"/>
                    </a:lnTo>
                    <a:lnTo>
                      <a:pt x="409" y="887"/>
                    </a:lnTo>
                    <a:lnTo>
                      <a:pt x="409" y="887"/>
                    </a:lnTo>
                    <a:lnTo>
                      <a:pt x="409" y="887"/>
                    </a:lnTo>
                    <a:lnTo>
                      <a:pt x="409" y="887"/>
                    </a:lnTo>
                    <a:lnTo>
                      <a:pt x="409" y="888"/>
                    </a:lnTo>
                    <a:lnTo>
                      <a:pt x="409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0" y="888"/>
                    </a:lnTo>
                    <a:lnTo>
                      <a:pt x="411" y="888"/>
                    </a:lnTo>
                    <a:lnTo>
                      <a:pt x="411" y="888"/>
                    </a:lnTo>
                    <a:lnTo>
                      <a:pt x="411" y="888"/>
                    </a:lnTo>
                    <a:lnTo>
                      <a:pt x="411" y="888"/>
                    </a:lnTo>
                    <a:lnTo>
                      <a:pt x="411" y="889"/>
                    </a:lnTo>
                    <a:lnTo>
                      <a:pt x="411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2" y="889"/>
                    </a:lnTo>
                    <a:lnTo>
                      <a:pt x="413" y="889"/>
                    </a:lnTo>
                    <a:lnTo>
                      <a:pt x="413" y="889"/>
                    </a:lnTo>
                    <a:lnTo>
                      <a:pt x="413" y="890"/>
                    </a:lnTo>
                    <a:lnTo>
                      <a:pt x="413" y="890"/>
                    </a:lnTo>
                    <a:lnTo>
                      <a:pt x="413" y="890"/>
                    </a:lnTo>
                    <a:lnTo>
                      <a:pt x="413" y="890"/>
                    </a:lnTo>
                    <a:lnTo>
                      <a:pt x="413" y="890"/>
                    </a:lnTo>
                    <a:lnTo>
                      <a:pt x="414" y="890"/>
                    </a:lnTo>
                    <a:lnTo>
                      <a:pt x="414" y="890"/>
                    </a:lnTo>
                    <a:lnTo>
                      <a:pt x="414" y="891"/>
                    </a:lnTo>
                    <a:lnTo>
                      <a:pt x="414" y="891"/>
                    </a:lnTo>
                    <a:lnTo>
                      <a:pt x="414" y="891"/>
                    </a:lnTo>
                    <a:lnTo>
                      <a:pt x="414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5" y="891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6" y="892"/>
                    </a:lnTo>
                    <a:lnTo>
                      <a:pt x="417" y="893"/>
                    </a:lnTo>
                    <a:lnTo>
                      <a:pt x="417" y="893"/>
                    </a:lnTo>
                    <a:lnTo>
                      <a:pt x="417" y="893"/>
                    </a:lnTo>
                    <a:lnTo>
                      <a:pt x="417" y="892"/>
                    </a:lnTo>
                    <a:lnTo>
                      <a:pt x="417" y="892"/>
                    </a:lnTo>
                    <a:lnTo>
                      <a:pt x="417" y="892"/>
                    </a:lnTo>
                    <a:lnTo>
                      <a:pt x="417" y="892"/>
                    </a:lnTo>
                    <a:lnTo>
                      <a:pt x="418" y="892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3"/>
                    </a:lnTo>
                    <a:lnTo>
                      <a:pt x="418" y="894"/>
                    </a:lnTo>
                    <a:lnTo>
                      <a:pt x="418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19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0" y="894"/>
                    </a:lnTo>
                    <a:lnTo>
                      <a:pt x="421" y="894"/>
                    </a:lnTo>
                    <a:lnTo>
                      <a:pt x="421" y="894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1" y="895"/>
                    </a:lnTo>
                    <a:lnTo>
                      <a:pt x="422" y="895"/>
                    </a:lnTo>
                    <a:lnTo>
                      <a:pt x="422" y="896"/>
                    </a:lnTo>
                    <a:lnTo>
                      <a:pt x="422" y="896"/>
                    </a:lnTo>
                    <a:lnTo>
                      <a:pt x="422" y="896"/>
                    </a:lnTo>
                    <a:lnTo>
                      <a:pt x="422" y="896"/>
                    </a:lnTo>
                    <a:lnTo>
                      <a:pt x="422" y="896"/>
                    </a:lnTo>
                    <a:lnTo>
                      <a:pt x="423" y="896"/>
                    </a:lnTo>
                    <a:lnTo>
                      <a:pt x="423" y="896"/>
                    </a:lnTo>
                    <a:lnTo>
                      <a:pt x="423" y="897"/>
                    </a:lnTo>
                    <a:lnTo>
                      <a:pt x="423" y="897"/>
                    </a:lnTo>
                    <a:lnTo>
                      <a:pt x="423" y="897"/>
                    </a:lnTo>
                    <a:lnTo>
                      <a:pt x="423" y="897"/>
                    </a:lnTo>
                    <a:lnTo>
                      <a:pt x="424" y="897"/>
                    </a:lnTo>
                    <a:lnTo>
                      <a:pt x="424" y="897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4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5" y="898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6" y="899"/>
                    </a:lnTo>
                    <a:lnTo>
                      <a:pt x="427" y="899"/>
                    </a:lnTo>
                    <a:lnTo>
                      <a:pt x="427" y="899"/>
                    </a:lnTo>
                    <a:lnTo>
                      <a:pt x="427" y="899"/>
                    </a:lnTo>
                    <a:lnTo>
                      <a:pt x="427" y="899"/>
                    </a:lnTo>
                    <a:lnTo>
                      <a:pt x="427" y="900"/>
                    </a:lnTo>
                    <a:lnTo>
                      <a:pt x="427" y="900"/>
                    </a:lnTo>
                    <a:lnTo>
                      <a:pt x="427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8" y="900"/>
                    </a:lnTo>
                    <a:lnTo>
                      <a:pt x="429" y="900"/>
                    </a:lnTo>
                    <a:lnTo>
                      <a:pt x="429" y="901"/>
                    </a:lnTo>
                    <a:lnTo>
                      <a:pt x="429" y="901"/>
                    </a:lnTo>
                    <a:lnTo>
                      <a:pt x="429" y="901"/>
                    </a:lnTo>
                    <a:lnTo>
                      <a:pt x="429" y="901"/>
                    </a:lnTo>
                    <a:lnTo>
                      <a:pt x="429" y="901"/>
                    </a:lnTo>
                    <a:lnTo>
                      <a:pt x="430" y="901"/>
                    </a:lnTo>
                    <a:lnTo>
                      <a:pt x="430" y="901"/>
                    </a:lnTo>
                    <a:lnTo>
                      <a:pt x="430" y="901"/>
                    </a:lnTo>
                    <a:lnTo>
                      <a:pt x="430" y="901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0" y="902"/>
                    </a:lnTo>
                    <a:lnTo>
                      <a:pt x="431" y="902"/>
                    </a:lnTo>
                    <a:lnTo>
                      <a:pt x="431" y="902"/>
                    </a:lnTo>
                    <a:lnTo>
                      <a:pt x="431" y="902"/>
                    </a:lnTo>
                    <a:lnTo>
                      <a:pt x="431" y="902"/>
                    </a:lnTo>
                    <a:lnTo>
                      <a:pt x="431" y="903"/>
                    </a:lnTo>
                    <a:lnTo>
                      <a:pt x="431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3"/>
                    </a:lnTo>
                    <a:lnTo>
                      <a:pt x="432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3" y="904"/>
                    </a:lnTo>
                    <a:lnTo>
                      <a:pt x="434" y="904"/>
                    </a:lnTo>
                    <a:lnTo>
                      <a:pt x="434" y="904"/>
                    </a:lnTo>
                    <a:lnTo>
                      <a:pt x="434" y="905"/>
                    </a:lnTo>
                    <a:lnTo>
                      <a:pt x="434" y="905"/>
                    </a:lnTo>
                    <a:lnTo>
                      <a:pt x="434" y="905"/>
                    </a:lnTo>
                    <a:lnTo>
                      <a:pt x="434" y="905"/>
                    </a:lnTo>
                    <a:lnTo>
                      <a:pt x="435" y="905"/>
                    </a:lnTo>
                    <a:lnTo>
                      <a:pt x="435" y="905"/>
                    </a:lnTo>
                    <a:lnTo>
                      <a:pt x="435" y="905"/>
                    </a:lnTo>
                    <a:lnTo>
                      <a:pt x="435" y="906"/>
                    </a:lnTo>
                    <a:lnTo>
                      <a:pt x="435" y="906"/>
                    </a:lnTo>
                    <a:lnTo>
                      <a:pt x="435" y="906"/>
                    </a:lnTo>
                    <a:lnTo>
                      <a:pt x="435" y="906"/>
                    </a:lnTo>
                    <a:lnTo>
                      <a:pt x="435" y="906"/>
                    </a:lnTo>
                    <a:lnTo>
                      <a:pt x="436" y="906"/>
                    </a:lnTo>
                    <a:lnTo>
                      <a:pt x="436" y="906"/>
                    </a:lnTo>
                    <a:lnTo>
                      <a:pt x="436" y="906"/>
                    </a:lnTo>
                    <a:lnTo>
                      <a:pt x="436" y="906"/>
                    </a:lnTo>
                    <a:lnTo>
                      <a:pt x="436" y="906"/>
                    </a:lnTo>
                    <a:lnTo>
                      <a:pt x="436" y="907"/>
                    </a:lnTo>
                    <a:lnTo>
                      <a:pt x="436" y="907"/>
                    </a:lnTo>
                    <a:lnTo>
                      <a:pt x="436" y="907"/>
                    </a:lnTo>
                    <a:lnTo>
                      <a:pt x="436" y="907"/>
                    </a:lnTo>
                    <a:lnTo>
                      <a:pt x="437" y="907"/>
                    </a:lnTo>
                    <a:lnTo>
                      <a:pt x="437" y="907"/>
                    </a:lnTo>
                    <a:lnTo>
                      <a:pt x="437" y="907"/>
                    </a:lnTo>
                    <a:lnTo>
                      <a:pt x="437" y="908"/>
                    </a:lnTo>
                    <a:lnTo>
                      <a:pt x="437" y="908"/>
                    </a:lnTo>
                    <a:lnTo>
                      <a:pt x="437" y="908"/>
                    </a:lnTo>
                    <a:lnTo>
                      <a:pt x="438" y="908"/>
                    </a:lnTo>
                    <a:lnTo>
                      <a:pt x="438" y="908"/>
                    </a:lnTo>
                    <a:lnTo>
                      <a:pt x="438" y="908"/>
                    </a:lnTo>
                    <a:lnTo>
                      <a:pt x="438" y="908"/>
                    </a:lnTo>
                    <a:lnTo>
                      <a:pt x="438" y="909"/>
                    </a:lnTo>
                    <a:lnTo>
                      <a:pt x="438" y="909"/>
                    </a:lnTo>
                    <a:lnTo>
                      <a:pt x="439" y="909"/>
                    </a:lnTo>
                    <a:lnTo>
                      <a:pt x="439" y="909"/>
                    </a:lnTo>
                    <a:lnTo>
                      <a:pt x="439" y="909"/>
                    </a:lnTo>
                    <a:lnTo>
                      <a:pt x="439" y="909"/>
                    </a:lnTo>
                    <a:lnTo>
                      <a:pt x="439" y="910"/>
                    </a:lnTo>
                    <a:lnTo>
                      <a:pt x="439" y="910"/>
                    </a:lnTo>
                    <a:lnTo>
                      <a:pt x="439" y="910"/>
                    </a:lnTo>
                    <a:lnTo>
                      <a:pt x="439" y="910"/>
                    </a:lnTo>
                    <a:lnTo>
                      <a:pt x="440" y="910"/>
                    </a:lnTo>
                    <a:lnTo>
                      <a:pt x="440" y="910"/>
                    </a:lnTo>
                    <a:lnTo>
                      <a:pt x="440" y="910"/>
                    </a:lnTo>
                    <a:lnTo>
                      <a:pt x="440" y="910"/>
                    </a:lnTo>
                    <a:lnTo>
                      <a:pt x="440" y="911"/>
                    </a:lnTo>
                    <a:lnTo>
                      <a:pt x="440" y="911"/>
                    </a:lnTo>
                    <a:lnTo>
                      <a:pt x="441" y="911"/>
                    </a:lnTo>
                    <a:lnTo>
                      <a:pt x="441" y="911"/>
                    </a:lnTo>
                    <a:lnTo>
                      <a:pt x="441" y="911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1" y="912"/>
                    </a:lnTo>
                    <a:lnTo>
                      <a:pt x="442" y="913"/>
                    </a:lnTo>
                    <a:lnTo>
                      <a:pt x="442" y="913"/>
                    </a:lnTo>
                    <a:lnTo>
                      <a:pt x="442" y="913"/>
                    </a:lnTo>
                    <a:lnTo>
                      <a:pt x="442" y="913"/>
                    </a:lnTo>
                    <a:lnTo>
                      <a:pt x="442" y="913"/>
                    </a:lnTo>
                    <a:lnTo>
                      <a:pt x="442" y="914"/>
                    </a:lnTo>
                    <a:lnTo>
                      <a:pt x="442" y="914"/>
                    </a:lnTo>
                    <a:lnTo>
                      <a:pt x="443" y="914"/>
                    </a:lnTo>
                    <a:lnTo>
                      <a:pt x="443" y="914"/>
                    </a:lnTo>
                    <a:lnTo>
                      <a:pt x="443" y="915"/>
                    </a:lnTo>
                    <a:lnTo>
                      <a:pt x="443" y="915"/>
                    </a:lnTo>
                    <a:lnTo>
                      <a:pt x="443" y="915"/>
                    </a:lnTo>
                    <a:lnTo>
                      <a:pt x="443" y="915"/>
                    </a:lnTo>
                    <a:lnTo>
                      <a:pt x="443" y="916"/>
                    </a:lnTo>
                    <a:lnTo>
                      <a:pt x="444" y="916"/>
                    </a:lnTo>
                    <a:lnTo>
                      <a:pt x="444" y="916"/>
                    </a:lnTo>
                    <a:lnTo>
                      <a:pt x="444" y="916"/>
                    </a:lnTo>
                    <a:lnTo>
                      <a:pt x="444" y="917"/>
                    </a:lnTo>
                    <a:lnTo>
                      <a:pt x="444" y="917"/>
                    </a:lnTo>
                    <a:lnTo>
                      <a:pt x="444" y="917"/>
                    </a:lnTo>
                    <a:lnTo>
                      <a:pt x="445" y="918"/>
                    </a:lnTo>
                    <a:lnTo>
                      <a:pt x="445" y="918"/>
                    </a:lnTo>
                    <a:lnTo>
                      <a:pt x="445" y="918"/>
                    </a:lnTo>
                    <a:lnTo>
                      <a:pt x="445" y="919"/>
                    </a:lnTo>
                    <a:lnTo>
                      <a:pt x="445" y="919"/>
                    </a:lnTo>
                    <a:lnTo>
                      <a:pt x="445" y="919"/>
                    </a:lnTo>
                    <a:lnTo>
                      <a:pt x="445" y="919"/>
                    </a:lnTo>
                    <a:lnTo>
                      <a:pt x="445" y="919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6" y="920"/>
                    </a:lnTo>
                    <a:lnTo>
                      <a:pt x="447" y="920"/>
                    </a:lnTo>
                    <a:lnTo>
                      <a:pt x="447" y="920"/>
                    </a:lnTo>
                    <a:lnTo>
                      <a:pt x="447" y="920"/>
                    </a:lnTo>
                    <a:lnTo>
                      <a:pt x="447" y="920"/>
                    </a:lnTo>
                    <a:lnTo>
                      <a:pt x="447" y="921"/>
                    </a:lnTo>
                    <a:lnTo>
                      <a:pt x="447" y="921"/>
                    </a:lnTo>
                    <a:lnTo>
                      <a:pt x="447" y="921"/>
                    </a:lnTo>
                    <a:lnTo>
                      <a:pt x="447" y="921"/>
                    </a:lnTo>
                    <a:lnTo>
                      <a:pt x="447" y="921"/>
                    </a:lnTo>
                    <a:lnTo>
                      <a:pt x="448" y="921"/>
                    </a:lnTo>
                    <a:lnTo>
                      <a:pt x="448" y="921"/>
                    </a:lnTo>
                    <a:lnTo>
                      <a:pt x="448" y="921"/>
                    </a:lnTo>
                    <a:lnTo>
                      <a:pt x="448" y="921"/>
                    </a:lnTo>
                    <a:lnTo>
                      <a:pt x="448" y="922"/>
                    </a:lnTo>
                    <a:lnTo>
                      <a:pt x="448" y="922"/>
                    </a:lnTo>
                    <a:lnTo>
                      <a:pt x="448" y="922"/>
                    </a:lnTo>
                    <a:lnTo>
                      <a:pt x="449" y="922"/>
                    </a:lnTo>
                    <a:lnTo>
                      <a:pt x="449" y="922"/>
                    </a:lnTo>
                    <a:lnTo>
                      <a:pt x="449" y="922"/>
                    </a:lnTo>
                    <a:lnTo>
                      <a:pt x="449" y="923"/>
                    </a:lnTo>
                    <a:lnTo>
                      <a:pt x="449" y="923"/>
                    </a:lnTo>
                    <a:lnTo>
                      <a:pt x="449" y="923"/>
                    </a:lnTo>
                    <a:lnTo>
                      <a:pt x="450" y="923"/>
                    </a:lnTo>
                    <a:lnTo>
                      <a:pt x="450" y="923"/>
                    </a:lnTo>
                    <a:lnTo>
                      <a:pt x="450" y="924"/>
                    </a:lnTo>
                    <a:lnTo>
                      <a:pt x="450" y="924"/>
                    </a:lnTo>
                    <a:lnTo>
                      <a:pt x="450" y="924"/>
                    </a:lnTo>
                    <a:lnTo>
                      <a:pt x="450" y="924"/>
                    </a:lnTo>
                    <a:lnTo>
                      <a:pt x="450" y="925"/>
                    </a:lnTo>
                    <a:lnTo>
                      <a:pt x="450" y="925"/>
                    </a:lnTo>
                    <a:lnTo>
                      <a:pt x="451" y="925"/>
                    </a:lnTo>
                    <a:lnTo>
                      <a:pt x="451" y="925"/>
                    </a:lnTo>
                    <a:lnTo>
                      <a:pt x="451" y="925"/>
                    </a:lnTo>
                    <a:lnTo>
                      <a:pt x="451" y="926"/>
                    </a:lnTo>
                    <a:lnTo>
                      <a:pt x="451" y="926"/>
                    </a:lnTo>
                    <a:lnTo>
                      <a:pt x="451" y="926"/>
                    </a:lnTo>
                    <a:lnTo>
                      <a:pt x="452" y="926"/>
                    </a:lnTo>
                    <a:lnTo>
                      <a:pt x="452" y="926"/>
                    </a:lnTo>
                    <a:lnTo>
                      <a:pt x="452" y="927"/>
                    </a:lnTo>
                    <a:lnTo>
                      <a:pt x="452" y="927"/>
                    </a:lnTo>
                    <a:lnTo>
                      <a:pt x="452" y="927"/>
                    </a:lnTo>
                    <a:lnTo>
                      <a:pt x="452" y="927"/>
                    </a:lnTo>
                    <a:lnTo>
                      <a:pt x="452" y="927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8"/>
                    </a:lnTo>
                    <a:lnTo>
                      <a:pt x="453" y="929"/>
                    </a:lnTo>
                    <a:lnTo>
                      <a:pt x="453" y="929"/>
                    </a:lnTo>
                    <a:lnTo>
                      <a:pt x="454" y="929"/>
                    </a:lnTo>
                    <a:lnTo>
                      <a:pt x="454" y="929"/>
                    </a:lnTo>
                    <a:lnTo>
                      <a:pt x="454" y="929"/>
                    </a:lnTo>
                    <a:lnTo>
                      <a:pt x="454" y="929"/>
                    </a:lnTo>
                    <a:lnTo>
                      <a:pt x="454" y="930"/>
                    </a:lnTo>
                    <a:lnTo>
                      <a:pt x="454" y="930"/>
                    </a:lnTo>
                    <a:lnTo>
                      <a:pt x="454" y="930"/>
                    </a:lnTo>
                    <a:lnTo>
                      <a:pt x="455" y="930"/>
                    </a:lnTo>
                    <a:lnTo>
                      <a:pt x="455" y="930"/>
                    </a:lnTo>
                    <a:lnTo>
                      <a:pt x="455" y="931"/>
                    </a:lnTo>
                    <a:lnTo>
                      <a:pt x="455" y="931"/>
                    </a:lnTo>
                    <a:lnTo>
                      <a:pt x="455" y="931"/>
                    </a:lnTo>
                    <a:lnTo>
                      <a:pt x="455" y="932"/>
                    </a:lnTo>
                    <a:lnTo>
                      <a:pt x="456" y="932"/>
                    </a:lnTo>
                    <a:lnTo>
                      <a:pt x="456" y="932"/>
                    </a:lnTo>
                    <a:lnTo>
                      <a:pt x="456" y="932"/>
                    </a:lnTo>
                    <a:lnTo>
                      <a:pt x="456" y="933"/>
                    </a:lnTo>
                    <a:lnTo>
                      <a:pt x="456" y="933"/>
                    </a:lnTo>
                    <a:lnTo>
                      <a:pt x="456" y="933"/>
                    </a:lnTo>
                    <a:lnTo>
                      <a:pt x="456" y="934"/>
                    </a:lnTo>
                    <a:lnTo>
                      <a:pt x="456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7" y="934"/>
                    </a:lnTo>
                    <a:lnTo>
                      <a:pt x="458" y="934"/>
                    </a:lnTo>
                    <a:lnTo>
                      <a:pt x="458" y="934"/>
                    </a:lnTo>
                    <a:lnTo>
                      <a:pt x="458" y="935"/>
                    </a:lnTo>
                    <a:lnTo>
                      <a:pt x="458" y="935"/>
                    </a:lnTo>
                    <a:lnTo>
                      <a:pt x="458" y="935"/>
                    </a:lnTo>
                    <a:lnTo>
                      <a:pt x="458" y="935"/>
                    </a:lnTo>
                    <a:lnTo>
                      <a:pt x="458" y="935"/>
                    </a:lnTo>
                    <a:lnTo>
                      <a:pt x="459" y="935"/>
                    </a:lnTo>
                    <a:lnTo>
                      <a:pt x="459" y="935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59" y="936"/>
                    </a:lnTo>
                    <a:lnTo>
                      <a:pt x="460" y="937"/>
                    </a:lnTo>
                    <a:lnTo>
                      <a:pt x="460" y="937"/>
                    </a:lnTo>
                    <a:lnTo>
                      <a:pt x="460" y="937"/>
                    </a:lnTo>
                    <a:lnTo>
                      <a:pt x="460" y="938"/>
                    </a:lnTo>
                    <a:lnTo>
                      <a:pt x="460" y="938"/>
                    </a:lnTo>
                    <a:lnTo>
                      <a:pt x="460" y="938"/>
                    </a:lnTo>
                    <a:lnTo>
                      <a:pt x="461" y="938"/>
                    </a:lnTo>
                    <a:lnTo>
                      <a:pt x="461" y="939"/>
                    </a:lnTo>
                    <a:lnTo>
                      <a:pt x="461" y="939"/>
                    </a:lnTo>
                    <a:lnTo>
                      <a:pt x="461" y="939"/>
                    </a:lnTo>
                    <a:lnTo>
                      <a:pt x="461" y="939"/>
                    </a:lnTo>
                    <a:lnTo>
                      <a:pt x="461" y="939"/>
                    </a:lnTo>
                    <a:lnTo>
                      <a:pt x="461" y="940"/>
                    </a:lnTo>
                    <a:lnTo>
                      <a:pt x="462" y="940"/>
                    </a:lnTo>
                    <a:lnTo>
                      <a:pt x="462" y="940"/>
                    </a:lnTo>
                    <a:lnTo>
                      <a:pt x="462" y="940"/>
                    </a:lnTo>
                    <a:lnTo>
                      <a:pt x="462" y="941"/>
                    </a:lnTo>
                    <a:lnTo>
                      <a:pt x="462" y="941"/>
                    </a:lnTo>
                    <a:lnTo>
                      <a:pt x="462" y="941"/>
                    </a:lnTo>
                    <a:lnTo>
                      <a:pt x="462" y="941"/>
                    </a:lnTo>
                    <a:lnTo>
                      <a:pt x="463" y="942"/>
                    </a:lnTo>
                    <a:lnTo>
                      <a:pt x="463" y="942"/>
                    </a:lnTo>
                    <a:lnTo>
                      <a:pt x="463" y="942"/>
                    </a:lnTo>
                    <a:lnTo>
                      <a:pt x="463" y="942"/>
                    </a:lnTo>
                    <a:lnTo>
                      <a:pt x="463" y="942"/>
                    </a:lnTo>
                    <a:lnTo>
                      <a:pt x="463" y="943"/>
                    </a:lnTo>
                    <a:lnTo>
                      <a:pt x="463" y="943"/>
                    </a:lnTo>
                    <a:lnTo>
                      <a:pt x="464" y="943"/>
                    </a:lnTo>
                    <a:lnTo>
                      <a:pt x="464" y="943"/>
                    </a:lnTo>
                    <a:lnTo>
                      <a:pt x="464" y="944"/>
                    </a:lnTo>
                    <a:lnTo>
                      <a:pt x="464" y="944"/>
                    </a:lnTo>
                    <a:lnTo>
                      <a:pt x="464" y="944"/>
                    </a:lnTo>
                    <a:lnTo>
                      <a:pt x="464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5"/>
                    </a:lnTo>
                    <a:lnTo>
                      <a:pt x="465" y="946"/>
                    </a:lnTo>
                    <a:lnTo>
                      <a:pt x="465" y="946"/>
                    </a:lnTo>
                    <a:lnTo>
                      <a:pt x="466" y="946"/>
                    </a:lnTo>
                    <a:lnTo>
                      <a:pt x="466" y="947"/>
                    </a:lnTo>
                    <a:lnTo>
                      <a:pt x="466" y="947"/>
                    </a:lnTo>
                    <a:lnTo>
                      <a:pt x="466" y="948"/>
                    </a:lnTo>
                    <a:lnTo>
                      <a:pt x="466" y="948"/>
                    </a:lnTo>
                    <a:lnTo>
                      <a:pt x="466" y="948"/>
                    </a:lnTo>
                    <a:lnTo>
                      <a:pt x="467" y="948"/>
                    </a:lnTo>
                    <a:lnTo>
                      <a:pt x="467" y="949"/>
                    </a:lnTo>
                    <a:lnTo>
                      <a:pt x="467" y="949"/>
                    </a:lnTo>
                    <a:lnTo>
                      <a:pt x="467" y="950"/>
                    </a:lnTo>
                    <a:lnTo>
                      <a:pt x="467" y="950"/>
                    </a:lnTo>
                    <a:lnTo>
                      <a:pt x="467" y="950"/>
                    </a:lnTo>
                    <a:lnTo>
                      <a:pt x="467" y="951"/>
                    </a:lnTo>
                    <a:lnTo>
                      <a:pt x="468" y="951"/>
                    </a:lnTo>
                    <a:lnTo>
                      <a:pt x="468" y="951"/>
                    </a:lnTo>
                    <a:lnTo>
                      <a:pt x="468" y="952"/>
                    </a:lnTo>
                    <a:lnTo>
                      <a:pt x="468" y="952"/>
                    </a:lnTo>
                    <a:lnTo>
                      <a:pt x="468" y="952"/>
                    </a:lnTo>
                    <a:lnTo>
                      <a:pt x="468" y="953"/>
                    </a:lnTo>
                    <a:lnTo>
                      <a:pt x="468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69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0" y="953"/>
                    </a:lnTo>
                    <a:lnTo>
                      <a:pt x="471" y="953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1" y="954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2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3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5"/>
                    </a:lnTo>
                    <a:lnTo>
                      <a:pt x="474" y="956"/>
                    </a:lnTo>
                    <a:lnTo>
                      <a:pt x="474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5" y="956"/>
                    </a:lnTo>
                    <a:lnTo>
                      <a:pt x="476" y="956"/>
                    </a:lnTo>
                    <a:lnTo>
                      <a:pt x="476" y="956"/>
                    </a:lnTo>
                    <a:lnTo>
                      <a:pt x="476" y="957"/>
                    </a:lnTo>
                    <a:lnTo>
                      <a:pt x="476" y="957"/>
                    </a:lnTo>
                    <a:lnTo>
                      <a:pt x="476" y="957"/>
                    </a:lnTo>
                    <a:lnTo>
                      <a:pt x="476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78" y="957"/>
                    </a:lnTo>
                    <a:lnTo>
                      <a:pt x="478" y="957"/>
                    </a:lnTo>
                    <a:lnTo>
                      <a:pt x="478" y="957"/>
                    </a:lnTo>
                    <a:lnTo>
                      <a:pt x="478" y="957"/>
                    </a:lnTo>
                    <a:lnTo>
                      <a:pt x="478" y="958"/>
                    </a:lnTo>
                    <a:lnTo>
                      <a:pt x="478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79" y="958"/>
                    </a:lnTo>
                    <a:lnTo>
                      <a:pt x="480" y="958"/>
                    </a:lnTo>
                    <a:lnTo>
                      <a:pt x="480" y="958"/>
                    </a:lnTo>
                    <a:lnTo>
                      <a:pt x="480" y="958"/>
                    </a:lnTo>
                    <a:lnTo>
                      <a:pt x="480" y="959"/>
                    </a:lnTo>
                    <a:lnTo>
                      <a:pt x="480" y="959"/>
                    </a:lnTo>
                    <a:lnTo>
                      <a:pt x="480" y="959"/>
                    </a:lnTo>
                    <a:lnTo>
                      <a:pt x="480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1" y="959"/>
                    </a:lnTo>
                    <a:lnTo>
                      <a:pt x="482" y="959"/>
                    </a:lnTo>
                    <a:lnTo>
                      <a:pt x="482" y="959"/>
                    </a:lnTo>
                    <a:lnTo>
                      <a:pt x="482" y="959"/>
                    </a:lnTo>
                    <a:lnTo>
                      <a:pt x="482" y="959"/>
                    </a:lnTo>
                    <a:lnTo>
                      <a:pt x="482" y="959"/>
                    </a:lnTo>
                    <a:lnTo>
                      <a:pt x="482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3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4" y="960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5" y="961"/>
                    </a:lnTo>
                    <a:lnTo>
                      <a:pt x="486" y="961"/>
                    </a:lnTo>
                    <a:lnTo>
                      <a:pt x="486" y="961"/>
                    </a:lnTo>
                    <a:lnTo>
                      <a:pt x="486" y="961"/>
                    </a:lnTo>
                    <a:lnTo>
                      <a:pt x="486" y="961"/>
                    </a:lnTo>
                    <a:lnTo>
                      <a:pt x="486" y="961"/>
                    </a:lnTo>
                    <a:lnTo>
                      <a:pt x="486" y="962"/>
                    </a:lnTo>
                    <a:lnTo>
                      <a:pt x="486" y="962"/>
                    </a:lnTo>
                    <a:lnTo>
                      <a:pt x="486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7" y="962"/>
                    </a:lnTo>
                    <a:lnTo>
                      <a:pt x="488" y="962"/>
                    </a:lnTo>
                    <a:lnTo>
                      <a:pt x="488" y="962"/>
                    </a:lnTo>
                    <a:lnTo>
                      <a:pt x="488" y="962"/>
                    </a:lnTo>
                    <a:lnTo>
                      <a:pt x="488" y="962"/>
                    </a:lnTo>
                    <a:lnTo>
                      <a:pt x="488" y="962"/>
                    </a:lnTo>
                    <a:lnTo>
                      <a:pt x="488" y="963"/>
                    </a:lnTo>
                    <a:lnTo>
                      <a:pt x="488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89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3"/>
                    </a:lnTo>
                    <a:lnTo>
                      <a:pt x="490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1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2" y="964"/>
                    </a:lnTo>
                    <a:lnTo>
                      <a:pt x="493" y="964"/>
                    </a:lnTo>
                    <a:lnTo>
                      <a:pt x="493" y="965"/>
                    </a:lnTo>
                    <a:lnTo>
                      <a:pt x="493" y="965"/>
                    </a:lnTo>
                    <a:lnTo>
                      <a:pt x="493" y="965"/>
                    </a:lnTo>
                    <a:lnTo>
                      <a:pt x="493" y="965"/>
                    </a:lnTo>
                    <a:lnTo>
                      <a:pt x="493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4" y="965"/>
                    </a:lnTo>
                    <a:lnTo>
                      <a:pt x="495" y="965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5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6" y="966"/>
                    </a:lnTo>
                    <a:lnTo>
                      <a:pt x="497" y="966"/>
                    </a:lnTo>
                    <a:lnTo>
                      <a:pt x="497" y="966"/>
                    </a:lnTo>
                    <a:lnTo>
                      <a:pt x="497" y="966"/>
                    </a:lnTo>
                    <a:lnTo>
                      <a:pt x="497" y="966"/>
                    </a:lnTo>
                    <a:lnTo>
                      <a:pt x="497" y="967"/>
                    </a:lnTo>
                    <a:lnTo>
                      <a:pt x="497" y="967"/>
                    </a:lnTo>
                    <a:lnTo>
                      <a:pt x="497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8" y="967"/>
                    </a:lnTo>
                    <a:lnTo>
                      <a:pt x="499" y="967"/>
                    </a:lnTo>
                    <a:lnTo>
                      <a:pt x="499" y="967"/>
                    </a:lnTo>
                    <a:lnTo>
                      <a:pt x="499" y="967"/>
                    </a:lnTo>
                    <a:lnTo>
                      <a:pt x="499" y="968"/>
                    </a:lnTo>
                    <a:lnTo>
                      <a:pt x="499" y="968"/>
                    </a:lnTo>
                    <a:lnTo>
                      <a:pt x="499" y="968"/>
                    </a:lnTo>
                    <a:lnTo>
                      <a:pt x="499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0" y="968"/>
                    </a:lnTo>
                    <a:lnTo>
                      <a:pt x="501" y="968"/>
                    </a:lnTo>
                    <a:lnTo>
                      <a:pt x="501" y="968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1" y="969"/>
                    </a:lnTo>
                    <a:lnTo>
                      <a:pt x="502" y="969"/>
                    </a:lnTo>
                    <a:lnTo>
                      <a:pt x="502" y="969"/>
                    </a:lnTo>
                    <a:lnTo>
                      <a:pt x="502" y="969"/>
                    </a:lnTo>
                    <a:lnTo>
                      <a:pt x="502" y="969"/>
                    </a:lnTo>
                    <a:lnTo>
                      <a:pt x="502" y="969"/>
                    </a:lnTo>
                    <a:lnTo>
                      <a:pt x="502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3" y="970"/>
                    </a:lnTo>
                    <a:lnTo>
                      <a:pt x="504" y="970"/>
                    </a:lnTo>
                    <a:lnTo>
                      <a:pt x="504" y="970"/>
                    </a:lnTo>
                    <a:lnTo>
                      <a:pt x="504" y="970"/>
                    </a:lnTo>
                    <a:lnTo>
                      <a:pt x="504" y="970"/>
                    </a:lnTo>
                    <a:lnTo>
                      <a:pt x="504" y="971"/>
                    </a:lnTo>
                    <a:lnTo>
                      <a:pt x="504" y="971"/>
                    </a:lnTo>
                    <a:lnTo>
                      <a:pt x="504" y="971"/>
                    </a:lnTo>
                    <a:lnTo>
                      <a:pt x="504" y="971"/>
                    </a:lnTo>
                    <a:lnTo>
                      <a:pt x="505" y="971"/>
                    </a:lnTo>
                    <a:lnTo>
                      <a:pt x="505" y="971"/>
                    </a:lnTo>
                    <a:lnTo>
                      <a:pt x="505" y="971"/>
                    </a:lnTo>
                    <a:lnTo>
                      <a:pt x="505" y="971"/>
                    </a:lnTo>
                    <a:lnTo>
                      <a:pt x="505" y="972"/>
                    </a:lnTo>
                    <a:lnTo>
                      <a:pt x="505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2"/>
                    </a:lnTo>
                    <a:lnTo>
                      <a:pt x="506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7" y="973"/>
                    </a:lnTo>
                    <a:lnTo>
                      <a:pt x="508" y="973"/>
                    </a:lnTo>
                    <a:lnTo>
                      <a:pt x="508" y="973"/>
                    </a:lnTo>
                    <a:lnTo>
                      <a:pt x="508" y="973"/>
                    </a:lnTo>
                    <a:lnTo>
                      <a:pt x="508" y="973"/>
                    </a:lnTo>
                    <a:lnTo>
                      <a:pt x="508" y="974"/>
                    </a:lnTo>
                    <a:lnTo>
                      <a:pt x="508" y="974"/>
                    </a:lnTo>
                    <a:lnTo>
                      <a:pt x="508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09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0" y="974"/>
                    </a:lnTo>
                    <a:lnTo>
                      <a:pt x="511" y="974"/>
                    </a:lnTo>
                    <a:lnTo>
                      <a:pt x="511" y="975"/>
                    </a:lnTo>
                    <a:lnTo>
                      <a:pt x="511" y="975"/>
                    </a:lnTo>
                    <a:lnTo>
                      <a:pt x="511" y="975"/>
                    </a:lnTo>
                    <a:lnTo>
                      <a:pt x="511" y="975"/>
                    </a:lnTo>
                    <a:lnTo>
                      <a:pt x="511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2" y="975"/>
                    </a:lnTo>
                    <a:lnTo>
                      <a:pt x="513" y="975"/>
                    </a:lnTo>
                    <a:lnTo>
                      <a:pt x="513" y="975"/>
                    </a:lnTo>
                    <a:lnTo>
                      <a:pt x="513" y="975"/>
                    </a:lnTo>
                    <a:lnTo>
                      <a:pt x="513" y="975"/>
                    </a:lnTo>
                    <a:lnTo>
                      <a:pt x="513" y="976"/>
                    </a:lnTo>
                    <a:lnTo>
                      <a:pt x="513" y="976"/>
                    </a:lnTo>
                    <a:lnTo>
                      <a:pt x="513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4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6"/>
                    </a:lnTo>
                    <a:lnTo>
                      <a:pt x="515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6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7" y="977"/>
                    </a:lnTo>
                    <a:lnTo>
                      <a:pt x="518" y="977"/>
                    </a:lnTo>
                    <a:lnTo>
                      <a:pt x="518" y="977"/>
                    </a:lnTo>
                    <a:lnTo>
                      <a:pt x="518" y="977"/>
                    </a:lnTo>
                    <a:lnTo>
                      <a:pt x="518" y="977"/>
                    </a:lnTo>
                    <a:lnTo>
                      <a:pt x="518" y="977"/>
                    </a:lnTo>
                    <a:lnTo>
                      <a:pt x="518" y="978"/>
                    </a:lnTo>
                    <a:lnTo>
                      <a:pt x="518" y="978"/>
                    </a:lnTo>
                    <a:lnTo>
                      <a:pt x="518" y="978"/>
                    </a:lnTo>
                    <a:lnTo>
                      <a:pt x="518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19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0" y="978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1" y="979"/>
                    </a:lnTo>
                    <a:lnTo>
                      <a:pt x="522" y="979"/>
                    </a:lnTo>
                    <a:lnTo>
                      <a:pt x="522" y="979"/>
                    </a:lnTo>
                    <a:lnTo>
                      <a:pt x="522" y="979"/>
                    </a:lnTo>
                    <a:lnTo>
                      <a:pt x="522" y="979"/>
                    </a:lnTo>
                    <a:lnTo>
                      <a:pt x="522" y="980"/>
                    </a:lnTo>
                    <a:lnTo>
                      <a:pt x="522" y="980"/>
                    </a:lnTo>
                    <a:lnTo>
                      <a:pt x="522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3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4" y="980"/>
                    </a:lnTo>
                    <a:lnTo>
                      <a:pt x="525" y="980"/>
                    </a:lnTo>
                    <a:lnTo>
                      <a:pt x="525" y="980"/>
                    </a:lnTo>
                    <a:lnTo>
                      <a:pt x="525" y="980"/>
                    </a:lnTo>
                    <a:lnTo>
                      <a:pt x="525" y="981"/>
                    </a:lnTo>
                    <a:lnTo>
                      <a:pt x="525" y="981"/>
                    </a:lnTo>
                    <a:lnTo>
                      <a:pt x="525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6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7" y="981"/>
                    </a:lnTo>
                    <a:lnTo>
                      <a:pt x="528" y="981"/>
                    </a:lnTo>
                    <a:lnTo>
                      <a:pt x="528" y="981"/>
                    </a:lnTo>
                    <a:lnTo>
                      <a:pt x="528" y="981"/>
                    </a:lnTo>
                    <a:lnTo>
                      <a:pt x="528" y="982"/>
                    </a:lnTo>
                    <a:lnTo>
                      <a:pt x="528" y="982"/>
                    </a:lnTo>
                    <a:lnTo>
                      <a:pt x="528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29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31" y="982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1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2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3" y="983"/>
                    </a:lnTo>
                    <a:lnTo>
                      <a:pt x="534" y="983"/>
                    </a:lnTo>
                    <a:lnTo>
                      <a:pt x="534" y="983"/>
                    </a:lnTo>
                    <a:lnTo>
                      <a:pt x="534" y="983"/>
                    </a:lnTo>
                    <a:lnTo>
                      <a:pt x="534" y="983"/>
                    </a:lnTo>
                    <a:lnTo>
                      <a:pt x="534" y="983"/>
                    </a:lnTo>
                    <a:lnTo>
                      <a:pt x="534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5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6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7" y="984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8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39" y="985"/>
                    </a:lnTo>
                    <a:lnTo>
                      <a:pt x="540" y="985"/>
                    </a:lnTo>
                    <a:lnTo>
                      <a:pt x="540" y="985"/>
                    </a:lnTo>
                    <a:lnTo>
                      <a:pt x="540" y="985"/>
                    </a:lnTo>
                    <a:lnTo>
                      <a:pt x="540" y="985"/>
                    </a:lnTo>
                    <a:lnTo>
                      <a:pt x="540" y="986"/>
                    </a:lnTo>
                    <a:lnTo>
                      <a:pt x="540" y="986"/>
                    </a:lnTo>
                    <a:lnTo>
                      <a:pt x="540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2" y="986"/>
                    </a:lnTo>
                    <a:lnTo>
                      <a:pt x="543" y="986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4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7"/>
                    </a:lnTo>
                    <a:lnTo>
                      <a:pt x="545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6" y="988"/>
                    </a:lnTo>
                    <a:lnTo>
                      <a:pt x="547" y="988"/>
                    </a:lnTo>
                    <a:lnTo>
                      <a:pt x="547" y="988"/>
                    </a:lnTo>
                    <a:lnTo>
                      <a:pt x="547" y="988"/>
                    </a:lnTo>
                    <a:lnTo>
                      <a:pt x="547" y="988"/>
                    </a:lnTo>
                    <a:lnTo>
                      <a:pt x="547" y="989"/>
                    </a:lnTo>
                    <a:lnTo>
                      <a:pt x="547" y="989"/>
                    </a:lnTo>
                    <a:lnTo>
                      <a:pt x="547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8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49" y="989"/>
                    </a:lnTo>
                    <a:lnTo>
                      <a:pt x="550" y="989"/>
                    </a:lnTo>
                    <a:lnTo>
                      <a:pt x="550" y="990"/>
                    </a:lnTo>
                    <a:lnTo>
                      <a:pt x="550" y="990"/>
                    </a:lnTo>
                    <a:lnTo>
                      <a:pt x="550" y="990"/>
                    </a:lnTo>
                    <a:lnTo>
                      <a:pt x="550" y="990"/>
                    </a:lnTo>
                    <a:lnTo>
                      <a:pt x="550" y="990"/>
                    </a:lnTo>
                    <a:lnTo>
                      <a:pt x="551" y="990"/>
                    </a:lnTo>
                    <a:lnTo>
                      <a:pt x="551" y="990"/>
                    </a:lnTo>
                    <a:lnTo>
                      <a:pt x="551" y="990"/>
                    </a:lnTo>
                    <a:lnTo>
                      <a:pt x="551" y="990"/>
                    </a:lnTo>
                    <a:lnTo>
                      <a:pt x="551" y="990"/>
                    </a:lnTo>
                    <a:lnTo>
                      <a:pt x="551" y="991"/>
                    </a:lnTo>
                    <a:lnTo>
                      <a:pt x="551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2" y="991"/>
                    </a:lnTo>
                    <a:lnTo>
                      <a:pt x="553" y="991"/>
                    </a:lnTo>
                    <a:lnTo>
                      <a:pt x="553" y="991"/>
                    </a:lnTo>
                    <a:lnTo>
                      <a:pt x="553" y="991"/>
                    </a:lnTo>
                    <a:lnTo>
                      <a:pt x="553" y="991"/>
                    </a:lnTo>
                    <a:lnTo>
                      <a:pt x="553" y="992"/>
                    </a:lnTo>
                    <a:lnTo>
                      <a:pt x="553" y="992"/>
                    </a:lnTo>
                    <a:lnTo>
                      <a:pt x="553" y="992"/>
                    </a:lnTo>
                    <a:lnTo>
                      <a:pt x="553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4" y="992"/>
                    </a:lnTo>
                    <a:lnTo>
                      <a:pt x="555" y="992"/>
                    </a:lnTo>
                    <a:lnTo>
                      <a:pt x="555" y="992"/>
                    </a:lnTo>
                    <a:lnTo>
                      <a:pt x="555" y="992"/>
                    </a:lnTo>
                    <a:lnTo>
                      <a:pt x="555" y="993"/>
                    </a:lnTo>
                    <a:lnTo>
                      <a:pt x="555" y="993"/>
                    </a:lnTo>
                    <a:lnTo>
                      <a:pt x="555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6" y="993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7" y="994"/>
                    </a:lnTo>
                    <a:lnTo>
                      <a:pt x="558" y="994"/>
                    </a:lnTo>
                    <a:lnTo>
                      <a:pt x="558" y="994"/>
                    </a:lnTo>
                    <a:lnTo>
                      <a:pt x="558" y="994"/>
                    </a:lnTo>
                    <a:lnTo>
                      <a:pt x="558" y="994"/>
                    </a:lnTo>
                    <a:lnTo>
                      <a:pt x="558" y="995"/>
                    </a:lnTo>
                    <a:lnTo>
                      <a:pt x="558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59" y="995"/>
                    </a:lnTo>
                    <a:lnTo>
                      <a:pt x="560" y="995"/>
                    </a:lnTo>
                    <a:lnTo>
                      <a:pt x="560" y="995"/>
                    </a:lnTo>
                    <a:lnTo>
                      <a:pt x="560" y="995"/>
                    </a:lnTo>
                    <a:lnTo>
                      <a:pt x="560" y="995"/>
                    </a:lnTo>
                    <a:lnTo>
                      <a:pt x="560" y="995"/>
                    </a:lnTo>
                    <a:lnTo>
                      <a:pt x="560" y="996"/>
                    </a:lnTo>
                    <a:lnTo>
                      <a:pt x="560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1" y="996"/>
                    </a:lnTo>
                    <a:lnTo>
                      <a:pt x="562" y="996"/>
                    </a:lnTo>
                    <a:lnTo>
                      <a:pt x="562" y="996"/>
                    </a:lnTo>
                    <a:lnTo>
                      <a:pt x="562" y="996"/>
                    </a:lnTo>
                    <a:lnTo>
                      <a:pt x="562" y="997"/>
                    </a:lnTo>
                    <a:lnTo>
                      <a:pt x="562" y="997"/>
                    </a:lnTo>
                    <a:lnTo>
                      <a:pt x="562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3" y="997"/>
                    </a:lnTo>
                    <a:lnTo>
                      <a:pt x="564" y="997"/>
                    </a:lnTo>
                    <a:lnTo>
                      <a:pt x="564" y="997"/>
                    </a:lnTo>
                    <a:lnTo>
                      <a:pt x="564" y="997"/>
                    </a:lnTo>
                    <a:lnTo>
                      <a:pt x="564" y="997"/>
                    </a:lnTo>
                    <a:lnTo>
                      <a:pt x="564" y="997"/>
                    </a:lnTo>
                    <a:lnTo>
                      <a:pt x="564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5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6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7" y="998"/>
                    </a:lnTo>
                    <a:lnTo>
                      <a:pt x="568" y="998"/>
                    </a:lnTo>
                    <a:lnTo>
                      <a:pt x="568" y="998"/>
                    </a:lnTo>
                    <a:lnTo>
                      <a:pt x="568" y="999"/>
                    </a:lnTo>
                    <a:lnTo>
                      <a:pt x="568" y="999"/>
                    </a:lnTo>
                    <a:lnTo>
                      <a:pt x="568" y="999"/>
                    </a:lnTo>
                    <a:lnTo>
                      <a:pt x="568" y="999"/>
                    </a:lnTo>
                    <a:lnTo>
                      <a:pt x="568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69" y="999"/>
                    </a:lnTo>
                    <a:lnTo>
                      <a:pt x="570" y="999"/>
                    </a:lnTo>
                    <a:lnTo>
                      <a:pt x="570" y="999"/>
                    </a:lnTo>
                    <a:lnTo>
                      <a:pt x="570" y="999"/>
                    </a:lnTo>
                    <a:lnTo>
                      <a:pt x="570" y="999"/>
                    </a:lnTo>
                    <a:lnTo>
                      <a:pt x="570" y="1000"/>
                    </a:lnTo>
                    <a:lnTo>
                      <a:pt x="570" y="1000"/>
                    </a:lnTo>
                    <a:lnTo>
                      <a:pt x="570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1" y="1000"/>
                    </a:lnTo>
                    <a:lnTo>
                      <a:pt x="572" y="1000"/>
                    </a:lnTo>
                    <a:lnTo>
                      <a:pt x="572" y="1000"/>
                    </a:lnTo>
                    <a:lnTo>
                      <a:pt x="572" y="1000"/>
                    </a:lnTo>
                    <a:lnTo>
                      <a:pt x="572" y="1000"/>
                    </a:lnTo>
                    <a:lnTo>
                      <a:pt x="572" y="1000"/>
                    </a:lnTo>
                    <a:lnTo>
                      <a:pt x="572" y="1001"/>
                    </a:lnTo>
                    <a:lnTo>
                      <a:pt x="572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3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4" y="1001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575" y="1002"/>
                    </a:lnTo>
                    <a:lnTo>
                      <a:pt x="575" y="1002"/>
                    </a:lnTo>
                    <a:lnTo>
                      <a:pt x="575" y="1002"/>
                    </a:lnTo>
                    <a:lnTo>
                      <a:pt x="575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6" y="1002"/>
                    </a:lnTo>
                    <a:lnTo>
                      <a:pt x="577" y="1002"/>
                    </a:lnTo>
                    <a:lnTo>
                      <a:pt x="577" y="1002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7" y="1003"/>
                    </a:lnTo>
                    <a:lnTo>
                      <a:pt x="578" y="1003"/>
                    </a:lnTo>
                    <a:lnTo>
                      <a:pt x="578" y="1003"/>
                    </a:lnTo>
                    <a:lnTo>
                      <a:pt x="578" y="1003"/>
                    </a:lnTo>
                    <a:lnTo>
                      <a:pt x="578" y="1003"/>
                    </a:lnTo>
                    <a:lnTo>
                      <a:pt x="578" y="1003"/>
                    </a:lnTo>
                    <a:lnTo>
                      <a:pt x="578" y="1004"/>
                    </a:lnTo>
                    <a:lnTo>
                      <a:pt x="578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79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0" y="1004"/>
                    </a:lnTo>
                    <a:lnTo>
                      <a:pt x="581" y="1004"/>
                    </a:lnTo>
                    <a:lnTo>
                      <a:pt x="581" y="1005"/>
                    </a:lnTo>
                    <a:lnTo>
                      <a:pt x="581" y="1005"/>
                    </a:lnTo>
                    <a:lnTo>
                      <a:pt x="581" y="1005"/>
                    </a:lnTo>
                    <a:lnTo>
                      <a:pt x="581" y="1005"/>
                    </a:lnTo>
                    <a:lnTo>
                      <a:pt x="581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2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5"/>
                    </a:lnTo>
                    <a:lnTo>
                      <a:pt x="583" y="1006"/>
                    </a:lnTo>
                    <a:lnTo>
                      <a:pt x="583" y="1006"/>
                    </a:lnTo>
                    <a:lnTo>
                      <a:pt x="583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4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5" y="1006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6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7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8" y="1007"/>
                    </a:lnTo>
                    <a:lnTo>
                      <a:pt x="589" y="1007"/>
                    </a:lnTo>
                    <a:lnTo>
                      <a:pt x="589" y="1007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89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0" y="1008"/>
                    </a:lnTo>
                    <a:lnTo>
                      <a:pt x="591" y="1008"/>
                    </a:lnTo>
                    <a:lnTo>
                      <a:pt x="591" y="1008"/>
                    </a:lnTo>
                    <a:lnTo>
                      <a:pt x="591" y="1009"/>
                    </a:lnTo>
                    <a:lnTo>
                      <a:pt x="591" y="1009"/>
                    </a:lnTo>
                    <a:lnTo>
                      <a:pt x="591" y="1009"/>
                    </a:lnTo>
                    <a:lnTo>
                      <a:pt x="591" y="1009"/>
                    </a:lnTo>
                    <a:lnTo>
                      <a:pt x="591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2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3" y="1009"/>
                    </a:lnTo>
                    <a:lnTo>
                      <a:pt x="594" y="1009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4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5" y="1010"/>
                    </a:lnTo>
                    <a:lnTo>
                      <a:pt x="596" y="1010"/>
                    </a:lnTo>
                    <a:lnTo>
                      <a:pt x="596" y="1010"/>
                    </a:lnTo>
                    <a:lnTo>
                      <a:pt x="596" y="1010"/>
                    </a:lnTo>
                    <a:lnTo>
                      <a:pt x="596" y="1010"/>
                    </a:lnTo>
                    <a:lnTo>
                      <a:pt x="596" y="1010"/>
                    </a:lnTo>
                    <a:lnTo>
                      <a:pt x="596" y="1011"/>
                    </a:lnTo>
                    <a:lnTo>
                      <a:pt x="596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7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8" y="1011"/>
                    </a:lnTo>
                    <a:lnTo>
                      <a:pt x="599" y="1011"/>
                    </a:lnTo>
                    <a:lnTo>
                      <a:pt x="599" y="1011"/>
                    </a:lnTo>
                    <a:lnTo>
                      <a:pt x="599" y="1011"/>
                    </a:lnTo>
                    <a:lnTo>
                      <a:pt x="599" y="1012"/>
                    </a:lnTo>
                    <a:lnTo>
                      <a:pt x="599" y="1012"/>
                    </a:lnTo>
                    <a:lnTo>
                      <a:pt x="599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0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1" y="1012"/>
                    </a:lnTo>
                    <a:lnTo>
                      <a:pt x="602" y="1012"/>
                    </a:lnTo>
                    <a:lnTo>
                      <a:pt x="602" y="1013"/>
                    </a:lnTo>
                    <a:lnTo>
                      <a:pt x="602" y="1013"/>
                    </a:lnTo>
                    <a:lnTo>
                      <a:pt x="602" y="1013"/>
                    </a:lnTo>
                    <a:lnTo>
                      <a:pt x="602" y="1013"/>
                    </a:lnTo>
                    <a:lnTo>
                      <a:pt x="602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3" y="1013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4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5" y="1014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6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7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5"/>
                    </a:lnTo>
                    <a:lnTo>
                      <a:pt x="608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09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0" y="1016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1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2" y="1017"/>
                    </a:lnTo>
                    <a:lnTo>
                      <a:pt x="613" y="1017"/>
                    </a:lnTo>
                    <a:lnTo>
                      <a:pt x="613" y="1017"/>
                    </a:lnTo>
                    <a:lnTo>
                      <a:pt x="613" y="1017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3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4" y="1018"/>
                    </a:lnTo>
                    <a:lnTo>
                      <a:pt x="615" y="1018"/>
                    </a:lnTo>
                    <a:lnTo>
                      <a:pt x="615" y="1018"/>
                    </a:lnTo>
                    <a:lnTo>
                      <a:pt x="615" y="1018"/>
                    </a:lnTo>
                    <a:lnTo>
                      <a:pt x="615" y="1018"/>
                    </a:lnTo>
                    <a:lnTo>
                      <a:pt x="615" y="1018"/>
                    </a:lnTo>
                    <a:lnTo>
                      <a:pt x="615" y="1019"/>
                    </a:lnTo>
                    <a:lnTo>
                      <a:pt x="615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6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7" y="1019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8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19" y="1020"/>
                    </a:lnTo>
                    <a:lnTo>
                      <a:pt x="620" y="1020"/>
                    </a:lnTo>
                    <a:lnTo>
                      <a:pt x="620" y="1020"/>
                    </a:lnTo>
                    <a:lnTo>
                      <a:pt x="620" y="1020"/>
                    </a:lnTo>
                    <a:lnTo>
                      <a:pt x="620" y="1020"/>
                    </a:lnTo>
                    <a:lnTo>
                      <a:pt x="620" y="1021"/>
                    </a:lnTo>
                    <a:lnTo>
                      <a:pt x="620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1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2" y="1021"/>
                    </a:lnTo>
                    <a:lnTo>
                      <a:pt x="623" y="1021"/>
                    </a:lnTo>
                    <a:lnTo>
                      <a:pt x="623" y="1021"/>
                    </a:lnTo>
                    <a:lnTo>
                      <a:pt x="623" y="1022"/>
                    </a:lnTo>
                    <a:lnTo>
                      <a:pt x="623" y="1022"/>
                    </a:lnTo>
                    <a:lnTo>
                      <a:pt x="623" y="1022"/>
                    </a:lnTo>
                    <a:lnTo>
                      <a:pt x="623" y="1022"/>
                    </a:lnTo>
                    <a:lnTo>
                      <a:pt x="624" y="1022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4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5" y="1021"/>
                    </a:lnTo>
                    <a:lnTo>
                      <a:pt x="626" y="1021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6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7" y="1022"/>
                    </a:lnTo>
                    <a:lnTo>
                      <a:pt x="628" y="1023"/>
                    </a:lnTo>
                    <a:lnTo>
                      <a:pt x="628" y="1023"/>
                    </a:lnTo>
                    <a:lnTo>
                      <a:pt x="628" y="1023"/>
                    </a:lnTo>
                    <a:lnTo>
                      <a:pt x="628" y="1023"/>
                    </a:lnTo>
                    <a:lnTo>
                      <a:pt x="628" y="1023"/>
                    </a:lnTo>
                    <a:lnTo>
                      <a:pt x="628" y="1024"/>
                    </a:lnTo>
                    <a:lnTo>
                      <a:pt x="628" y="1024"/>
                    </a:lnTo>
                    <a:lnTo>
                      <a:pt x="628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29" y="1024"/>
                    </a:lnTo>
                    <a:lnTo>
                      <a:pt x="630" y="1024"/>
                    </a:lnTo>
                    <a:lnTo>
                      <a:pt x="630" y="1024"/>
                    </a:lnTo>
                    <a:lnTo>
                      <a:pt x="630" y="1024"/>
                    </a:lnTo>
                    <a:lnTo>
                      <a:pt x="630" y="1024"/>
                    </a:lnTo>
                    <a:lnTo>
                      <a:pt x="630" y="1023"/>
                    </a:lnTo>
                    <a:lnTo>
                      <a:pt x="630" y="1023"/>
                    </a:lnTo>
                    <a:lnTo>
                      <a:pt x="630" y="1023"/>
                    </a:lnTo>
                    <a:lnTo>
                      <a:pt x="630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1" y="1023"/>
                    </a:lnTo>
                    <a:lnTo>
                      <a:pt x="632" y="1023"/>
                    </a:lnTo>
                    <a:lnTo>
                      <a:pt x="632" y="1023"/>
                    </a:lnTo>
                    <a:lnTo>
                      <a:pt x="632" y="1023"/>
                    </a:lnTo>
                    <a:lnTo>
                      <a:pt x="632" y="1024"/>
                    </a:lnTo>
                    <a:lnTo>
                      <a:pt x="632" y="1024"/>
                    </a:lnTo>
                    <a:lnTo>
                      <a:pt x="632" y="1024"/>
                    </a:lnTo>
                    <a:lnTo>
                      <a:pt x="633" y="1024"/>
                    </a:lnTo>
                    <a:lnTo>
                      <a:pt x="633" y="1024"/>
                    </a:lnTo>
                    <a:lnTo>
                      <a:pt x="633" y="1024"/>
                    </a:lnTo>
                    <a:lnTo>
                      <a:pt x="633" y="1024"/>
                    </a:lnTo>
                    <a:lnTo>
                      <a:pt x="633" y="1024"/>
                    </a:lnTo>
                    <a:lnTo>
                      <a:pt x="633" y="1025"/>
                    </a:lnTo>
                    <a:lnTo>
                      <a:pt x="633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4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5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5"/>
                    </a:lnTo>
                    <a:lnTo>
                      <a:pt x="636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7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8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39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0" y="1026"/>
                    </a:lnTo>
                    <a:lnTo>
                      <a:pt x="641" y="1026"/>
                    </a:lnTo>
                    <a:lnTo>
                      <a:pt x="641" y="1026"/>
                    </a:lnTo>
                    <a:lnTo>
                      <a:pt x="641" y="1026"/>
                    </a:lnTo>
                    <a:lnTo>
                      <a:pt x="641" y="1026"/>
                    </a:lnTo>
                    <a:lnTo>
                      <a:pt x="641" y="1026"/>
                    </a:lnTo>
                    <a:lnTo>
                      <a:pt x="641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2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3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4" y="1027"/>
                    </a:lnTo>
                    <a:lnTo>
                      <a:pt x="645" y="1027"/>
                    </a:lnTo>
                    <a:lnTo>
                      <a:pt x="645" y="1027"/>
                    </a:lnTo>
                    <a:lnTo>
                      <a:pt x="645" y="1027"/>
                    </a:lnTo>
                    <a:lnTo>
                      <a:pt x="645" y="1027"/>
                    </a:lnTo>
                    <a:lnTo>
                      <a:pt x="645" y="1027"/>
                    </a:lnTo>
                    <a:lnTo>
                      <a:pt x="645" y="1028"/>
                    </a:lnTo>
                    <a:lnTo>
                      <a:pt x="646" y="1027"/>
                    </a:lnTo>
                    <a:lnTo>
                      <a:pt x="646" y="1028"/>
                    </a:lnTo>
                    <a:lnTo>
                      <a:pt x="646" y="1027"/>
                    </a:lnTo>
                    <a:lnTo>
                      <a:pt x="646" y="1027"/>
                    </a:lnTo>
                    <a:lnTo>
                      <a:pt x="646" y="1028"/>
                    </a:lnTo>
                    <a:lnTo>
                      <a:pt x="646" y="1028"/>
                    </a:lnTo>
                    <a:lnTo>
                      <a:pt x="646" y="1028"/>
                    </a:lnTo>
                    <a:lnTo>
                      <a:pt x="646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7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8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49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0" y="1028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1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2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3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4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5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6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7" y="1029"/>
                    </a:lnTo>
                    <a:lnTo>
                      <a:pt x="658" y="1029"/>
                    </a:lnTo>
                    <a:lnTo>
                      <a:pt x="658" y="1029"/>
                    </a:lnTo>
                    <a:lnTo>
                      <a:pt x="658" y="1029"/>
                    </a:lnTo>
                    <a:lnTo>
                      <a:pt x="658" y="1029"/>
                    </a:lnTo>
                    <a:lnTo>
                      <a:pt x="658" y="1030"/>
                    </a:lnTo>
                    <a:lnTo>
                      <a:pt x="658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59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0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1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2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3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4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5" y="1030"/>
                    </a:lnTo>
                    <a:lnTo>
                      <a:pt x="666" y="1030"/>
                    </a:lnTo>
                    <a:lnTo>
                      <a:pt x="666" y="1030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7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69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0" y="1031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1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2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3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4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5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6" y="1032"/>
                    </a:lnTo>
                    <a:lnTo>
                      <a:pt x="677" y="1032"/>
                    </a:lnTo>
                    <a:lnTo>
                      <a:pt x="677" y="1032"/>
                    </a:lnTo>
                    <a:lnTo>
                      <a:pt x="677" y="1032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7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8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79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0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1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2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3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4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5" y="1033"/>
                    </a:lnTo>
                    <a:lnTo>
                      <a:pt x="686" y="1033"/>
                    </a:lnTo>
                    <a:lnTo>
                      <a:pt x="686" y="1033"/>
                    </a:lnTo>
                    <a:lnTo>
                      <a:pt x="686" y="1034"/>
                    </a:lnTo>
                    <a:lnTo>
                      <a:pt x="686" y="1034"/>
                    </a:lnTo>
                    <a:lnTo>
                      <a:pt x="686" y="1034"/>
                    </a:lnTo>
                    <a:lnTo>
                      <a:pt x="686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7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8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89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0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1" y="1034"/>
                    </a:lnTo>
                    <a:lnTo>
                      <a:pt x="692" y="1034"/>
                    </a:lnTo>
                    <a:lnTo>
                      <a:pt x="692" y="1034"/>
                    </a:lnTo>
                    <a:lnTo>
                      <a:pt x="692" y="1034"/>
                    </a:lnTo>
                    <a:lnTo>
                      <a:pt x="692" y="1034"/>
                    </a:lnTo>
                    <a:lnTo>
                      <a:pt x="692" y="1035"/>
                    </a:lnTo>
                    <a:lnTo>
                      <a:pt x="692" y="1035"/>
                    </a:lnTo>
                    <a:lnTo>
                      <a:pt x="692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3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4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5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6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7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8" y="1035"/>
                    </a:lnTo>
                    <a:lnTo>
                      <a:pt x="699" y="1035"/>
                    </a:lnTo>
                    <a:lnTo>
                      <a:pt x="699" y="1035"/>
                    </a:lnTo>
                    <a:lnTo>
                      <a:pt x="699" y="1035"/>
                    </a:lnTo>
                    <a:lnTo>
                      <a:pt x="699" y="1035"/>
                    </a:lnTo>
                    <a:lnTo>
                      <a:pt x="699" y="1036"/>
                    </a:lnTo>
                    <a:lnTo>
                      <a:pt x="699" y="1036"/>
                    </a:lnTo>
                    <a:lnTo>
                      <a:pt x="699" y="1036"/>
                    </a:lnTo>
                    <a:lnTo>
                      <a:pt x="699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0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1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2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6"/>
                    </a:lnTo>
                    <a:lnTo>
                      <a:pt x="703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4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5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6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7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8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09" y="1037"/>
                    </a:lnTo>
                    <a:lnTo>
                      <a:pt x="710" y="1037"/>
                    </a:lnTo>
                    <a:lnTo>
                      <a:pt x="710" y="1037"/>
                    </a:lnTo>
                    <a:lnTo>
                      <a:pt x="710" y="1038"/>
                    </a:lnTo>
                    <a:lnTo>
                      <a:pt x="710" y="1038"/>
                    </a:lnTo>
                    <a:lnTo>
                      <a:pt x="710" y="1038"/>
                    </a:lnTo>
                    <a:lnTo>
                      <a:pt x="710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1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2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3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4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5" y="1038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6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7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8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19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0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1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2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3" y="1039"/>
                    </a:lnTo>
                    <a:lnTo>
                      <a:pt x="724" y="1039"/>
                    </a:lnTo>
                    <a:lnTo>
                      <a:pt x="724" y="1039"/>
                    </a:lnTo>
                    <a:lnTo>
                      <a:pt x="724" y="1039"/>
                    </a:lnTo>
                    <a:lnTo>
                      <a:pt x="724" y="1040"/>
                    </a:lnTo>
                    <a:lnTo>
                      <a:pt x="724" y="1040"/>
                    </a:lnTo>
                    <a:lnTo>
                      <a:pt x="724" y="1040"/>
                    </a:lnTo>
                    <a:lnTo>
                      <a:pt x="724" y="1040"/>
                    </a:lnTo>
                    <a:lnTo>
                      <a:pt x="724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5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6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7" y="1040"/>
                    </a:lnTo>
                    <a:lnTo>
                      <a:pt x="728" y="1040"/>
                    </a:lnTo>
                    <a:lnTo>
                      <a:pt x="728" y="1040"/>
                    </a:lnTo>
                    <a:lnTo>
                      <a:pt x="728" y="1041"/>
                    </a:lnTo>
                    <a:lnTo>
                      <a:pt x="728" y="1041"/>
                    </a:lnTo>
                    <a:lnTo>
                      <a:pt x="728" y="1041"/>
                    </a:lnTo>
                    <a:lnTo>
                      <a:pt x="728" y="1041"/>
                    </a:lnTo>
                    <a:lnTo>
                      <a:pt x="728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29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0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1" y="1041"/>
                    </a:lnTo>
                    <a:lnTo>
                      <a:pt x="732" y="1041"/>
                    </a:lnTo>
                    <a:lnTo>
                      <a:pt x="732" y="1041"/>
                    </a:lnTo>
                    <a:lnTo>
                      <a:pt x="732" y="1042"/>
                    </a:lnTo>
                    <a:lnTo>
                      <a:pt x="732" y="1042"/>
                    </a:lnTo>
                    <a:lnTo>
                      <a:pt x="732" y="1042"/>
                    </a:lnTo>
                    <a:lnTo>
                      <a:pt x="732" y="1042"/>
                    </a:lnTo>
                    <a:lnTo>
                      <a:pt x="732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3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4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5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6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7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8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39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0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1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2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3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4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5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6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7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8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49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0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1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2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3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4" y="1042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5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6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7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8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59" y="1041"/>
                    </a:lnTo>
                    <a:lnTo>
                      <a:pt x="760" y="1041"/>
                    </a:lnTo>
                    <a:lnTo>
                      <a:pt x="760" y="1041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0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1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2" y="1040"/>
                    </a:lnTo>
                    <a:lnTo>
                      <a:pt x="763" y="1040"/>
                    </a:lnTo>
                    <a:lnTo>
                      <a:pt x="763" y="1040"/>
                    </a:lnTo>
                    <a:lnTo>
                      <a:pt x="763" y="1040"/>
                    </a:lnTo>
                    <a:lnTo>
                      <a:pt x="763" y="1040"/>
                    </a:lnTo>
                    <a:lnTo>
                      <a:pt x="763" y="1039"/>
                    </a:lnTo>
                    <a:lnTo>
                      <a:pt x="763" y="1039"/>
                    </a:lnTo>
                    <a:lnTo>
                      <a:pt x="763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4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5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9"/>
                    </a:lnTo>
                    <a:lnTo>
                      <a:pt x="766" y="1038"/>
                    </a:lnTo>
                    <a:lnTo>
                      <a:pt x="766" y="1038"/>
                    </a:lnTo>
                    <a:lnTo>
                      <a:pt x="766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7" y="1038"/>
                    </a:lnTo>
                    <a:lnTo>
                      <a:pt x="768" y="1038"/>
                    </a:lnTo>
                    <a:lnTo>
                      <a:pt x="768" y="1038"/>
                    </a:lnTo>
                    <a:lnTo>
                      <a:pt x="768" y="1038"/>
                    </a:lnTo>
                    <a:lnTo>
                      <a:pt x="768" y="1038"/>
                    </a:lnTo>
                    <a:lnTo>
                      <a:pt x="768" y="1038"/>
                    </a:lnTo>
                    <a:lnTo>
                      <a:pt x="768" y="1037"/>
                    </a:lnTo>
                    <a:lnTo>
                      <a:pt x="768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69" y="1037"/>
                    </a:lnTo>
                    <a:lnTo>
                      <a:pt x="770" y="1037"/>
                    </a:lnTo>
                    <a:lnTo>
                      <a:pt x="770" y="1037"/>
                    </a:lnTo>
                    <a:lnTo>
                      <a:pt x="770" y="1037"/>
                    </a:lnTo>
                    <a:lnTo>
                      <a:pt x="770" y="1037"/>
                    </a:lnTo>
                    <a:lnTo>
                      <a:pt x="770" y="1036"/>
                    </a:lnTo>
                    <a:lnTo>
                      <a:pt x="770" y="1036"/>
                    </a:lnTo>
                    <a:lnTo>
                      <a:pt x="770" y="1036"/>
                    </a:lnTo>
                    <a:lnTo>
                      <a:pt x="770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1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6"/>
                    </a:lnTo>
                    <a:lnTo>
                      <a:pt x="772" y="1035"/>
                    </a:lnTo>
                    <a:lnTo>
                      <a:pt x="772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3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4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5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6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7" y="1035"/>
                    </a:lnTo>
                    <a:lnTo>
                      <a:pt x="778" y="1035"/>
                    </a:lnTo>
                    <a:lnTo>
                      <a:pt x="778" y="1035"/>
                    </a:lnTo>
                    <a:lnTo>
                      <a:pt x="778" y="1035"/>
                    </a:lnTo>
                    <a:lnTo>
                      <a:pt x="778" y="1035"/>
                    </a:lnTo>
                    <a:lnTo>
                      <a:pt x="778" y="1036"/>
                    </a:lnTo>
                    <a:lnTo>
                      <a:pt x="778" y="1036"/>
                    </a:lnTo>
                    <a:lnTo>
                      <a:pt x="778" y="1036"/>
                    </a:lnTo>
                    <a:lnTo>
                      <a:pt x="778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79" y="1036"/>
                    </a:lnTo>
                    <a:lnTo>
                      <a:pt x="780" y="1036"/>
                    </a:lnTo>
                    <a:lnTo>
                      <a:pt x="780" y="1036"/>
                    </a:lnTo>
                    <a:lnTo>
                      <a:pt x="780" y="1036"/>
                    </a:lnTo>
                    <a:lnTo>
                      <a:pt x="780" y="1037"/>
                    </a:lnTo>
                    <a:lnTo>
                      <a:pt x="780" y="1037"/>
                    </a:lnTo>
                    <a:lnTo>
                      <a:pt x="780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1" y="1037"/>
                    </a:lnTo>
                    <a:lnTo>
                      <a:pt x="782" y="1037"/>
                    </a:lnTo>
                    <a:lnTo>
                      <a:pt x="782" y="1037"/>
                    </a:lnTo>
                    <a:lnTo>
                      <a:pt x="782" y="1037"/>
                    </a:lnTo>
                    <a:lnTo>
                      <a:pt x="782" y="1038"/>
                    </a:lnTo>
                    <a:lnTo>
                      <a:pt x="782" y="1038"/>
                    </a:lnTo>
                    <a:lnTo>
                      <a:pt x="782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3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4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5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6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7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8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89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0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1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2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3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4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5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6" y="1038"/>
                    </a:lnTo>
                    <a:lnTo>
                      <a:pt x="797" y="1038"/>
                    </a:lnTo>
                    <a:lnTo>
                      <a:pt x="797" y="1039"/>
                    </a:lnTo>
                    <a:lnTo>
                      <a:pt x="797" y="1039"/>
                    </a:lnTo>
                    <a:lnTo>
                      <a:pt x="797" y="1039"/>
                    </a:lnTo>
                    <a:lnTo>
                      <a:pt x="797" y="1040"/>
                    </a:lnTo>
                    <a:lnTo>
                      <a:pt x="797" y="1040"/>
                    </a:lnTo>
                    <a:lnTo>
                      <a:pt x="797" y="1041"/>
                    </a:lnTo>
                    <a:lnTo>
                      <a:pt x="798" y="1041"/>
                    </a:lnTo>
                    <a:lnTo>
                      <a:pt x="798" y="1042"/>
                    </a:lnTo>
                    <a:lnTo>
                      <a:pt x="798" y="1042"/>
                    </a:lnTo>
                    <a:lnTo>
                      <a:pt x="798" y="1042"/>
                    </a:lnTo>
                    <a:lnTo>
                      <a:pt x="798" y="1043"/>
                    </a:lnTo>
                    <a:lnTo>
                      <a:pt x="798" y="1043"/>
                    </a:lnTo>
                    <a:lnTo>
                      <a:pt x="799" y="1044"/>
                    </a:lnTo>
                    <a:lnTo>
                      <a:pt x="799" y="1044"/>
                    </a:lnTo>
                    <a:lnTo>
                      <a:pt x="799" y="1045"/>
                    </a:lnTo>
                    <a:lnTo>
                      <a:pt x="799" y="1045"/>
                    </a:lnTo>
                    <a:lnTo>
                      <a:pt x="799" y="1046"/>
                    </a:lnTo>
                    <a:lnTo>
                      <a:pt x="799" y="1047"/>
                    </a:lnTo>
                    <a:lnTo>
                      <a:pt x="799" y="1047"/>
                    </a:lnTo>
                    <a:lnTo>
                      <a:pt x="799" y="1048"/>
                    </a:lnTo>
                    <a:lnTo>
                      <a:pt x="800" y="1048"/>
                    </a:lnTo>
                    <a:lnTo>
                      <a:pt x="800" y="1049"/>
                    </a:lnTo>
                    <a:lnTo>
                      <a:pt x="800" y="1049"/>
                    </a:lnTo>
                    <a:lnTo>
                      <a:pt x="800" y="1050"/>
                    </a:lnTo>
                    <a:lnTo>
                      <a:pt x="800" y="1050"/>
                    </a:lnTo>
                    <a:lnTo>
                      <a:pt x="800" y="1050"/>
                    </a:lnTo>
                    <a:lnTo>
                      <a:pt x="801" y="1051"/>
                    </a:lnTo>
                    <a:lnTo>
                      <a:pt x="801" y="1051"/>
                    </a:lnTo>
                    <a:lnTo>
                      <a:pt x="801" y="1051"/>
                    </a:lnTo>
                    <a:lnTo>
                      <a:pt x="801" y="1052"/>
                    </a:lnTo>
                    <a:lnTo>
                      <a:pt x="801" y="1052"/>
                    </a:lnTo>
                    <a:lnTo>
                      <a:pt x="801" y="1052"/>
                    </a:lnTo>
                    <a:lnTo>
                      <a:pt x="801" y="1052"/>
                    </a:lnTo>
                    <a:lnTo>
                      <a:pt x="801" y="1052"/>
                    </a:lnTo>
                    <a:lnTo>
                      <a:pt x="802" y="1053"/>
                    </a:lnTo>
                    <a:lnTo>
                      <a:pt x="802" y="1053"/>
                    </a:lnTo>
                    <a:lnTo>
                      <a:pt x="802" y="1053"/>
                    </a:lnTo>
                    <a:lnTo>
                      <a:pt x="802" y="1053"/>
                    </a:lnTo>
                    <a:lnTo>
                      <a:pt x="802" y="1054"/>
                    </a:lnTo>
                    <a:lnTo>
                      <a:pt x="802" y="1054"/>
                    </a:lnTo>
                    <a:lnTo>
                      <a:pt x="802" y="1054"/>
                    </a:lnTo>
                    <a:lnTo>
                      <a:pt x="802" y="1054"/>
                    </a:lnTo>
                    <a:lnTo>
                      <a:pt x="803" y="1055"/>
                    </a:lnTo>
                    <a:lnTo>
                      <a:pt x="803" y="1055"/>
                    </a:lnTo>
                    <a:lnTo>
                      <a:pt x="803" y="1055"/>
                    </a:lnTo>
                    <a:lnTo>
                      <a:pt x="803" y="1055"/>
                    </a:lnTo>
                    <a:lnTo>
                      <a:pt x="803" y="1055"/>
                    </a:lnTo>
                    <a:lnTo>
                      <a:pt x="803" y="1056"/>
                    </a:lnTo>
                    <a:lnTo>
                      <a:pt x="804" y="1056"/>
                    </a:lnTo>
                    <a:lnTo>
                      <a:pt x="804" y="1056"/>
                    </a:lnTo>
                    <a:lnTo>
                      <a:pt x="804" y="1056"/>
                    </a:lnTo>
                    <a:lnTo>
                      <a:pt x="804" y="1057"/>
                    </a:lnTo>
                    <a:lnTo>
                      <a:pt x="804" y="1057"/>
                    </a:lnTo>
                    <a:lnTo>
                      <a:pt x="804" y="1057"/>
                    </a:lnTo>
                    <a:lnTo>
                      <a:pt x="804" y="1057"/>
                    </a:lnTo>
                    <a:lnTo>
                      <a:pt x="805" y="1058"/>
                    </a:lnTo>
                    <a:lnTo>
                      <a:pt x="805" y="1058"/>
                    </a:lnTo>
                    <a:lnTo>
                      <a:pt x="805" y="1058"/>
                    </a:lnTo>
                    <a:lnTo>
                      <a:pt x="805" y="1059"/>
                    </a:lnTo>
                    <a:lnTo>
                      <a:pt x="805" y="1059"/>
                    </a:lnTo>
                    <a:lnTo>
                      <a:pt x="805" y="1059"/>
                    </a:lnTo>
                    <a:lnTo>
                      <a:pt x="805" y="1059"/>
                    </a:lnTo>
                    <a:lnTo>
                      <a:pt x="806" y="1059"/>
                    </a:lnTo>
                    <a:lnTo>
                      <a:pt x="806" y="1059"/>
                    </a:lnTo>
                    <a:lnTo>
                      <a:pt x="806" y="1060"/>
                    </a:lnTo>
                    <a:lnTo>
                      <a:pt x="806" y="1060"/>
                    </a:lnTo>
                    <a:lnTo>
                      <a:pt x="806" y="1060"/>
                    </a:lnTo>
                    <a:lnTo>
                      <a:pt x="806" y="1061"/>
                    </a:lnTo>
                    <a:lnTo>
                      <a:pt x="806" y="1061"/>
                    </a:lnTo>
                    <a:lnTo>
                      <a:pt x="807" y="1061"/>
                    </a:lnTo>
                    <a:lnTo>
                      <a:pt x="807" y="1061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7" y="1062"/>
                    </a:lnTo>
                    <a:lnTo>
                      <a:pt x="808" y="1062"/>
                    </a:lnTo>
                    <a:lnTo>
                      <a:pt x="808" y="1063"/>
                    </a:lnTo>
                    <a:lnTo>
                      <a:pt x="808" y="1063"/>
                    </a:lnTo>
                    <a:lnTo>
                      <a:pt x="808" y="1063"/>
                    </a:lnTo>
                    <a:lnTo>
                      <a:pt x="808" y="1063"/>
                    </a:lnTo>
                    <a:lnTo>
                      <a:pt x="808" y="1063"/>
                    </a:lnTo>
                    <a:lnTo>
                      <a:pt x="808" y="1064"/>
                    </a:lnTo>
                    <a:lnTo>
                      <a:pt x="808" y="1064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09" y="1063"/>
                    </a:lnTo>
                    <a:lnTo>
                      <a:pt x="810" y="1064"/>
                    </a:lnTo>
                    <a:lnTo>
                      <a:pt x="810" y="1064"/>
                    </a:lnTo>
                    <a:lnTo>
                      <a:pt x="810" y="1064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810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1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2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3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4" y="1066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5" y="1067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6" y="1068"/>
                    </a:lnTo>
                    <a:lnTo>
                      <a:pt x="817" y="1068"/>
                    </a:lnTo>
                    <a:lnTo>
                      <a:pt x="817" y="1069"/>
                    </a:lnTo>
                    <a:lnTo>
                      <a:pt x="817" y="1069"/>
                    </a:lnTo>
                    <a:lnTo>
                      <a:pt x="817" y="1069"/>
                    </a:lnTo>
                    <a:lnTo>
                      <a:pt x="817" y="1069"/>
                    </a:lnTo>
                    <a:lnTo>
                      <a:pt x="817" y="1070"/>
                    </a:lnTo>
                    <a:lnTo>
                      <a:pt x="817" y="1070"/>
                    </a:lnTo>
                    <a:lnTo>
                      <a:pt x="817" y="1070"/>
                    </a:lnTo>
                    <a:lnTo>
                      <a:pt x="818" y="1070"/>
                    </a:lnTo>
                    <a:lnTo>
                      <a:pt x="818" y="1071"/>
                    </a:lnTo>
                    <a:lnTo>
                      <a:pt x="818" y="1071"/>
                    </a:lnTo>
                    <a:lnTo>
                      <a:pt x="818" y="1071"/>
                    </a:lnTo>
                    <a:lnTo>
                      <a:pt x="818" y="1072"/>
                    </a:lnTo>
                    <a:lnTo>
                      <a:pt x="818" y="1072"/>
                    </a:lnTo>
                    <a:lnTo>
                      <a:pt x="819" y="1073"/>
                    </a:lnTo>
                    <a:lnTo>
                      <a:pt x="819" y="1073"/>
                    </a:lnTo>
                    <a:lnTo>
                      <a:pt x="819" y="1073"/>
                    </a:lnTo>
                    <a:lnTo>
                      <a:pt x="819" y="1073"/>
                    </a:lnTo>
                    <a:lnTo>
                      <a:pt x="819" y="1073"/>
                    </a:lnTo>
                    <a:lnTo>
                      <a:pt x="819" y="1074"/>
                    </a:lnTo>
                    <a:lnTo>
                      <a:pt x="819" y="1074"/>
                    </a:lnTo>
                    <a:lnTo>
                      <a:pt x="819" y="1075"/>
                    </a:lnTo>
                    <a:lnTo>
                      <a:pt x="819" y="1075"/>
                    </a:lnTo>
                    <a:lnTo>
                      <a:pt x="820" y="1076"/>
                    </a:lnTo>
                    <a:lnTo>
                      <a:pt x="820" y="1076"/>
                    </a:lnTo>
                    <a:lnTo>
                      <a:pt x="820" y="1076"/>
                    </a:lnTo>
                    <a:lnTo>
                      <a:pt x="820" y="1077"/>
                    </a:lnTo>
                    <a:lnTo>
                      <a:pt x="820" y="1077"/>
                    </a:lnTo>
                    <a:lnTo>
                      <a:pt x="820" y="1077"/>
                    </a:lnTo>
                    <a:lnTo>
                      <a:pt x="820" y="1078"/>
                    </a:lnTo>
                    <a:lnTo>
                      <a:pt x="821" y="1078"/>
                    </a:lnTo>
                    <a:lnTo>
                      <a:pt x="821" y="1079"/>
                    </a:lnTo>
                    <a:lnTo>
                      <a:pt x="821" y="1079"/>
                    </a:lnTo>
                    <a:lnTo>
                      <a:pt x="821" y="1079"/>
                    </a:lnTo>
                    <a:lnTo>
                      <a:pt x="821" y="1079"/>
                    </a:lnTo>
                    <a:lnTo>
                      <a:pt x="821" y="1080"/>
                    </a:lnTo>
                    <a:lnTo>
                      <a:pt x="821" y="1080"/>
                    </a:lnTo>
                    <a:lnTo>
                      <a:pt x="822" y="1081"/>
                    </a:lnTo>
                    <a:lnTo>
                      <a:pt x="822" y="1081"/>
                    </a:lnTo>
                    <a:lnTo>
                      <a:pt x="822" y="1082"/>
                    </a:lnTo>
                    <a:lnTo>
                      <a:pt x="822" y="1082"/>
                    </a:lnTo>
                    <a:lnTo>
                      <a:pt x="822" y="1083"/>
                    </a:lnTo>
                    <a:lnTo>
                      <a:pt x="822" y="1083"/>
                    </a:lnTo>
                    <a:lnTo>
                      <a:pt x="823" y="1084"/>
                    </a:lnTo>
                    <a:lnTo>
                      <a:pt x="823" y="1084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3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4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5" y="1085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6" y="1086"/>
                    </a:lnTo>
                    <a:lnTo>
                      <a:pt x="827" y="1086"/>
                    </a:lnTo>
                    <a:lnTo>
                      <a:pt x="827" y="1086"/>
                    </a:lnTo>
                    <a:lnTo>
                      <a:pt x="827" y="1086"/>
                    </a:lnTo>
                    <a:lnTo>
                      <a:pt x="827" y="1086"/>
                    </a:lnTo>
                    <a:lnTo>
                      <a:pt x="827" y="1086"/>
                    </a:lnTo>
                    <a:lnTo>
                      <a:pt x="827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29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0" y="1087"/>
                    </a:lnTo>
                    <a:lnTo>
                      <a:pt x="831" y="1087"/>
                    </a:lnTo>
                    <a:lnTo>
                      <a:pt x="831" y="1087"/>
                    </a:lnTo>
                    <a:lnTo>
                      <a:pt x="831" y="1087"/>
                    </a:lnTo>
                    <a:lnTo>
                      <a:pt x="831" y="1087"/>
                    </a:lnTo>
                    <a:lnTo>
                      <a:pt x="831" y="1087"/>
                    </a:lnTo>
                    <a:lnTo>
                      <a:pt x="831" y="1088"/>
                    </a:lnTo>
                    <a:lnTo>
                      <a:pt x="831" y="1088"/>
                    </a:lnTo>
                    <a:lnTo>
                      <a:pt x="831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2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3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4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5" y="1088"/>
                    </a:lnTo>
                    <a:lnTo>
                      <a:pt x="836" y="1088"/>
                    </a:lnTo>
                    <a:lnTo>
                      <a:pt x="836" y="1088"/>
                    </a:lnTo>
                    <a:lnTo>
                      <a:pt x="836" y="1088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6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7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8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39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0" y="1089"/>
                    </a:lnTo>
                    <a:lnTo>
                      <a:pt x="841" y="1089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1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2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3" y="1090"/>
                    </a:lnTo>
                    <a:lnTo>
                      <a:pt x="844" y="1090"/>
                    </a:lnTo>
                    <a:lnTo>
                      <a:pt x="844" y="1090"/>
                    </a:lnTo>
                    <a:lnTo>
                      <a:pt x="844" y="1091"/>
                    </a:lnTo>
                    <a:lnTo>
                      <a:pt x="844" y="1091"/>
                    </a:lnTo>
                    <a:lnTo>
                      <a:pt x="844" y="1091"/>
                    </a:lnTo>
                    <a:lnTo>
                      <a:pt x="844" y="1091"/>
                    </a:lnTo>
                    <a:lnTo>
                      <a:pt x="844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5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6" y="1091"/>
                    </a:lnTo>
                    <a:lnTo>
                      <a:pt x="847" y="1091"/>
                    </a:lnTo>
                    <a:lnTo>
                      <a:pt x="847" y="1091"/>
                    </a:lnTo>
                    <a:lnTo>
                      <a:pt x="847" y="1091"/>
                    </a:lnTo>
                    <a:lnTo>
                      <a:pt x="847" y="1092"/>
                    </a:lnTo>
                    <a:lnTo>
                      <a:pt x="847" y="1092"/>
                    </a:lnTo>
                    <a:lnTo>
                      <a:pt x="847" y="1092"/>
                    </a:lnTo>
                    <a:lnTo>
                      <a:pt x="847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8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49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0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1" y="1092"/>
                    </a:lnTo>
                    <a:lnTo>
                      <a:pt x="852" y="1092"/>
                    </a:lnTo>
                    <a:lnTo>
                      <a:pt x="852" y="1092"/>
                    </a:lnTo>
                    <a:lnTo>
                      <a:pt x="852" y="1092"/>
                    </a:lnTo>
                    <a:lnTo>
                      <a:pt x="852" y="1093"/>
                    </a:lnTo>
                    <a:lnTo>
                      <a:pt x="852" y="1093"/>
                    </a:lnTo>
                    <a:lnTo>
                      <a:pt x="852" y="1093"/>
                    </a:lnTo>
                    <a:lnTo>
                      <a:pt x="852" y="1093"/>
                    </a:lnTo>
                    <a:lnTo>
                      <a:pt x="852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3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4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5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6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7" y="1093"/>
                    </a:lnTo>
                    <a:lnTo>
                      <a:pt x="858" y="1093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8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59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0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1" y="1094"/>
                    </a:lnTo>
                    <a:lnTo>
                      <a:pt x="862" y="1094"/>
                    </a:lnTo>
                    <a:lnTo>
                      <a:pt x="862" y="1094"/>
                    </a:lnTo>
                    <a:lnTo>
                      <a:pt x="862" y="1095"/>
                    </a:lnTo>
                    <a:lnTo>
                      <a:pt x="862" y="1095"/>
                    </a:lnTo>
                    <a:lnTo>
                      <a:pt x="862" y="1095"/>
                    </a:lnTo>
                    <a:lnTo>
                      <a:pt x="862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3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4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5"/>
                    </a:lnTo>
                    <a:lnTo>
                      <a:pt x="865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6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7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8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69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0" y="1096"/>
                    </a:lnTo>
                    <a:lnTo>
                      <a:pt x="871" y="1096"/>
                    </a:lnTo>
                    <a:lnTo>
                      <a:pt x="871" y="1096"/>
                    </a:lnTo>
                    <a:lnTo>
                      <a:pt x="871" y="1097"/>
                    </a:lnTo>
                    <a:lnTo>
                      <a:pt x="871" y="1097"/>
                    </a:lnTo>
                    <a:lnTo>
                      <a:pt x="871" y="1097"/>
                    </a:lnTo>
                    <a:lnTo>
                      <a:pt x="871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2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3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4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5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6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7" y="1097"/>
                    </a:lnTo>
                    <a:lnTo>
                      <a:pt x="878" y="1097"/>
                    </a:lnTo>
                    <a:lnTo>
                      <a:pt x="878" y="1097"/>
                    </a:lnTo>
                    <a:lnTo>
                      <a:pt x="878" y="1097"/>
                    </a:lnTo>
                    <a:lnTo>
                      <a:pt x="878" y="1097"/>
                    </a:lnTo>
                    <a:lnTo>
                      <a:pt x="878" y="1098"/>
                    </a:lnTo>
                    <a:lnTo>
                      <a:pt x="878" y="1098"/>
                    </a:lnTo>
                    <a:lnTo>
                      <a:pt x="878" y="1098"/>
                    </a:lnTo>
                    <a:lnTo>
                      <a:pt x="878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79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0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1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2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3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4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5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6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7" y="1098"/>
                    </a:lnTo>
                    <a:lnTo>
                      <a:pt x="888" y="1098"/>
                    </a:lnTo>
                    <a:lnTo>
                      <a:pt x="888" y="1098"/>
                    </a:lnTo>
                    <a:lnTo>
                      <a:pt x="888" y="1098"/>
                    </a:lnTo>
                    <a:lnTo>
                      <a:pt x="888" y="1099"/>
                    </a:lnTo>
                    <a:lnTo>
                      <a:pt x="888" y="1099"/>
                    </a:lnTo>
                    <a:lnTo>
                      <a:pt x="888" y="1099"/>
                    </a:lnTo>
                    <a:lnTo>
                      <a:pt x="888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89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0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1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2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3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4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5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6" y="1099"/>
                    </a:lnTo>
                    <a:lnTo>
                      <a:pt x="897" y="1099"/>
                    </a:lnTo>
                    <a:lnTo>
                      <a:pt x="897" y="1099"/>
                    </a:lnTo>
                    <a:lnTo>
                      <a:pt x="897" y="1099"/>
                    </a:lnTo>
                    <a:lnTo>
                      <a:pt x="897" y="1099"/>
                    </a:lnTo>
                    <a:lnTo>
                      <a:pt x="897" y="1098"/>
                    </a:lnTo>
                    <a:lnTo>
                      <a:pt x="897" y="1098"/>
                    </a:lnTo>
                    <a:lnTo>
                      <a:pt x="897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8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899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0" y="1098"/>
                    </a:lnTo>
                    <a:lnTo>
                      <a:pt x="901" y="1098"/>
                    </a:lnTo>
                    <a:lnTo>
                      <a:pt x="901" y="1098"/>
                    </a:lnTo>
                    <a:lnTo>
                      <a:pt x="901" y="1098"/>
                    </a:lnTo>
                    <a:lnTo>
                      <a:pt x="901" y="1097"/>
                    </a:lnTo>
                    <a:lnTo>
                      <a:pt x="901" y="1097"/>
                    </a:lnTo>
                    <a:lnTo>
                      <a:pt x="901" y="1097"/>
                    </a:lnTo>
                    <a:lnTo>
                      <a:pt x="901" y="1097"/>
                    </a:lnTo>
                    <a:lnTo>
                      <a:pt x="901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2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3" y="1097"/>
                    </a:lnTo>
                    <a:lnTo>
                      <a:pt x="904" y="1097"/>
                    </a:lnTo>
                    <a:lnTo>
                      <a:pt x="904" y="1097"/>
                    </a:lnTo>
                    <a:lnTo>
                      <a:pt x="904" y="1097"/>
                    </a:lnTo>
                    <a:lnTo>
                      <a:pt x="904" y="1096"/>
                    </a:lnTo>
                    <a:lnTo>
                      <a:pt x="904" y="1096"/>
                    </a:lnTo>
                    <a:lnTo>
                      <a:pt x="904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5" y="1096"/>
                    </a:lnTo>
                    <a:lnTo>
                      <a:pt x="906" y="1096"/>
                    </a:lnTo>
                    <a:lnTo>
                      <a:pt x="906" y="1096"/>
                    </a:lnTo>
                    <a:lnTo>
                      <a:pt x="906" y="1096"/>
                    </a:lnTo>
                    <a:lnTo>
                      <a:pt x="906" y="1096"/>
                    </a:lnTo>
                    <a:lnTo>
                      <a:pt x="906" y="1095"/>
                    </a:lnTo>
                    <a:lnTo>
                      <a:pt x="906" y="1095"/>
                    </a:lnTo>
                    <a:lnTo>
                      <a:pt x="906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7" y="1095"/>
                    </a:lnTo>
                    <a:lnTo>
                      <a:pt x="908" y="1095"/>
                    </a:lnTo>
                    <a:lnTo>
                      <a:pt x="908" y="1095"/>
                    </a:lnTo>
                    <a:lnTo>
                      <a:pt x="908" y="1094"/>
                    </a:lnTo>
                    <a:lnTo>
                      <a:pt x="908" y="1094"/>
                    </a:lnTo>
                    <a:lnTo>
                      <a:pt x="908" y="1094"/>
                    </a:lnTo>
                    <a:lnTo>
                      <a:pt x="908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09" y="1094"/>
                    </a:lnTo>
                    <a:lnTo>
                      <a:pt x="910" y="1094"/>
                    </a:lnTo>
                    <a:lnTo>
                      <a:pt x="910" y="1094"/>
                    </a:lnTo>
                    <a:lnTo>
                      <a:pt x="910" y="1095"/>
                    </a:lnTo>
                    <a:lnTo>
                      <a:pt x="910" y="1095"/>
                    </a:lnTo>
                    <a:lnTo>
                      <a:pt x="910" y="1095"/>
                    </a:lnTo>
                    <a:lnTo>
                      <a:pt x="910" y="1095"/>
                    </a:lnTo>
                    <a:lnTo>
                      <a:pt x="911" y="1096"/>
                    </a:lnTo>
                    <a:lnTo>
                      <a:pt x="911" y="1096"/>
                    </a:lnTo>
                    <a:lnTo>
                      <a:pt x="911" y="1096"/>
                    </a:lnTo>
                    <a:lnTo>
                      <a:pt x="911" y="1097"/>
                    </a:lnTo>
                    <a:lnTo>
                      <a:pt x="911" y="1097"/>
                    </a:lnTo>
                    <a:lnTo>
                      <a:pt x="911" y="1097"/>
                    </a:lnTo>
                    <a:lnTo>
                      <a:pt x="911" y="1098"/>
                    </a:lnTo>
                    <a:lnTo>
                      <a:pt x="912" y="1098"/>
                    </a:lnTo>
                    <a:lnTo>
                      <a:pt x="912" y="1098"/>
                    </a:lnTo>
                    <a:lnTo>
                      <a:pt x="912" y="1099"/>
                    </a:lnTo>
                    <a:lnTo>
                      <a:pt x="912" y="1099"/>
                    </a:lnTo>
                    <a:lnTo>
                      <a:pt x="912" y="1100"/>
                    </a:lnTo>
                    <a:lnTo>
                      <a:pt x="912" y="1100"/>
                    </a:lnTo>
                    <a:lnTo>
                      <a:pt x="912" y="1101"/>
                    </a:lnTo>
                    <a:lnTo>
                      <a:pt x="913" y="1101"/>
                    </a:lnTo>
                    <a:lnTo>
                      <a:pt x="913" y="1102"/>
                    </a:lnTo>
                    <a:lnTo>
                      <a:pt x="913" y="1102"/>
                    </a:lnTo>
                    <a:lnTo>
                      <a:pt x="913" y="1102"/>
                    </a:lnTo>
                    <a:lnTo>
                      <a:pt x="913" y="1102"/>
                    </a:lnTo>
                    <a:lnTo>
                      <a:pt x="913" y="1102"/>
                    </a:lnTo>
                    <a:lnTo>
                      <a:pt x="913" y="1103"/>
                    </a:lnTo>
                    <a:lnTo>
                      <a:pt x="913" y="1103"/>
                    </a:lnTo>
                    <a:lnTo>
                      <a:pt x="914" y="1103"/>
                    </a:lnTo>
                    <a:lnTo>
                      <a:pt x="914" y="1103"/>
                    </a:lnTo>
                    <a:lnTo>
                      <a:pt x="914" y="1104"/>
                    </a:lnTo>
                    <a:lnTo>
                      <a:pt x="914" y="1104"/>
                    </a:lnTo>
                    <a:lnTo>
                      <a:pt x="914" y="1104"/>
                    </a:lnTo>
                    <a:lnTo>
                      <a:pt x="914" y="1105"/>
                    </a:lnTo>
                    <a:lnTo>
                      <a:pt x="914" y="1105"/>
                    </a:lnTo>
                    <a:lnTo>
                      <a:pt x="914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5" y="1105"/>
                    </a:lnTo>
                    <a:lnTo>
                      <a:pt x="916" y="1105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6" y="1106"/>
                    </a:lnTo>
                    <a:lnTo>
                      <a:pt x="917" y="1106"/>
                    </a:lnTo>
                    <a:lnTo>
                      <a:pt x="917" y="1106"/>
                    </a:lnTo>
                    <a:lnTo>
                      <a:pt x="917" y="1106"/>
                    </a:lnTo>
                    <a:lnTo>
                      <a:pt x="917" y="1107"/>
                    </a:lnTo>
                    <a:lnTo>
                      <a:pt x="917" y="1107"/>
                    </a:lnTo>
                    <a:lnTo>
                      <a:pt x="917" y="1107"/>
                    </a:lnTo>
                    <a:lnTo>
                      <a:pt x="917" y="1107"/>
                    </a:lnTo>
                    <a:lnTo>
                      <a:pt x="917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8" y="1107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19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0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1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8"/>
                    </a:lnTo>
                    <a:lnTo>
                      <a:pt x="922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3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4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5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6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7" y="1109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8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29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0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1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2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3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4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5" y="1110"/>
                    </a:lnTo>
                    <a:lnTo>
                      <a:pt x="936" y="1110"/>
                    </a:lnTo>
                    <a:lnTo>
                      <a:pt x="936" y="1110"/>
                    </a:lnTo>
                    <a:lnTo>
                      <a:pt x="936" y="1111"/>
                    </a:lnTo>
                    <a:lnTo>
                      <a:pt x="936" y="1111"/>
                    </a:lnTo>
                    <a:lnTo>
                      <a:pt x="936" y="1111"/>
                    </a:lnTo>
                    <a:lnTo>
                      <a:pt x="936" y="1111"/>
                    </a:lnTo>
                    <a:lnTo>
                      <a:pt x="936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7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8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39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0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1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2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3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4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5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6" y="1111"/>
                    </a:lnTo>
                    <a:lnTo>
                      <a:pt x="947" y="1111"/>
                    </a:lnTo>
                    <a:lnTo>
                      <a:pt x="947" y="1111"/>
                    </a:lnTo>
                    <a:lnTo>
                      <a:pt x="947" y="1112"/>
                    </a:lnTo>
                    <a:lnTo>
                      <a:pt x="947" y="1112"/>
                    </a:lnTo>
                    <a:lnTo>
                      <a:pt x="947" y="1112"/>
                    </a:lnTo>
                    <a:lnTo>
                      <a:pt x="947" y="1112"/>
                    </a:lnTo>
                    <a:lnTo>
                      <a:pt x="947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8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49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0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1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2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3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4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5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6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7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8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59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0" y="1112"/>
                    </a:lnTo>
                    <a:lnTo>
                      <a:pt x="961" y="1112"/>
                    </a:lnTo>
                    <a:lnTo>
                      <a:pt x="961" y="1112"/>
                    </a:lnTo>
                    <a:lnTo>
                      <a:pt x="961" y="1112"/>
                    </a:lnTo>
                    <a:lnTo>
                      <a:pt x="961" y="1112"/>
                    </a:lnTo>
                    <a:lnTo>
                      <a:pt x="961" y="1113"/>
                    </a:lnTo>
                    <a:lnTo>
                      <a:pt x="961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2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3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4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5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6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7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8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69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0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1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2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3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4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5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6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7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3"/>
                    </a:lnTo>
                    <a:lnTo>
                      <a:pt x="978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79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0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1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2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3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4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5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6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7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8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89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0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1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2" y="1114"/>
                    </a:lnTo>
                    <a:lnTo>
                      <a:pt x="993" y="1114"/>
                    </a:lnTo>
                    <a:lnTo>
                      <a:pt x="993" y="1114"/>
                    </a:lnTo>
                    <a:lnTo>
                      <a:pt x="993" y="1114"/>
                    </a:lnTo>
                    <a:lnTo>
                      <a:pt x="993" y="1114"/>
                    </a:lnTo>
                    <a:lnTo>
                      <a:pt x="993" y="1115"/>
                    </a:lnTo>
                    <a:lnTo>
                      <a:pt x="993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4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5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6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7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8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999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0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1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2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3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4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5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6" y="1115"/>
                    </a:lnTo>
                    <a:lnTo>
                      <a:pt x="1007" y="1115"/>
                    </a:lnTo>
                    <a:lnTo>
                      <a:pt x="1007" y="1115"/>
                    </a:lnTo>
                    <a:lnTo>
                      <a:pt x="1007" y="1115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7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8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09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0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1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2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3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4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5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6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7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8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19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0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1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2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3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6"/>
                    </a:lnTo>
                    <a:lnTo>
                      <a:pt x="1024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5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6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7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8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29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0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1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2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3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4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5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6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7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8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39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0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1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2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3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4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5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6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7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8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49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0" y="1117"/>
                    </a:lnTo>
                    <a:lnTo>
                      <a:pt x="1051" y="1117"/>
                    </a:lnTo>
                    <a:lnTo>
                      <a:pt x="1051" y="1117"/>
                    </a:lnTo>
                    <a:lnTo>
                      <a:pt x="1051" y="1117"/>
                    </a:lnTo>
                    <a:lnTo>
                      <a:pt x="1051" y="1117"/>
                    </a:lnTo>
                    <a:lnTo>
                      <a:pt x="1051" y="1117"/>
                    </a:lnTo>
                    <a:lnTo>
                      <a:pt x="1051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2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3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4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5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6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7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8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59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0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1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2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3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4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5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6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7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8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69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0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1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2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3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4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5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6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7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8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79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0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1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2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8"/>
                    </a:lnTo>
                    <a:lnTo>
                      <a:pt x="1083" y="1119"/>
                    </a:lnTo>
                    <a:lnTo>
                      <a:pt x="1083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4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5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6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7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8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89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0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1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2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3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4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5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6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7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8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099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0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1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2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3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4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5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6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7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8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09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0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1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2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3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4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5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6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7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8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19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0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1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2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3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4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5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6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7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8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29" y="1119"/>
                    </a:lnTo>
                    <a:lnTo>
                      <a:pt x="1130" y="1119"/>
                    </a:lnTo>
                    <a:lnTo>
                      <a:pt x="1130" y="1119"/>
                    </a:lnTo>
                    <a:lnTo>
                      <a:pt x="1130" y="1119"/>
                    </a:lnTo>
                    <a:lnTo>
                      <a:pt x="1130" y="1120"/>
                    </a:lnTo>
                    <a:lnTo>
                      <a:pt x="1130" y="1120"/>
                    </a:lnTo>
                    <a:lnTo>
                      <a:pt x="1130" y="1120"/>
                    </a:lnTo>
                    <a:lnTo>
                      <a:pt x="1130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1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2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3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4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5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6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7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8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39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0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1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2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3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4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5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6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7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8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49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0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1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2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3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4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5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6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7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8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59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0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2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3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4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5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6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7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8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69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0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1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2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3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4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5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6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7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8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79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0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1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2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3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4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5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6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7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8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89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0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1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2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3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4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5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6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7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8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199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0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1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2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3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4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5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6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7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8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09" y="1120"/>
                    </a:lnTo>
                    <a:lnTo>
                      <a:pt x="1210" y="1120"/>
                    </a:lnTo>
                    <a:lnTo>
                      <a:pt x="1210" y="1120"/>
                    </a:lnTo>
                    <a:lnTo>
                      <a:pt x="1210" y="1121"/>
                    </a:lnTo>
                    <a:lnTo>
                      <a:pt x="1210" y="1121"/>
                    </a:lnTo>
                    <a:lnTo>
                      <a:pt x="1210" y="1120"/>
                    </a:lnTo>
                    <a:lnTo>
                      <a:pt x="1210" y="1120"/>
                    </a:lnTo>
                    <a:lnTo>
                      <a:pt x="1210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1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2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3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4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5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6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7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8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19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0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1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2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3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4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5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6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7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8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29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0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1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2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3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4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5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6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7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8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39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0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1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2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3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4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5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6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7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8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49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0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1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2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3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4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5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6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7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8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59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0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1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2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3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4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5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6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7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8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69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0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1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2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3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4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5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6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7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8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79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0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1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2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3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4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5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6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7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8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89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0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1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2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3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4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5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6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7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8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299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0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1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2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3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4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5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6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7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8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09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0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1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2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3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4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5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6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7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8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19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0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1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2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3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4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5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6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7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8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29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0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1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2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3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4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5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6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7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8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39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0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1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2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3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4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5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6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7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8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49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0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1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2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3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4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5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6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7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8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59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0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1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2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3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4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5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6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7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8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69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0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1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2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3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4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5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6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7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8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79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0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1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2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3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4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5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6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7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8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89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0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1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2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3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4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5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6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7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8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399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0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1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2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3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4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5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6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7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8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09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0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1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2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3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4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5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6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7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8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19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0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1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2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3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4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5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6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7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8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29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0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1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2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3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4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5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6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7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8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39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0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1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2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3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4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5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6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7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8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49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0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1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2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3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4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5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6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7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8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59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0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1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2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3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4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5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6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7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8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69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0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1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2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3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4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5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6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7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8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79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0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1" y="1121"/>
                    </a:lnTo>
                    <a:lnTo>
                      <a:pt x="1482" y="1121"/>
                    </a:lnTo>
                    <a:lnTo>
                      <a:pt x="1482" y="1121"/>
                    </a:lnTo>
                    <a:lnTo>
                      <a:pt x="1482" y="1121"/>
                    </a:lnTo>
                    <a:lnTo>
                      <a:pt x="1482" y="1121"/>
                    </a:lnTo>
                    <a:lnTo>
                      <a:pt x="1482" y="1122"/>
                    </a:lnTo>
                    <a:lnTo>
                      <a:pt x="1482" y="1122"/>
                    </a:lnTo>
                    <a:lnTo>
                      <a:pt x="1482" y="1122"/>
                    </a:lnTo>
                    <a:lnTo>
                      <a:pt x="1483" y="1122"/>
                    </a:lnTo>
                    <a:lnTo>
                      <a:pt x="1483" y="1122"/>
                    </a:lnTo>
                    <a:lnTo>
                      <a:pt x="1483" y="1122"/>
                    </a:lnTo>
                    <a:lnTo>
                      <a:pt x="1483" y="1122"/>
                    </a:lnTo>
                    <a:lnTo>
                      <a:pt x="1483" y="1122"/>
                    </a:lnTo>
                    <a:lnTo>
                      <a:pt x="1483" y="1121"/>
                    </a:lnTo>
                    <a:lnTo>
                      <a:pt x="1483" y="1121"/>
                    </a:lnTo>
                    <a:lnTo>
                      <a:pt x="1484" y="1121"/>
                    </a:lnTo>
                    <a:lnTo>
                      <a:pt x="1484" y="1121"/>
                    </a:lnTo>
                    <a:lnTo>
                      <a:pt x="1484" y="1121"/>
                    </a:lnTo>
                    <a:lnTo>
                      <a:pt x="1484" y="1121"/>
                    </a:lnTo>
                    <a:lnTo>
                      <a:pt x="1484" y="1122"/>
                    </a:lnTo>
                    <a:lnTo>
                      <a:pt x="1484" y="1122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5" y="1121"/>
                    </a:lnTo>
                    <a:lnTo>
                      <a:pt x="1486" y="1121"/>
                    </a:lnTo>
                    <a:lnTo>
                      <a:pt x="1486" y="1122"/>
                    </a:lnTo>
                    <a:lnTo>
                      <a:pt x="1486" y="1121"/>
                    </a:lnTo>
                    <a:lnTo>
                      <a:pt x="1486" y="1121"/>
                    </a:lnTo>
                    <a:lnTo>
                      <a:pt x="1486" y="1121"/>
                    </a:lnTo>
                    <a:lnTo>
                      <a:pt x="1486" y="1122"/>
                    </a:lnTo>
                    <a:lnTo>
                      <a:pt x="1487" y="1122"/>
                    </a:lnTo>
                    <a:lnTo>
                      <a:pt x="1487" y="1122"/>
                    </a:lnTo>
                    <a:lnTo>
                      <a:pt x="1487" y="1122"/>
                    </a:lnTo>
                    <a:lnTo>
                      <a:pt x="1487" y="1122"/>
                    </a:lnTo>
                    <a:lnTo>
                      <a:pt x="1487" y="1121"/>
                    </a:lnTo>
                    <a:lnTo>
                      <a:pt x="1487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8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89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0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1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2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3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4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5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6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7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8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499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0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1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2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3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4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5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6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7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8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09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0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1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2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3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4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5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6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7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8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19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0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1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2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3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4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5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6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7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8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29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0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1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2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3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4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5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6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7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8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39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0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1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2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3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4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5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6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7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8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49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0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1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2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3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4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5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6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7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8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59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0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1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2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3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4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5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6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7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8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69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0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1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2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3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4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5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6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7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8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79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0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1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2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3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4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5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6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7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8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89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0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1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2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3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4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5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6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7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8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599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0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1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2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3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4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5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6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7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8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09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0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1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2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3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4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5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6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7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8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19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0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1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2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3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4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5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6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7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8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29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0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1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2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3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4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5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6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7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8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39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0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1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2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3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4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5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6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7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8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49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0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1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2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3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4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5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6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7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8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59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0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1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2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3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4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5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6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7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8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69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0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1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2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3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4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5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6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7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8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79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0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1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2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3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4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5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6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7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8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89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0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1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2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3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4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5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6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7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8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699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0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1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2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3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4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5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6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7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8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09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0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1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2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3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4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5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6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7" y="1122"/>
                    </a:lnTo>
                    <a:lnTo>
                      <a:pt x="1718" y="1122"/>
                    </a:lnTo>
                    <a:lnTo>
                      <a:pt x="1718" y="1122"/>
                    </a:lnTo>
                    <a:lnTo>
                      <a:pt x="1718" y="1122"/>
                    </a:lnTo>
                    <a:lnTo>
                      <a:pt x="1718" y="1122"/>
                    </a:lnTo>
                    <a:lnTo>
                      <a:pt x="1718" y="1122"/>
                    </a:lnTo>
                    <a:lnTo>
                      <a:pt x="1718" y="1123"/>
                    </a:lnTo>
                    <a:lnTo>
                      <a:pt x="1718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19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0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1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2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3"/>
                    </a:lnTo>
                    <a:lnTo>
                      <a:pt x="1723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4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5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6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7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8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29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0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1" y="1122"/>
                    </a:lnTo>
                    <a:lnTo>
                      <a:pt x="1732" y="1123"/>
                    </a:lnTo>
                    <a:lnTo>
                      <a:pt x="1732" y="1123"/>
                    </a:lnTo>
                    <a:lnTo>
                      <a:pt x="1732" y="1123"/>
                    </a:lnTo>
                    <a:lnTo>
                      <a:pt x="1732" y="1122"/>
                    </a:lnTo>
                    <a:lnTo>
                      <a:pt x="1732" y="1123"/>
                    </a:lnTo>
                    <a:lnTo>
                      <a:pt x="1732" y="1123"/>
                    </a:lnTo>
                    <a:lnTo>
                      <a:pt x="1732" y="1123"/>
                    </a:lnTo>
                    <a:lnTo>
                      <a:pt x="1733" y="1123"/>
                    </a:lnTo>
                    <a:lnTo>
                      <a:pt x="1733" y="1123"/>
                    </a:lnTo>
                    <a:lnTo>
                      <a:pt x="1733" y="1123"/>
                    </a:lnTo>
                    <a:lnTo>
                      <a:pt x="1733" y="1123"/>
                    </a:lnTo>
                    <a:lnTo>
                      <a:pt x="1733" y="1123"/>
                    </a:lnTo>
                    <a:lnTo>
                      <a:pt x="1733" y="1122"/>
                    </a:lnTo>
                    <a:lnTo>
                      <a:pt x="1733" y="1122"/>
                    </a:lnTo>
                    <a:lnTo>
                      <a:pt x="1733" y="1122"/>
                    </a:lnTo>
                    <a:lnTo>
                      <a:pt x="1733" y="1122"/>
                    </a:lnTo>
                    <a:lnTo>
                      <a:pt x="1734" y="1123"/>
                    </a:lnTo>
                    <a:lnTo>
                      <a:pt x="1734" y="1123"/>
                    </a:lnTo>
                    <a:lnTo>
                      <a:pt x="1734" y="1123"/>
                    </a:lnTo>
                    <a:lnTo>
                      <a:pt x="1734" y="1122"/>
                    </a:lnTo>
                    <a:lnTo>
                      <a:pt x="1734" y="1123"/>
                    </a:lnTo>
                    <a:lnTo>
                      <a:pt x="1734" y="1123"/>
                    </a:lnTo>
                    <a:lnTo>
                      <a:pt x="1734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5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6" y="1123"/>
                    </a:lnTo>
                    <a:lnTo>
                      <a:pt x="1737" y="1123"/>
                    </a:lnTo>
                    <a:lnTo>
                      <a:pt x="1737" y="1123"/>
                    </a:lnTo>
                    <a:lnTo>
                      <a:pt x="1737" y="1123"/>
                    </a:lnTo>
                    <a:lnTo>
                      <a:pt x="1737" y="1122"/>
                    </a:lnTo>
                    <a:lnTo>
                      <a:pt x="1737" y="1122"/>
                    </a:lnTo>
                    <a:lnTo>
                      <a:pt x="1737" y="1123"/>
                    </a:lnTo>
                    <a:lnTo>
                      <a:pt x="1738" y="1122"/>
                    </a:lnTo>
                    <a:lnTo>
                      <a:pt x="1738" y="1122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8" y="1123"/>
                    </a:lnTo>
                    <a:lnTo>
                      <a:pt x="1739" y="1123"/>
                    </a:lnTo>
                    <a:lnTo>
                      <a:pt x="1739" y="1123"/>
                    </a:lnTo>
                    <a:lnTo>
                      <a:pt x="1739" y="1123"/>
                    </a:lnTo>
                    <a:lnTo>
                      <a:pt x="1739" y="1123"/>
                    </a:lnTo>
                    <a:lnTo>
                      <a:pt x="1739" y="1122"/>
                    </a:lnTo>
                    <a:lnTo>
                      <a:pt x="1739" y="1122"/>
                    </a:lnTo>
                    <a:lnTo>
                      <a:pt x="1739" y="1122"/>
                    </a:lnTo>
                    <a:lnTo>
                      <a:pt x="1739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0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1" y="1122"/>
                    </a:lnTo>
                    <a:lnTo>
                      <a:pt x="1742" y="1123"/>
                    </a:lnTo>
                    <a:lnTo>
                      <a:pt x="1742" y="1123"/>
                    </a:lnTo>
                    <a:lnTo>
                      <a:pt x="1742" y="1122"/>
                    </a:lnTo>
                    <a:lnTo>
                      <a:pt x="1742" y="1122"/>
                    </a:lnTo>
                    <a:lnTo>
                      <a:pt x="1742" y="1122"/>
                    </a:lnTo>
                    <a:lnTo>
                      <a:pt x="1742" y="1122"/>
                    </a:lnTo>
                    <a:lnTo>
                      <a:pt x="1742" y="1122"/>
                    </a:lnTo>
                    <a:lnTo>
                      <a:pt x="1743" y="1122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3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4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5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6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7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8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49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0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1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2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3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4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5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6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7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8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59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0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1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2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3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4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5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6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7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8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69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0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1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2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3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4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5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6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7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8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79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1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2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3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4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5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6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7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8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89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0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1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2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3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4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5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6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7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8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799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0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1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2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3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4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5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6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7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8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09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0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1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2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3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4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5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6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7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8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19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0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1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2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3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4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5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6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7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8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29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0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1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2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3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4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5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6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7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8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39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0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1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2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3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4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5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6" y="1123"/>
                    </a:lnTo>
                    <a:lnTo>
                      <a:pt x="1847" y="1123"/>
                    </a:lnTo>
                    <a:lnTo>
                      <a:pt x="1847" y="1123"/>
                    </a:lnTo>
                    <a:lnTo>
                      <a:pt x="1847" y="1123"/>
                    </a:lnTo>
                    <a:lnTo>
                      <a:pt x="1847" y="1123"/>
                    </a:lnTo>
                    <a:lnTo>
                      <a:pt x="1847" y="1122"/>
                    </a:lnTo>
                    <a:lnTo>
                      <a:pt x="1847" y="1122"/>
                    </a:lnTo>
                    <a:lnTo>
                      <a:pt x="1848" y="1122"/>
                    </a:lnTo>
                    <a:lnTo>
                      <a:pt x="1848" y="1122"/>
                    </a:lnTo>
                    <a:lnTo>
                      <a:pt x="1848" y="1122"/>
                    </a:lnTo>
                    <a:lnTo>
                      <a:pt x="1848" y="1122"/>
                    </a:lnTo>
                    <a:lnTo>
                      <a:pt x="1848" y="1123"/>
                    </a:lnTo>
                    <a:lnTo>
                      <a:pt x="1848" y="1123"/>
                    </a:lnTo>
                    <a:lnTo>
                      <a:pt x="1848" y="1123"/>
                    </a:lnTo>
                    <a:lnTo>
                      <a:pt x="1848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49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0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1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2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3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4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5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6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3"/>
                    </a:lnTo>
                    <a:lnTo>
                      <a:pt x="1857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8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59" y="1122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0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1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2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3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4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5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6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7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8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69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0" y="1123"/>
                    </a:lnTo>
                    <a:lnTo>
                      <a:pt x="1871" y="1123"/>
                    </a:lnTo>
                    <a:lnTo>
                      <a:pt x="1871" y="1123"/>
                    </a:lnTo>
                    <a:lnTo>
                      <a:pt x="1871" y="1123"/>
                    </a:lnTo>
                    <a:lnTo>
                      <a:pt x="1871" y="1123"/>
                    </a:lnTo>
                    <a:lnTo>
                      <a:pt x="1871" y="1123"/>
                    </a:lnTo>
                    <a:lnTo>
                      <a:pt x="1871" y="1122"/>
                    </a:lnTo>
                    <a:lnTo>
                      <a:pt x="1871" y="1122"/>
                    </a:lnTo>
                    <a:lnTo>
                      <a:pt x="1872" y="1122"/>
                    </a:lnTo>
                    <a:lnTo>
                      <a:pt x="1872" y="1122"/>
                    </a:lnTo>
                    <a:lnTo>
                      <a:pt x="1872" y="1122"/>
                    </a:lnTo>
                    <a:lnTo>
                      <a:pt x="1872" y="1123"/>
                    </a:lnTo>
                    <a:lnTo>
                      <a:pt x="1872" y="1123"/>
                    </a:lnTo>
                    <a:lnTo>
                      <a:pt x="1872" y="1123"/>
                    </a:lnTo>
                    <a:lnTo>
                      <a:pt x="1872" y="1123"/>
                    </a:lnTo>
                    <a:lnTo>
                      <a:pt x="1873" y="1123"/>
                    </a:lnTo>
                    <a:lnTo>
                      <a:pt x="1873" y="1123"/>
                    </a:lnTo>
                    <a:lnTo>
                      <a:pt x="1873" y="1123"/>
                    </a:lnTo>
                    <a:lnTo>
                      <a:pt x="1873" y="1123"/>
                    </a:lnTo>
                    <a:lnTo>
                      <a:pt x="1873" y="1122"/>
                    </a:lnTo>
                    <a:lnTo>
                      <a:pt x="1873" y="1122"/>
                    </a:lnTo>
                    <a:lnTo>
                      <a:pt x="1873" y="1122"/>
                    </a:lnTo>
                    <a:lnTo>
                      <a:pt x="1874" y="1122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4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5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6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7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8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79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0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1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2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3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4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5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6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7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8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89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0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1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2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3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4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5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6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7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8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899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0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1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2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3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4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5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6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7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8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09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0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1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2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3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4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5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6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7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8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19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0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1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2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3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4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5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6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7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8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29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0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1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2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3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4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5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6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7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8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39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0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1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2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3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4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5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6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7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8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49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0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1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2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3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4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5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6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7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8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59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0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1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2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3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4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5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6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7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8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69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0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1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2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3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4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5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6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7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8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79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0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1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2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3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4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5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6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7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8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89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0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1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2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3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4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5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6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7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8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1999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0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1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2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3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4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5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6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7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8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09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0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1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2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3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4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5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6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7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8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19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0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1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2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3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4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5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6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7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8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29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0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1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2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3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4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5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6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7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8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39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0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1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2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3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4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5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6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7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8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49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0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1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2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3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4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5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6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7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8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59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0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1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2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3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4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5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6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7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8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69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0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1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2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3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4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5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6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7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8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79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0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1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2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3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4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5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6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7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8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89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0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1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2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3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4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5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6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7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8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099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0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1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2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3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4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5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6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7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8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09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0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1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2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3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4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5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6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7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8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19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0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1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2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3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4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5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6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7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8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29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0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1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2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3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4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5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6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7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8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39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0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1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2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3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4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5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6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7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8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49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0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1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2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3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4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5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6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7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8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59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0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1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2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3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4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5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6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7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8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69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0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1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2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3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4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5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6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7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8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79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0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1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2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3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4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5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6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7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8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89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0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1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2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3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4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5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6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7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8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199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0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1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2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3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4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5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6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7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8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09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0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1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2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3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4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5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6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7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8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19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0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1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2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3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4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5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6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7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8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29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0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1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2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3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4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5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6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7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8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39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0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1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2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3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4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5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6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7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8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49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0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1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2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3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4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5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6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7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8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59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0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1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2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3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4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5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6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7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8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69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0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1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2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3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4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5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6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7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8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79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0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1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2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3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4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5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6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7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8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89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0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1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2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3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4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5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6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7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8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299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0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1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2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3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4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5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6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7" y="1123"/>
                    </a:lnTo>
                    <a:lnTo>
                      <a:pt x="2308" y="1123"/>
                    </a:lnTo>
                    <a:lnTo>
                      <a:pt x="2308" y="1124"/>
                    </a:lnTo>
                    <a:lnTo>
                      <a:pt x="2308" y="1124"/>
                    </a:lnTo>
                    <a:lnTo>
                      <a:pt x="2308" y="1124"/>
                    </a:lnTo>
                    <a:lnTo>
                      <a:pt x="2308" y="1124"/>
                    </a:lnTo>
                    <a:lnTo>
                      <a:pt x="2308" y="1124"/>
                    </a:lnTo>
                    <a:lnTo>
                      <a:pt x="2309" y="1124"/>
                    </a:lnTo>
                    <a:lnTo>
                      <a:pt x="2309" y="1124"/>
                    </a:lnTo>
                    <a:lnTo>
                      <a:pt x="2309" y="1123"/>
                    </a:lnTo>
                    <a:lnTo>
                      <a:pt x="2309" y="1124"/>
                    </a:lnTo>
                    <a:lnTo>
                      <a:pt x="2309" y="1123"/>
                    </a:lnTo>
                    <a:lnTo>
                      <a:pt x="2309" y="1123"/>
                    </a:lnTo>
                    <a:lnTo>
                      <a:pt x="2309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3"/>
                    </a:lnTo>
                    <a:lnTo>
                      <a:pt x="2310" y="1124"/>
                    </a:lnTo>
                    <a:lnTo>
                      <a:pt x="2310" y="1124"/>
                    </a:lnTo>
                    <a:lnTo>
                      <a:pt x="2311" y="1124"/>
                    </a:lnTo>
                    <a:lnTo>
                      <a:pt x="2311" y="1124"/>
                    </a:lnTo>
                    <a:lnTo>
                      <a:pt x="2311" y="1123"/>
                    </a:lnTo>
                    <a:lnTo>
                      <a:pt x="2311" y="1123"/>
                    </a:lnTo>
                    <a:lnTo>
                      <a:pt x="2311" y="1123"/>
                    </a:lnTo>
                    <a:lnTo>
                      <a:pt x="2311" y="1123"/>
                    </a:lnTo>
                    <a:lnTo>
                      <a:pt x="2311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2" y="1123"/>
                    </a:lnTo>
                    <a:lnTo>
                      <a:pt x="2313" y="1123"/>
                    </a:lnTo>
                    <a:lnTo>
                      <a:pt x="2313" y="1123"/>
                    </a:lnTo>
                    <a:lnTo>
                      <a:pt x="2313" y="1123"/>
                    </a:lnTo>
                    <a:lnTo>
                      <a:pt x="2313" y="1123"/>
                    </a:lnTo>
                    <a:lnTo>
                      <a:pt x="2313" y="1123"/>
                    </a:lnTo>
                    <a:lnTo>
                      <a:pt x="2313" y="1124"/>
                    </a:lnTo>
                    <a:lnTo>
                      <a:pt x="2313" y="1124"/>
                    </a:lnTo>
                    <a:lnTo>
                      <a:pt x="2313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4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5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6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7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8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19" y="1124"/>
                    </a:lnTo>
                    <a:lnTo>
                      <a:pt x="2320" y="1124"/>
                    </a:lnTo>
                    <a:lnTo>
                      <a:pt x="2320" y="1124"/>
                    </a:lnTo>
                    <a:lnTo>
                      <a:pt x="2320" y="1124"/>
                    </a:lnTo>
                    <a:lnTo>
                      <a:pt x="2320" y="1123"/>
                    </a:lnTo>
                    <a:lnTo>
                      <a:pt x="2320" y="1123"/>
                    </a:lnTo>
                    <a:lnTo>
                      <a:pt x="2320" y="1124"/>
                    </a:lnTo>
                    <a:lnTo>
                      <a:pt x="2320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1" y="1124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2" y="1123"/>
                    </a:lnTo>
                    <a:lnTo>
                      <a:pt x="2322" y="1123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2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3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4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5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6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7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8" y="1124"/>
                    </a:lnTo>
                    <a:lnTo>
                      <a:pt x="2329" y="1124"/>
                    </a:lnTo>
                    <a:lnTo>
                      <a:pt x="2329" y="1124"/>
                    </a:lnTo>
                    <a:lnTo>
                      <a:pt x="2329" y="1124"/>
                    </a:lnTo>
                    <a:lnTo>
                      <a:pt x="2329" y="1124"/>
                    </a:lnTo>
                    <a:lnTo>
                      <a:pt x="2329" y="1123"/>
                    </a:lnTo>
                    <a:lnTo>
                      <a:pt x="2329" y="1123"/>
                    </a:lnTo>
                    <a:lnTo>
                      <a:pt x="2329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0" y="1123"/>
                    </a:lnTo>
                    <a:lnTo>
                      <a:pt x="2331" y="1123"/>
                    </a:lnTo>
                    <a:lnTo>
                      <a:pt x="2331" y="1123"/>
                    </a:lnTo>
                    <a:lnTo>
                      <a:pt x="2331" y="1123"/>
                    </a:lnTo>
                    <a:lnTo>
                      <a:pt x="2331" y="1123"/>
                    </a:lnTo>
                    <a:lnTo>
                      <a:pt x="2331" y="1123"/>
                    </a:lnTo>
                    <a:lnTo>
                      <a:pt x="2331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2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3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4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5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6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7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8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39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0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1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2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3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4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5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6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7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8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49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0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1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2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3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4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5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6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7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8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59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0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1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2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3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4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5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6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7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8" y="1124"/>
                    </a:lnTo>
                    <a:lnTo>
                      <a:pt x="2369" y="1124"/>
                    </a:lnTo>
                    <a:lnTo>
                      <a:pt x="2369" y="1124"/>
                    </a:lnTo>
                    <a:lnTo>
                      <a:pt x="2369" y="1124"/>
                    </a:lnTo>
                    <a:lnTo>
                      <a:pt x="2369" y="1123"/>
                    </a:lnTo>
                    <a:lnTo>
                      <a:pt x="2369" y="1123"/>
                    </a:lnTo>
                    <a:lnTo>
                      <a:pt x="2369" y="1123"/>
                    </a:lnTo>
                    <a:lnTo>
                      <a:pt x="2369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0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1" y="1124"/>
                    </a:lnTo>
                    <a:lnTo>
                      <a:pt x="2372" y="1123"/>
                    </a:lnTo>
                    <a:lnTo>
                      <a:pt x="2372" y="1123"/>
                    </a:lnTo>
                    <a:lnTo>
                      <a:pt x="2372" y="1123"/>
                    </a:lnTo>
                    <a:lnTo>
                      <a:pt x="2372" y="1123"/>
                    </a:lnTo>
                    <a:lnTo>
                      <a:pt x="2372" y="1123"/>
                    </a:lnTo>
                    <a:lnTo>
                      <a:pt x="2372" y="1124"/>
                    </a:lnTo>
                    <a:lnTo>
                      <a:pt x="2372" y="1124"/>
                    </a:lnTo>
                    <a:lnTo>
                      <a:pt x="2372" y="1124"/>
                    </a:lnTo>
                    <a:lnTo>
                      <a:pt x="2373" y="1124"/>
                    </a:lnTo>
                    <a:lnTo>
                      <a:pt x="2373" y="1124"/>
                    </a:lnTo>
                    <a:lnTo>
                      <a:pt x="2373" y="1124"/>
                    </a:lnTo>
                    <a:lnTo>
                      <a:pt x="2373" y="1124"/>
                    </a:lnTo>
                    <a:lnTo>
                      <a:pt x="2373" y="1124"/>
                    </a:lnTo>
                    <a:lnTo>
                      <a:pt x="2373" y="1123"/>
                    </a:lnTo>
                    <a:lnTo>
                      <a:pt x="2374" y="1123"/>
                    </a:lnTo>
                    <a:lnTo>
                      <a:pt x="2374" y="1124"/>
                    </a:lnTo>
                    <a:lnTo>
                      <a:pt x="2374" y="1124"/>
                    </a:lnTo>
                    <a:lnTo>
                      <a:pt x="2374" y="1124"/>
                    </a:lnTo>
                    <a:lnTo>
                      <a:pt x="2374" y="1124"/>
                    </a:lnTo>
                    <a:lnTo>
                      <a:pt x="2374" y="1124"/>
                    </a:lnTo>
                    <a:lnTo>
                      <a:pt x="2375" y="1124"/>
                    </a:lnTo>
                    <a:lnTo>
                      <a:pt x="2375" y="1123"/>
                    </a:lnTo>
                    <a:lnTo>
                      <a:pt x="2375" y="1123"/>
                    </a:lnTo>
                    <a:lnTo>
                      <a:pt x="2375" y="1123"/>
                    </a:lnTo>
                    <a:lnTo>
                      <a:pt x="2375" y="1124"/>
                    </a:lnTo>
                    <a:lnTo>
                      <a:pt x="2375" y="1124"/>
                    </a:lnTo>
                    <a:lnTo>
                      <a:pt x="2375" y="1124"/>
                    </a:lnTo>
                    <a:lnTo>
                      <a:pt x="2375" y="1124"/>
                    </a:lnTo>
                    <a:lnTo>
                      <a:pt x="2375" y="1124"/>
                    </a:lnTo>
                    <a:lnTo>
                      <a:pt x="2376" y="1124"/>
                    </a:lnTo>
                    <a:lnTo>
                      <a:pt x="2376" y="1124"/>
                    </a:lnTo>
                    <a:lnTo>
                      <a:pt x="2376" y="1124"/>
                    </a:lnTo>
                    <a:lnTo>
                      <a:pt x="2376" y="1124"/>
                    </a:lnTo>
                    <a:lnTo>
                      <a:pt x="2376" y="1123"/>
                    </a:lnTo>
                    <a:lnTo>
                      <a:pt x="2376" y="1123"/>
                    </a:lnTo>
                    <a:lnTo>
                      <a:pt x="2376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7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8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79" y="1123"/>
                    </a:lnTo>
                    <a:lnTo>
                      <a:pt x="2380" y="1123"/>
                    </a:lnTo>
                    <a:lnTo>
                      <a:pt x="2380" y="1123"/>
                    </a:lnTo>
                    <a:lnTo>
                      <a:pt x="2380" y="1124"/>
                    </a:lnTo>
                    <a:lnTo>
                      <a:pt x="2380" y="1124"/>
                    </a:lnTo>
                    <a:lnTo>
                      <a:pt x="2380" y="1124"/>
                    </a:lnTo>
                    <a:lnTo>
                      <a:pt x="2380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1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2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3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4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5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6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7" y="1124"/>
                    </a:lnTo>
                    <a:lnTo>
                      <a:pt x="2388" y="1124"/>
                    </a:lnTo>
                    <a:lnTo>
                      <a:pt x="2388" y="1124"/>
                    </a:lnTo>
                    <a:lnTo>
                      <a:pt x="2388" y="1124"/>
                    </a:lnTo>
                    <a:lnTo>
                      <a:pt x="2388" y="1123"/>
                    </a:lnTo>
                    <a:lnTo>
                      <a:pt x="2388" y="1123"/>
                    </a:lnTo>
                    <a:lnTo>
                      <a:pt x="2388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89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0" y="1123"/>
                    </a:lnTo>
                    <a:lnTo>
                      <a:pt x="2391" y="1123"/>
                    </a:lnTo>
                    <a:lnTo>
                      <a:pt x="2391" y="1124"/>
                    </a:lnTo>
                    <a:lnTo>
                      <a:pt x="2391" y="1124"/>
                    </a:lnTo>
                    <a:lnTo>
                      <a:pt x="2391" y="1124"/>
                    </a:lnTo>
                    <a:lnTo>
                      <a:pt x="2391" y="1124"/>
                    </a:lnTo>
                    <a:lnTo>
                      <a:pt x="2391" y="1124"/>
                    </a:lnTo>
                    <a:lnTo>
                      <a:pt x="2391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2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3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4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5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6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7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8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399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0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1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2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3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4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5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6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7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8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09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0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1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2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3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4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5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6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7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8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19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0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1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2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3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4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5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6" y="1123"/>
                    </a:lnTo>
                    <a:lnTo>
                      <a:pt x="2427" y="1123"/>
                    </a:lnTo>
                    <a:lnTo>
                      <a:pt x="2427" y="1123"/>
                    </a:lnTo>
                    <a:lnTo>
                      <a:pt x="2427" y="1123"/>
                    </a:lnTo>
                    <a:lnTo>
                      <a:pt x="2427" y="1124"/>
                    </a:lnTo>
                    <a:lnTo>
                      <a:pt x="2427" y="1124"/>
                    </a:lnTo>
                    <a:lnTo>
                      <a:pt x="2427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8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29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0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1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2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3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4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5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6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7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8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39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0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1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2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3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4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5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6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7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8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49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0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1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2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3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4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5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6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7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8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59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0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1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2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3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4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5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6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7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8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69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0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1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2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3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4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5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6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7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8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79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0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1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2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3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4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5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6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7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8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89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0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1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2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3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4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5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6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7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8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499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0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1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2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3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4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5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6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7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8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09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0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1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2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3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4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5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6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7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8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19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0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1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2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3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4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5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6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7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8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29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0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1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2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3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4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5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6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7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8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39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0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1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2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3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4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5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6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7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8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49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0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1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2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3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4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5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6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7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8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59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0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1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2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3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4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5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6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7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8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69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0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1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2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3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4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5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6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7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8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79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0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1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2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3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4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5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6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7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8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89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0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1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2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3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4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5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6" y="1124"/>
                    </a:lnTo>
                    <a:lnTo>
                      <a:pt x="2597" y="1124"/>
                    </a:lnTo>
                    <a:lnTo>
                      <a:pt x="2597" y="1124"/>
                    </a:lnTo>
                    <a:lnTo>
                      <a:pt x="2597" y="1124"/>
                    </a:lnTo>
                    <a:lnTo>
                      <a:pt x="2597" y="1125"/>
                    </a:lnTo>
                    <a:lnTo>
                      <a:pt x="2597" y="1125"/>
                    </a:lnTo>
                    <a:lnTo>
                      <a:pt x="2597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8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599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5"/>
                    </a:lnTo>
                    <a:lnTo>
                      <a:pt x="2600" y="1124"/>
                    </a:lnTo>
                    <a:lnTo>
                      <a:pt x="2600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1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2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3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4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5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6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7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8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09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0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1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2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4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5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6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7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8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19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0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1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2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3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4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5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6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7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8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29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0" y="1124"/>
                    </a:lnTo>
                    <a:lnTo>
                      <a:pt x="2631" y="1124"/>
                    </a:lnTo>
                    <a:lnTo>
                      <a:pt x="2631" y="1124"/>
                    </a:lnTo>
                    <a:lnTo>
                      <a:pt x="2631" y="1124"/>
                    </a:lnTo>
                    <a:lnTo>
                      <a:pt x="2631" y="1124"/>
                    </a:lnTo>
                    <a:lnTo>
                      <a:pt x="2631" y="1124"/>
                    </a:lnTo>
                    <a:lnTo>
                      <a:pt x="2631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5"/>
                    </a:lnTo>
                    <a:lnTo>
                      <a:pt x="2632" y="1124"/>
                    </a:lnTo>
                    <a:lnTo>
                      <a:pt x="2633" y="1124"/>
                    </a:lnTo>
                    <a:lnTo>
                      <a:pt x="2633" y="1124"/>
                    </a:lnTo>
                    <a:lnTo>
                      <a:pt x="2633" y="1125"/>
                    </a:lnTo>
                    <a:lnTo>
                      <a:pt x="2633" y="1125"/>
                    </a:lnTo>
                    <a:lnTo>
                      <a:pt x="2633" y="1125"/>
                    </a:lnTo>
                    <a:lnTo>
                      <a:pt x="2633" y="1125"/>
                    </a:lnTo>
                    <a:lnTo>
                      <a:pt x="2633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4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5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6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5"/>
                    </a:lnTo>
                    <a:lnTo>
                      <a:pt x="2637" y="1124"/>
                    </a:lnTo>
                    <a:lnTo>
                      <a:pt x="2638" y="1124"/>
                    </a:lnTo>
                    <a:lnTo>
                      <a:pt x="2638" y="1124"/>
                    </a:lnTo>
                    <a:lnTo>
                      <a:pt x="2638" y="1124"/>
                    </a:lnTo>
                    <a:lnTo>
                      <a:pt x="2638" y="1124"/>
                    </a:lnTo>
                    <a:lnTo>
                      <a:pt x="2638" y="1125"/>
                    </a:lnTo>
                    <a:lnTo>
                      <a:pt x="2638" y="1125"/>
                    </a:lnTo>
                    <a:lnTo>
                      <a:pt x="2638" y="1125"/>
                    </a:lnTo>
                    <a:lnTo>
                      <a:pt x="2639" y="1124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39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0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1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2" y="1125"/>
                    </a:lnTo>
                    <a:lnTo>
                      <a:pt x="2643" y="1125"/>
                    </a:lnTo>
                    <a:lnTo>
                      <a:pt x="2643" y="1125"/>
                    </a:lnTo>
                    <a:lnTo>
                      <a:pt x="2643" y="1125"/>
                    </a:lnTo>
                    <a:lnTo>
                      <a:pt x="2643" y="1124"/>
                    </a:lnTo>
                    <a:lnTo>
                      <a:pt x="2643" y="1124"/>
                    </a:lnTo>
                    <a:lnTo>
                      <a:pt x="2643" y="1125"/>
                    </a:lnTo>
                    <a:lnTo>
                      <a:pt x="2644" y="1125"/>
                    </a:lnTo>
                    <a:lnTo>
                      <a:pt x="2644" y="1125"/>
                    </a:lnTo>
                    <a:lnTo>
                      <a:pt x="2644" y="1125"/>
                    </a:lnTo>
                    <a:lnTo>
                      <a:pt x="2644" y="1124"/>
                    </a:lnTo>
                    <a:lnTo>
                      <a:pt x="2644" y="1124"/>
                    </a:lnTo>
                    <a:lnTo>
                      <a:pt x="2644" y="1124"/>
                    </a:lnTo>
                    <a:lnTo>
                      <a:pt x="2644" y="1125"/>
                    </a:lnTo>
                    <a:lnTo>
                      <a:pt x="2644" y="1125"/>
                    </a:lnTo>
                    <a:lnTo>
                      <a:pt x="2645" y="1125"/>
                    </a:lnTo>
                    <a:lnTo>
                      <a:pt x="2645" y="1124"/>
                    </a:lnTo>
                    <a:lnTo>
                      <a:pt x="2645" y="1124"/>
                    </a:lnTo>
                    <a:lnTo>
                      <a:pt x="2645" y="1124"/>
                    </a:lnTo>
                    <a:lnTo>
                      <a:pt x="2645" y="1124"/>
                    </a:lnTo>
                    <a:lnTo>
                      <a:pt x="2645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5"/>
                    </a:lnTo>
                    <a:lnTo>
                      <a:pt x="2646" y="1124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7" y="1125"/>
                    </a:lnTo>
                    <a:lnTo>
                      <a:pt x="2648" y="1125"/>
                    </a:lnTo>
                    <a:lnTo>
                      <a:pt x="2648" y="1125"/>
                    </a:lnTo>
                    <a:lnTo>
                      <a:pt x="2648" y="1124"/>
                    </a:lnTo>
                    <a:lnTo>
                      <a:pt x="2648" y="1124"/>
                    </a:lnTo>
                    <a:lnTo>
                      <a:pt x="2648" y="1124"/>
                    </a:lnTo>
                    <a:lnTo>
                      <a:pt x="2648" y="1124"/>
                    </a:lnTo>
                    <a:lnTo>
                      <a:pt x="2648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49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0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1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2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3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4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5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6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7" y="1124"/>
                    </a:lnTo>
                    <a:lnTo>
                      <a:pt x="2658" y="1124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8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59" y="1125"/>
                    </a:lnTo>
                    <a:lnTo>
                      <a:pt x="2660" y="1125"/>
                    </a:lnTo>
                    <a:lnTo>
                      <a:pt x="2660" y="1125"/>
                    </a:lnTo>
                    <a:lnTo>
                      <a:pt x="2660" y="1124"/>
                    </a:lnTo>
                    <a:lnTo>
                      <a:pt x="2660" y="1124"/>
                    </a:lnTo>
                    <a:lnTo>
                      <a:pt x="2660" y="1124"/>
                    </a:lnTo>
                    <a:lnTo>
                      <a:pt x="2660" y="1124"/>
                    </a:lnTo>
                    <a:lnTo>
                      <a:pt x="2660" y="1124"/>
                    </a:lnTo>
                    <a:lnTo>
                      <a:pt x="2661" y="1125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1" y="1124"/>
                    </a:lnTo>
                    <a:lnTo>
                      <a:pt x="2662" y="1124"/>
                    </a:lnTo>
                    <a:lnTo>
                      <a:pt x="2662" y="1124"/>
                    </a:lnTo>
                    <a:lnTo>
                      <a:pt x="2662" y="1124"/>
                    </a:lnTo>
                    <a:lnTo>
                      <a:pt x="2662" y="1125"/>
                    </a:lnTo>
                    <a:lnTo>
                      <a:pt x="2662" y="1125"/>
                    </a:lnTo>
                    <a:lnTo>
                      <a:pt x="2662" y="1125"/>
                    </a:lnTo>
                    <a:lnTo>
                      <a:pt x="2662" y="1125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3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4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5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6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7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8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69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0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1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2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3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4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5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6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7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8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79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0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1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2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3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4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5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6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7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8" y="1124"/>
                    </a:lnTo>
                    <a:lnTo>
                      <a:pt x="2689" y="1124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89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0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1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2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3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4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5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6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7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8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699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0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1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2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3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4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5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6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7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8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09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0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1" y="1125"/>
                    </a:lnTo>
                    <a:lnTo>
                      <a:pt x="2712" y="1125"/>
                    </a:lnTo>
                    <a:lnTo>
                      <a:pt x="2712" y="1125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2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3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4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5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6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7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8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19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0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1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2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3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4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5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6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7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8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29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0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1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2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3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4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5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6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7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8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39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0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1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2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3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4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5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6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7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8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49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0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1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2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3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4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5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6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7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8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59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0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1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2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3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4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5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6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7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8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69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0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1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2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3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4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5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6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7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8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79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0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1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2" y="1124"/>
                    </a:lnTo>
                    <a:lnTo>
                      <a:pt x="2783" y="1124"/>
                    </a:lnTo>
                    <a:lnTo>
                      <a:pt x="2783" y="1124"/>
                    </a:lnTo>
                    <a:lnTo>
                      <a:pt x="2783" y="1124"/>
                    </a:lnTo>
                    <a:lnTo>
                      <a:pt x="2783" y="1124"/>
                    </a:lnTo>
                    <a:lnTo>
                      <a:pt x="2783" y="1124"/>
                    </a:lnTo>
                    <a:lnTo>
                      <a:pt x="2783" y="1123"/>
                    </a:lnTo>
                    <a:lnTo>
                      <a:pt x="2783" y="1123"/>
                    </a:lnTo>
                    <a:lnTo>
                      <a:pt x="2783" y="1123"/>
                    </a:lnTo>
                    <a:lnTo>
                      <a:pt x="2783" y="1123"/>
                    </a:lnTo>
                    <a:lnTo>
                      <a:pt x="2783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4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5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6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7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8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89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0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1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2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3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4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5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6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7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8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799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0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1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2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3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4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5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6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7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8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09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0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1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2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3" y="1123"/>
                    </a:lnTo>
                    <a:lnTo>
                      <a:pt x="2814" y="1123"/>
                    </a:lnTo>
                    <a:lnTo>
                      <a:pt x="2814" y="1123"/>
                    </a:lnTo>
                    <a:lnTo>
                      <a:pt x="2814" y="1122"/>
                    </a:lnTo>
                    <a:lnTo>
                      <a:pt x="2814" y="1122"/>
                    </a:lnTo>
                    <a:lnTo>
                      <a:pt x="2814" y="1122"/>
                    </a:lnTo>
                    <a:lnTo>
                      <a:pt x="2814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5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6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7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8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19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0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1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2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3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4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5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6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7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8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29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0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1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2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3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4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5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6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7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8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39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0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1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2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3" y="1122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4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5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6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7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8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49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0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1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2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3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4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5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6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7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8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59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0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1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2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3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4" y="1121"/>
                    </a:lnTo>
                    <a:lnTo>
                      <a:pt x="2865" y="1121"/>
                    </a:lnTo>
                    <a:lnTo>
                      <a:pt x="2865" y="1121"/>
                    </a:lnTo>
                    <a:lnTo>
                      <a:pt x="2865" y="1121"/>
                    </a:lnTo>
                    <a:lnTo>
                      <a:pt x="2865" y="1121"/>
                    </a:lnTo>
                    <a:lnTo>
                      <a:pt x="2865" y="1121"/>
                    </a:lnTo>
                    <a:lnTo>
                      <a:pt x="2865" y="1120"/>
                    </a:lnTo>
                    <a:lnTo>
                      <a:pt x="2865" y="1120"/>
                    </a:lnTo>
                    <a:lnTo>
                      <a:pt x="2865" y="1120"/>
                    </a:lnTo>
                    <a:lnTo>
                      <a:pt x="2865" y="1120"/>
                    </a:lnTo>
                    <a:lnTo>
                      <a:pt x="2865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6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7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8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69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0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1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2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3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4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5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6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7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8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79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0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1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2" y="1120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3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4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5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6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7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8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89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0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1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2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3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4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5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6" y="1119"/>
                    </a:lnTo>
                    <a:lnTo>
                      <a:pt x="2897" y="1119"/>
                    </a:lnTo>
                    <a:lnTo>
                      <a:pt x="2897" y="1119"/>
                    </a:lnTo>
                    <a:lnTo>
                      <a:pt x="2897" y="1118"/>
                    </a:lnTo>
                    <a:lnTo>
                      <a:pt x="2897" y="1118"/>
                    </a:lnTo>
                    <a:lnTo>
                      <a:pt x="2897" y="1118"/>
                    </a:lnTo>
                    <a:lnTo>
                      <a:pt x="2897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8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899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0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1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2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3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4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5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6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7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8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09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0" y="1118"/>
                    </a:lnTo>
                    <a:lnTo>
                      <a:pt x="2911" y="1118"/>
                    </a:lnTo>
                    <a:lnTo>
                      <a:pt x="2911" y="1118"/>
                    </a:lnTo>
                    <a:lnTo>
                      <a:pt x="2911" y="1118"/>
                    </a:lnTo>
                    <a:lnTo>
                      <a:pt x="2911" y="1118"/>
                    </a:lnTo>
                    <a:lnTo>
                      <a:pt x="2911" y="1118"/>
                    </a:lnTo>
                    <a:lnTo>
                      <a:pt x="2911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2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3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4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5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6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7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8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19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0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1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2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3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4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5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6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7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8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29" y="1117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0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1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2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3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4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5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6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7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8" y="1116"/>
                    </a:lnTo>
                    <a:lnTo>
                      <a:pt x="2939" y="1116"/>
                    </a:lnTo>
                    <a:lnTo>
                      <a:pt x="2939" y="1116"/>
                    </a:lnTo>
                    <a:lnTo>
                      <a:pt x="2939" y="1116"/>
                    </a:lnTo>
                    <a:lnTo>
                      <a:pt x="2939" y="1116"/>
                    </a:lnTo>
                    <a:lnTo>
                      <a:pt x="2939" y="1116"/>
                    </a:lnTo>
                    <a:lnTo>
                      <a:pt x="2939" y="1115"/>
                    </a:lnTo>
                    <a:lnTo>
                      <a:pt x="2939" y="1115"/>
                    </a:lnTo>
                    <a:lnTo>
                      <a:pt x="2939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0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1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2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3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4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5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6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7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8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49" y="1115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0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1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2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3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4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5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6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7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8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59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0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1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2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3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4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5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6" y="1114"/>
                    </a:lnTo>
                    <a:lnTo>
                      <a:pt x="2967" y="1114"/>
                    </a:lnTo>
                    <a:lnTo>
                      <a:pt x="2967" y="1114"/>
                    </a:lnTo>
                    <a:lnTo>
                      <a:pt x="2967" y="1114"/>
                    </a:lnTo>
                    <a:lnTo>
                      <a:pt x="2967" y="1113"/>
                    </a:lnTo>
                    <a:lnTo>
                      <a:pt x="2967" y="1113"/>
                    </a:lnTo>
                    <a:lnTo>
                      <a:pt x="2967" y="1113"/>
                    </a:lnTo>
                    <a:lnTo>
                      <a:pt x="2967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8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69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0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1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2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3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4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5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6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7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8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79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0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1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2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3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4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5" y="1113"/>
                    </a:lnTo>
                    <a:lnTo>
                      <a:pt x="2986" y="1113"/>
                    </a:lnTo>
                    <a:lnTo>
                      <a:pt x="2986" y="1113"/>
                    </a:lnTo>
                    <a:lnTo>
                      <a:pt x="2986" y="1112"/>
                    </a:lnTo>
                    <a:lnTo>
                      <a:pt x="2986" y="1112"/>
                    </a:lnTo>
                    <a:lnTo>
                      <a:pt x="2986" y="1112"/>
                    </a:lnTo>
                    <a:lnTo>
                      <a:pt x="2986" y="1112"/>
                    </a:lnTo>
                    <a:lnTo>
                      <a:pt x="2986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7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8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89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0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1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2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3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4" y="1112"/>
                    </a:lnTo>
                    <a:lnTo>
                      <a:pt x="2995" y="1112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5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6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7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8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2999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0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1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2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3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4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5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6" y="1111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7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8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09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0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1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2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3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4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5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6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7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8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19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0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1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2" y="1110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3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4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5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6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7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8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29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0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1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2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3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4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5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6" y="1109"/>
                    </a:lnTo>
                    <a:lnTo>
                      <a:pt x="3037" y="1109"/>
                    </a:lnTo>
                    <a:lnTo>
                      <a:pt x="3037" y="1109"/>
                    </a:lnTo>
                    <a:lnTo>
                      <a:pt x="3037" y="1109"/>
                    </a:lnTo>
                    <a:lnTo>
                      <a:pt x="3037" y="1109"/>
                    </a:lnTo>
                    <a:lnTo>
                      <a:pt x="3037" y="1108"/>
                    </a:lnTo>
                    <a:lnTo>
                      <a:pt x="3037" y="1108"/>
                    </a:lnTo>
                    <a:lnTo>
                      <a:pt x="3037" y="1108"/>
                    </a:lnTo>
                    <a:lnTo>
                      <a:pt x="3037" y="1108"/>
                    </a:lnTo>
                    <a:lnTo>
                      <a:pt x="3037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8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39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0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1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2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3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4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5" y="1108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6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7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8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49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0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7"/>
                    </a:lnTo>
                    <a:lnTo>
                      <a:pt x="3051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2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3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4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5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6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7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8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59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0" y="1106"/>
                    </a:lnTo>
                    <a:lnTo>
                      <a:pt x="3061" y="1106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1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2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3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4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5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6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7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8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69" y="1105"/>
                    </a:lnTo>
                    <a:lnTo>
                      <a:pt x="3070" y="1105"/>
                    </a:lnTo>
                    <a:lnTo>
                      <a:pt x="3070" y="1104"/>
                    </a:lnTo>
                    <a:lnTo>
                      <a:pt x="3070" y="1104"/>
                    </a:lnTo>
                    <a:lnTo>
                      <a:pt x="3070" y="1104"/>
                    </a:lnTo>
                    <a:lnTo>
                      <a:pt x="3070" y="1104"/>
                    </a:lnTo>
                    <a:lnTo>
                      <a:pt x="3070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1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2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3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4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5" y="1104"/>
                    </a:lnTo>
                    <a:lnTo>
                      <a:pt x="3076" y="1104"/>
                    </a:lnTo>
                    <a:lnTo>
                      <a:pt x="3076" y="1104"/>
                    </a:lnTo>
                    <a:lnTo>
                      <a:pt x="3076" y="1104"/>
                    </a:lnTo>
                    <a:lnTo>
                      <a:pt x="3076" y="1104"/>
                    </a:lnTo>
                    <a:lnTo>
                      <a:pt x="3076" y="1103"/>
                    </a:lnTo>
                    <a:lnTo>
                      <a:pt x="3076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7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8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79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0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1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2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3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4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5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6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3"/>
                    </a:lnTo>
                    <a:lnTo>
                      <a:pt x="3087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8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89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2"/>
                    </a:lnTo>
                    <a:lnTo>
                      <a:pt x="3090" y="1101"/>
                    </a:lnTo>
                    <a:lnTo>
                      <a:pt x="3090" y="1101"/>
                    </a:lnTo>
                    <a:lnTo>
                      <a:pt x="3090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1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2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3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4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5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1"/>
                    </a:lnTo>
                    <a:lnTo>
                      <a:pt x="3096" y="1100"/>
                    </a:lnTo>
                    <a:lnTo>
                      <a:pt x="3096" y="1100"/>
                    </a:lnTo>
                    <a:lnTo>
                      <a:pt x="3096" y="1100"/>
                    </a:lnTo>
                    <a:lnTo>
                      <a:pt x="3097" y="1100"/>
                    </a:lnTo>
                    <a:lnTo>
                      <a:pt x="3097" y="1100"/>
                    </a:lnTo>
                    <a:lnTo>
                      <a:pt x="3097" y="1101"/>
                    </a:lnTo>
                    <a:lnTo>
                      <a:pt x="3097" y="1101"/>
                    </a:lnTo>
                    <a:lnTo>
                      <a:pt x="3097" y="1101"/>
                    </a:lnTo>
                    <a:lnTo>
                      <a:pt x="3097" y="1101"/>
                    </a:lnTo>
                    <a:lnTo>
                      <a:pt x="3097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8" y="1101"/>
                    </a:lnTo>
                    <a:lnTo>
                      <a:pt x="3099" y="1101"/>
                    </a:lnTo>
                    <a:lnTo>
                      <a:pt x="3099" y="1101"/>
                    </a:lnTo>
                    <a:lnTo>
                      <a:pt x="3099" y="1101"/>
                    </a:lnTo>
                    <a:lnTo>
                      <a:pt x="3099" y="1100"/>
                    </a:lnTo>
                    <a:lnTo>
                      <a:pt x="3099" y="1100"/>
                    </a:lnTo>
                    <a:lnTo>
                      <a:pt x="3099" y="1100"/>
                    </a:lnTo>
                    <a:lnTo>
                      <a:pt x="3099" y="1100"/>
                    </a:lnTo>
                    <a:lnTo>
                      <a:pt x="3099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0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1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2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3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4" y="1100"/>
                    </a:lnTo>
                    <a:lnTo>
                      <a:pt x="3105" y="1100"/>
                    </a:lnTo>
                    <a:lnTo>
                      <a:pt x="3105" y="1100"/>
                    </a:lnTo>
                    <a:lnTo>
                      <a:pt x="3105" y="1100"/>
                    </a:lnTo>
                    <a:lnTo>
                      <a:pt x="3105" y="1100"/>
                    </a:lnTo>
                    <a:lnTo>
                      <a:pt x="3105" y="1099"/>
                    </a:lnTo>
                    <a:lnTo>
                      <a:pt x="3105" y="1099"/>
                    </a:lnTo>
                    <a:lnTo>
                      <a:pt x="3105" y="1099"/>
                    </a:lnTo>
                    <a:lnTo>
                      <a:pt x="3105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6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7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8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09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0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1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2" y="1099"/>
                    </a:lnTo>
                    <a:lnTo>
                      <a:pt x="3113" y="1099"/>
                    </a:lnTo>
                    <a:lnTo>
                      <a:pt x="3113" y="1099"/>
                    </a:lnTo>
                    <a:lnTo>
                      <a:pt x="3113" y="1099"/>
                    </a:lnTo>
                    <a:lnTo>
                      <a:pt x="3113" y="1099"/>
                    </a:lnTo>
                    <a:lnTo>
                      <a:pt x="3113" y="1098"/>
                    </a:lnTo>
                    <a:lnTo>
                      <a:pt x="3113" y="1098"/>
                    </a:lnTo>
                    <a:lnTo>
                      <a:pt x="3113" y="1098"/>
                    </a:lnTo>
                    <a:lnTo>
                      <a:pt x="3113" y="1098"/>
                    </a:lnTo>
                    <a:lnTo>
                      <a:pt x="3114" y="1098"/>
                    </a:lnTo>
                    <a:lnTo>
                      <a:pt x="3114" y="1098"/>
                    </a:lnTo>
                    <a:lnTo>
                      <a:pt x="3114" y="1098"/>
                    </a:lnTo>
                    <a:lnTo>
                      <a:pt x="3114" y="1097"/>
                    </a:lnTo>
                    <a:lnTo>
                      <a:pt x="3114" y="1097"/>
                    </a:lnTo>
                    <a:lnTo>
                      <a:pt x="3114" y="1097"/>
                    </a:lnTo>
                    <a:lnTo>
                      <a:pt x="3114" y="1097"/>
                    </a:lnTo>
                    <a:lnTo>
                      <a:pt x="3114" y="1097"/>
                    </a:lnTo>
                    <a:lnTo>
                      <a:pt x="3115" y="1097"/>
                    </a:lnTo>
                    <a:lnTo>
                      <a:pt x="3115" y="1097"/>
                    </a:lnTo>
                    <a:lnTo>
                      <a:pt x="3115" y="1097"/>
                    </a:lnTo>
                    <a:lnTo>
                      <a:pt x="3115" y="1097"/>
                    </a:lnTo>
                    <a:lnTo>
                      <a:pt x="3115" y="1096"/>
                    </a:lnTo>
                    <a:lnTo>
                      <a:pt x="3115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6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7" y="1096"/>
                    </a:lnTo>
                    <a:lnTo>
                      <a:pt x="3118" y="1096"/>
                    </a:lnTo>
                    <a:lnTo>
                      <a:pt x="3118" y="1096"/>
                    </a:lnTo>
                    <a:lnTo>
                      <a:pt x="3118" y="1096"/>
                    </a:lnTo>
                    <a:lnTo>
                      <a:pt x="3118" y="1096"/>
                    </a:lnTo>
                    <a:lnTo>
                      <a:pt x="3118" y="1097"/>
                    </a:lnTo>
                    <a:lnTo>
                      <a:pt x="3118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19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0" y="1097"/>
                    </a:lnTo>
                    <a:lnTo>
                      <a:pt x="3121" y="1096"/>
                    </a:lnTo>
                    <a:lnTo>
                      <a:pt x="3121" y="1096"/>
                    </a:lnTo>
                    <a:lnTo>
                      <a:pt x="3121" y="1096"/>
                    </a:lnTo>
                    <a:lnTo>
                      <a:pt x="3121" y="1096"/>
                    </a:lnTo>
                    <a:lnTo>
                      <a:pt x="3121" y="1096"/>
                    </a:lnTo>
                    <a:lnTo>
                      <a:pt x="3121" y="1095"/>
                    </a:lnTo>
                    <a:lnTo>
                      <a:pt x="3121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2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3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4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5"/>
                    </a:lnTo>
                    <a:lnTo>
                      <a:pt x="3125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6" y="1094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7" y="1093"/>
                    </a:lnTo>
                    <a:lnTo>
                      <a:pt x="3128" y="1093"/>
                    </a:lnTo>
                    <a:lnTo>
                      <a:pt x="3128" y="1093"/>
                    </a:lnTo>
                    <a:lnTo>
                      <a:pt x="3128" y="1093"/>
                    </a:lnTo>
                    <a:lnTo>
                      <a:pt x="3128" y="1093"/>
                    </a:lnTo>
                    <a:lnTo>
                      <a:pt x="3128" y="1093"/>
                    </a:lnTo>
                    <a:lnTo>
                      <a:pt x="3128" y="1092"/>
                    </a:lnTo>
                    <a:lnTo>
                      <a:pt x="3128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29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0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1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2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3" y="1092"/>
                    </a:lnTo>
                    <a:lnTo>
                      <a:pt x="3134" y="1092"/>
                    </a:lnTo>
                    <a:lnTo>
                      <a:pt x="3134" y="1092"/>
                    </a:lnTo>
                    <a:lnTo>
                      <a:pt x="3134" y="1092"/>
                    </a:lnTo>
                    <a:lnTo>
                      <a:pt x="3134" y="1092"/>
                    </a:lnTo>
                    <a:lnTo>
                      <a:pt x="3134" y="1092"/>
                    </a:lnTo>
                    <a:lnTo>
                      <a:pt x="3134" y="1091"/>
                    </a:lnTo>
                    <a:lnTo>
                      <a:pt x="3134" y="1091"/>
                    </a:lnTo>
                    <a:lnTo>
                      <a:pt x="3134" y="1091"/>
                    </a:lnTo>
                    <a:lnTo>
                      <a:pt x="3135" y="1091"/>
                    </a:lnTo>
                    <a:lnTo>
                      <a:pt x="3135" y="1091"/>
                    </a:lnTo>
                    <a:lnTo>
                      <a:pt x="3135" y="1091"/>
                    </a:lnTo>
                    <a:lnTo>
                      <a:pt x="3135" y="1091"/>
                    </a:lnTo>
                    <a:lnTo>
                      <a:pt x="3135" y="1091"/>
                    </a:lnTo>
                    <a:lnTo>
                      <a:pt x="3135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6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7" y="1090"/>
                    </a:lnTo>
                    <a:lnTo>
                      <a:pt x="3138" y="1090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8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39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0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1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2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1"/>
                    </a:lnTo>
                    <a:lnTo>
                      <a:pt x="3143" y="1090"/>
                    </a:lnTo>
                    <a:lnTo>
                      <a:pt x="3143" y="1090"/>
                    </a:lnTo>
                    <a:lnTo>
                      <a:pt x="3143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4" y="1090"/>
                    </a:lnTo>
                    <a:lnTo>
                      <a:pt x="3145" y="1090"/>
                    </a:lnTo>
                    <a:lnTo>
                      <a:pt x="3145" y="1090"/>
                    </a:lnTo>
                    <a:lnTo>
                      <a:pt x="3145" y="1090"/>
                    </a:lnTo>
                    <a:lnTo>
                      <a:pt x="3145" y="1089"/>
                    </a:lnTo>
                    <a:lnTo>
                      <a:pt x="3145" y="1089"/>
                    </a:lnTo>
                    <a:lnTo>
                      <a:pt x="3145" y="1089"/>
                    </a:lnTo>
                    <a:lnTo>
                      <a:pt x="3145" y="1089"/>
                    </a:lnTo>
                    <a:lnTo>
                      <a:pt x="3146" y="1089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6" y="1088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7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8" y="1087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49" y="1088"/>
                    </a:lnTo>
                    <a:lnTo>
                      <a:pt x="3150" y="1088"/>
                    </a:lnTo>
                    <a:lnTo>
                      <a:pt x="3150" y="1088"/>
                    </a:lnTo>
                    <a:lnTo>
                      <a:pt x="3150" y="1088"/>
                    </a:lnTo>
                    <a:lnTo>
                      <a:pt x="3150" y="1088"/>
                    </a:lnTo>
                    <a:lnTo>
                      <a:pt x="3150" y="1088"/>
                    </a:lnTo>
                    <a:lnTo>
                      <a:pt x="3150" y="1087"/>
                    </a:lnTo>
                    <a:lnTo>
                      <a:pt x="3150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1" y="1087"/>
                    </a:lnTo>
                    <a:lnTo>
                      <a:pt x="3152" y="1087"/>
                    </a:lnTo>
                    <a:lnTo>
                      <a:pt x="3152" y="1087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2" y="1086"/>
                    </a:lnTo>
                    <a:lnTo>
                      <a:pt x="3153" y="1086"/>
                    </a:lnTo>
                    <a:lnTo>
                      <a:pt x="3153" y="1086"/>
                    </a:lnTo>
                    <a:lnTo>
                      <a:pt x="3153" y="1086"/>
                    </a:lnTo>
                    <a:lnTo>
                      <a:pt x="3153" y="1086"/>
                    </a:lnTo>
                    <a:lnTo>
                      <a:pt x="3153" y="1085"/>
                    </a:lnTo>
                    <a:lnTo>
                      <a:pt x="3153" y="1085"/>
                    </a:lnTo>
                    <a:lnTo>
                      <a:pt x="3154" y="1085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4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5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6" y="1086"/>
                    </a:lnTo>
                    <a:lnTo>
                      <a:pt x="3157" y="1086"/>
                    </a:lnTo>
                    <a:lnTo>
                      <a:pt x="3157" y="1086"/>
                    </a:lnTo>
                    <a:lnTo>
                      <a:pt x="3157" y="1086"/>
                    </a:lnTo>
                    <a:lnTo>
                      <a:pt x="3157" y="1086"/>
                    </a:lnTo>
                    <a:lnTo>
                      <a:pt x="3157" y="1085"/>
                    </a:lnTo>
                    <a:lnTo>
                      <a:pt x="3157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8" y="1085"/>
                    </a:lnTo>
                    <a:lnTo>
                      <a:pt x="3159" y="1085"/>
                    </a:lnTo>
                    <a:lnTo>
                      <a:pt x="3159" y="1085"/>
                    </a:lnTo>
                    <a:lnTo>
                      <a:pt x="3159" y="1086"/>
                    </a:lnTo>
                    <a:lnTo>
                      <a:pt x="3159" y="1086"/>
                    </a:lnTo>
                    <a:lnTo>
                      <a:pt x="3159" y="1086"/>
                    </a:lnTo>
                    <a:lnTo>
                      <a:pt x="3159" y="1086"/>
                    </a:lnTo>
                    <a:lnTo>
                      <a:pt x="3159" y="1086"/>
                    </a:lnTo>
                    <a:lnTo>
                      <a:pt x="3160" y="1086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0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1" y="1085"/>
                    </a:lnTo>
                    <a:lnTo>
                      <a:pt x="3162" y="1085"/>
                    </a:lnTo>
                    <a:lnTo>
                      <a:pt x="3162" y="1085"/>
                    </a:lnTo>
                    <a:lnTo>
                      <a:pt x="3162" y="1085"/>
                    </a:lnTo>
                    <a:lnTo>
                      <a:pt x="3162" y="1085"/>
                    </a:lnTo>
                    <a:lnTo>
                      <a:pt x="3162" y="1085"/>
                    </a:lnTo>
                    <a:lnTo>
                      <a:pt x="3162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3" y="1084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4" y="1083"/>
                    </a:lnTo>
                    <a:lnTo>
                      <a:pt x="3165" y="1083"/>
                    </a:lnTo>
                    <a:lnTo>
                      <a:pt x="3165" y="1083"/>
                    </a:lnTo>
                    <a:lnTo>
                      <a:pt x="3165" y="1083"/>
                    </a:lnTo>
                    <a:lnTo>
                      <a:pt x="3165" y="1083"/>
                    </a:lnTo>
                    <a:lnTo>
                      <a:pt x="3165" y="1082"/>
                    </a:lnTo>
                    <a:lnTo>
                      <a:pt x="3165" y="1082"/>
                    </a:lnTo>
                    <a:lnTo>
                      <a:pt x="3165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6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7" y="1082"/>
                    </a:lnTo>
                    <a:lnTo>
                      <a:pt x="3168" y="1082"/>
                    </a:lnTo>
                    <a:lnTo>
                      <a:pt x="3168" y="1082"/>
                    </a:lnTo>
                    <a:lnTo>
                      <a:pt x="3168" y="1082"/>
                    </a:lnTo>
                    <a:lnTo>
                      <a:pt x="3168" y="1082"/>
                    </a:lnTo>
                    <a:lnTo>
                      <a:pt x="3168" y="1082"/>
                    </a:lnTo>
                    <a:lnTo>
                      <a:pt x="3168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69" y="1081"/>
                    </a:lnTo>
                    <a:lnTo>
                      <a:pt x="3170" y="1081"/>
                    </a:lnTo>
                    <a:lnTo>
                      <a:pt x="3170" y="1081"/>
                    </a:lnTo>
                    <a:lnTo>
                      <a:pt x="3170" y="1081"/>
                    </a:lnTo>
                    <a:lnTo>
                      <a:pt x="3170" y="1082"/>
                    </a:lnTo>
                    <a:lnTo>
                      <a:pt x="3170" y="1082"/>
                    </a:lnTo>
                    <a:lnTo>
                      <a:pt x="3170" y="1082"/>
                    </a:lnTo>
                    <a:lnTo>
                      <a:pt x="3170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1" y="1082"/>
                    </a:lnTo>
                    <a:lnTo>
                      <a:pt x="3172" y="1082"/>
                    </a:lnTo>
                    <a:lnTo>
                      <a:pt x="3172" y="1082"/>
                    </a:lnTo>
                    <a:lnTo>
                      <a:pt x="3172" y="1082"/>
                    </a:lnTo>
                    <a:lnTo>
                      <a:pt x="3172" y="1082"/>
                    </a:lnTo>
                    <a:lnTo>
                      <a:pt x="3172" y="1082"/>
                    </a:lnTo>
                    <a:lnTo>
                      <a:pt x="3172" y="1081"/>
                    </a:lnTo>
                    <a:lnTo>
                      <a:pt x="3172" y="1081"/>
                    </a:lnTo>
                    <a:lnTo>
                      <a:pt x="3172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3" y="1081"/>
                    </a:lnTo>
                    <a:lnTo>
                      <a:pt x="3174" y="1081"/>
                    </a:lnTo>
                    <a:lnTo>
                      <a:pt x="3174" y="1080"/>
                    </a:lnTo>
                    <a:lnTo>
                      <a:pt x="3174" y="1080"/>
                    </a:lnTo>
                    <a:lnTo>
                      <a:pt x="3174" y="1080"/>
                    </a:lnTo>
                    <a:lnTo>
                      <a:pt x="3174" y="1080"/>
                    </a:lnTo>
                    <a:lnTo>
                      <a:pt x="3174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5" y="1080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6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7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9"/>
                    </a:lnTo>
                    <a:lnTo>
                      <a:pt x="3178" y="1078"/>
                    </a:lnTo>
                    <a:lnTo>
                      <a:pt x="3178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79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0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1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2" y="1078"/>
                    </a:lnTo>
                    <a:lnTo>
                      <a:pt x="3183" y="1078"/>
                    </a:lnTo>
                    <a:lnTo>
                      <a:pt x="3183" y="1078"/>
                    </a:lnTo>
                    <a:lnTo>
                      <a:pt x="3183" y="1078"/>
                    </a:lnTo>
                    <a:lnTo>
                      <a:pt x="3183" y="1078"/>
                    </a:lnTo>
                    <a:lnTo>
                      <a:pt x="3183" y="1078"/>
                    </a:lnTo>
                    <a:lnTo>
                      <a:pt x="3183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4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5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6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7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8" y="1077"/>
                    </a:lnTo>
                    <a:lnTo>
                      <a:pt x="3189" y="1077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89" y="1076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0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1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2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3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4" y="1075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5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6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7" y="1076"/>
                    </a:lnTo>
                    <a:lnTo>
                      <a:pt x="3198" y="1076"/>
                    </a:lnTo>
                    <a:lnTo>
                      <a:pt x="3198" y="1076"/>
                    </a:lnTo>
                    <a:lnTo>
                      <a:pt x="3198" y="1076"/>
                    </a:lnTo>
                    <a:lnTo>
                      <a:pt x="3198" y="1075"/>
                    </a:lnTo>
                    <a:lnTo>
                      <a:pt x="3198" y="1075"/>
                    </a:lnTo>
                    <a:lnTo>
                      <a:pt x="3198" y="1075"/>
                    </a:lnTo>
                    <a:lnTo>
                      <a:pt x="3198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5"/>
                    </a:lnTo>
                    <a:lnTo>
                      <a:pt x="3199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0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1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2" y="1074"/>
                    </a:lnTo>
                    <a:lnTo>
                      <a:pt x="3203" y="1074"/>
                    </a:lnTo>
                    <a:lnTo>
                      <a:pt x="3203" y="1073"/>
                    </a:lnTo>
                    <a:lnTo>
                      <a:pt x="3203" y="1073"/>
                    </a:lnTo>
                    <a:lnTo>
                      <a:pt x="3203" y="1073"/>
                    </a:lnTo>
                    <a:lnTo>
                      <a:pt x="3203" y="1073"/>
                    </a:lnTo>
                    <a:lnTo>
                      <a:pt x="3203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4" y="1073"/>
                    </a:lnTo>
                    <a:lnTo>
                      <a:pt x="3205" y="1072"/>
                    </a:lnTo>
                    <a:lnTo>
                      <a:pt x="3205" y="1072"/>
                    </a:lnTo>
                    <a:lnTo>
                      <a:pt x="3205" y="1072"/>
                    </a:lnTo>
                    <a:lnTo>
                      <a:pt x="3205" y="1072"/>
                    </a:lnTo>
                    <a:lnTo>
                      <a:pt x="3205" y="1072"/>
                    </a:lnTo>
                    <a:lnTo>
                      <a:pt x="3205" y="1071"/>
                    </a:lnTo>
                    <a:lnTo>
                      <a:pt x="3205" y="1071"/>
                    </a:lnTo>
                    <a:lnTo>
                      <a:pt x="3205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6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7" y="1071"/>
                    </a:lnTo>
                    <a:lnTo>
                      <a:pt x="3208" y="1071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8" y="1070"/>
                    </a:lnTo>
                    <a:lnTo>
                      <a:pt x="3209" y="1070"/>
                    </a:lnTo>
                    <a:lnTo>
                      <a:pt x="3209" y="1070"/>
                    </a:lnTo>
                    <a:lnTo>
                      <a:pt x="3209" y="1069"/>
                    </a:lnTo>
                    <a:lnTo>
                      <a:pt x="3209" y="1069"/>
                    </a:lnTo>
                    <a:lnTo>
                      <a:pt x="3209" y="1069"/>
                    </a:lnTo>
                    <a:lnTo>
                      <a:pt x="3209" y="1069"/>
                    </a:lnTo>
                    <a:lnTo>
                      <a:pt x="3209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0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1" y="1069"/>
                    </a:lnTo>
                    <a:lnTo>
                      <a:pt x="3212" y="1069"/>
                    </a:lnTo>
                    <a:lnTo>
                      <a:pt x="3212" y="1069"/>
                    </a:lnTo>
                    <a:lnTo>
                      <a:pt x="3212" y="1069"/>
                    </a:lnTo>
                    <a:lnTo>
                      <a:pt x="3212" y="1069"/>
                    </a:lnTo>
                    <a:lnTo>
                      <a:pt x="3212" y="1069"/>
                    </a:lnTo>
                    <a:lnTo>
                      <a:pt x="3212" y="1070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3" y="1069"/>
                    </a:lnTo>
                    <a:lnTo>
                      <a:pt x="3214" y="1069"/>
                    </a:lnTo>
                    <a:lnTo>
                      <a:pt x="3214" y="1069"/>
                    </a:lnTo>
                    <a:lnTo>
                      <a:pt x="3214" y="1069"/>
                    </a:lnTo>
                    <a:lnTo>
                      <a:pt x="3214" y="1069"/>
                    </a:lnTo>
                    <a:lnTo>
                      <a:pt x="3214" y="1069"/>
                    </a:lnTo>
                    <a:lnTo>
                      <a:pt x="3214" y="1068"/>
                    </a:lnTo>
                    <a:lnTo>
                      <a:pt x="3214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5" y="1068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7"/>
                    </a:lnTo>
                    <a:lnTo>
                      <a:pt x="3216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6"/>
                    </a:lnTo>
                    <a:lnTo>
                      <a:pt x="3217" y="1065"/>
                    </a:lnTo>
                    <a:lnTo>
                      <a:pt x="3218" y="1065"/>
                    </a:lnTo>
                    <a:lnTo>
                      <a:pt x="3218" y="1065"/>
                    </a:lnTo>
                    <a:lnTo>
                      <a:pt x="3218" y="1065"/>
                    </a:lnTo>
                    <a:lnTo>
                      <a:pt x="3218" y="1065"/>
                    </a:lnTo>
                    <a:lnTo>
                      <a:pt x="3218" y="1065"/>
                    </a:lnTo>
                    <a:lnTo>
                      <a:pt x="3218" y="1064"/>
                    </a:lnTo>
                    <a:lnTo>
                      <a:pt x="3218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19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0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1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2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3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4" y="1064"/>
                    </a:lnTo>
                    <a:lnTo>
                      <a:pt x="3225" y="1064"/>
                    </a:lnTo>
                    <a:lnTo>
                      <a:pt x="3225" y="1064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5" y="1063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6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7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8" y="1062"/>
                    </a:lnTo>
                    <a:lnTo>
                      <a:pt x="3229" y="1062"/>
                    </a:lnTo>
                    <a:lnTo>
                      <a:pt x="3229" y="1062"/>
                    </a:lnTo>
                    <a:lnTo>
                      <a:pt x="3229" y="1062"/>
                    </a:lnTo>
                    <a:lnTo>
                      <a:pt x="3229" y="1062"/>
                    </a:lnTo>
                    <a:lnTo>
                      <a:pt x="3229" y="1062"/>
                    </a:lnTo>
                    <a:lnTo>
                      <a:pt x="3229" y="1061"/>
                    </a:lnTo>
                    <a:lnTo>
                      <a:pt x="3229" y="1061"/>
                    </a:lnTo>
                    <a:lnTo>
                      <a:pt x="3229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0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1" y="1061"/>
                    </a:lnTo>
                    <a:lnTo>
                      <a:pt x="3232" y="1061"/>
                    </a:lnTo>
                    <a:lnTo>
                      <a:pt x="3232" y="1061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2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60"/>
                    </a:lnTo>
                    <a:lnTo>
                      <a:pt x="3233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4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5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6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7" y="1059"/>
                    </a:lnTo>
                    <a:lnTo>
                      <a:pt x="3238" y="1059"/>
                    </a:lnTo>
                    <a:lnTo>
                      <a:pt x="3238" y="1059"/>
                    </a:lnTo>
                    <a:lnTo>
                      <a:pt x="3238" y="1059"/>
                    </a:lnTo>
                    <a:lnTo>
                      <a:pt x="3238" y="1060"/>
                    </a:lnTo>
                    <a:lnTo>
                      <a:pt x="3238" y="1060"/>
                    </a:lnTo>
                    <a:lnTo>
                      <a:pt x="3238" y="1060"/>
                    </a:lnTo>
                    <a:lnTo>
                      <a:pt x="3238" y="1060"/>
                    </a:lnTo>
                    <a:lnTo>
                      <a:pt x="3238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39" y="1060"/>
                    </a:lnTo>
                    <a:lnTo>
                      <a:pt x="3240" y="1060"/>
                    </a:lnTo>
                    <a:lnTo>
                      <a:pt x="3240" y="1060"/>
                    </a:lnTo>
                    <a:lnTo>
                      <a:pt x="3240" y="1060"/>
                    </a:lnTo>
                    <a:lnTo>
                      <a:pt x="3240" y="1060"/>
                    </a:lnTo>
                    <a:lnTo>
                      <a:pt x="3240" y="1060"/>
                    </a:lnTo>
                    <a:lnTo>
                      <a:pt x="3240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1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2" y="1059"/>
                    </a:lnTo>
                    <a:lnTo>
                      <a:pt x="3243" y="1059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3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4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5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6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7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8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49" y="1058"/>
                    </a:lnTo>
                    <a:lnTo>
                      <a:pt x="3250" y="1058"/>
                    </a:lnTo>
                    <a:lnTo>
                      <a:pt x="3250" y="1058"/>
                    </a:lnTo>
                    <a:lnTo>
                      <a:pt x="3250" y="1059"/>
                    </a:lnTo>
                    <a:lnTo>
                      <a:pt x="3250" y="1059"/>
                    </a:lnTo>
                    <a:lnTo>
                      <a:pt x="3250" y="1059"/>
                    </a:lnTo>
                    <a:lnTo>
                      <a:pt x="3250" y="1059"/>
                    </a:lnTo>
                    <a:lnTo>
                      <a:pt x="3250" y="1059"/>
                    </a:lnTo>
                    <a:lnTo>
                      <a:pt x="3250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1" y="1058"/>
                    </a:lnTo>
                    <a:lnTo>
                      <a:pt x="3252" y="1058"/>
                    </a:lnTo>
                    <a:lnTo>
                      <a:pt x="3252" y="1058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2" y="1059"/>
                    </a:lnTo>
                    <a:lnTo>
                      <a:pt x="3253" y="1059"/>
                    </a:lnTo>
                    <a:lnTo>
                      <a:pt x="3253" y="1059"/>
                    </a:lnTo>
                    <a:lnTo>
                      <a:pt x="3253" y="1059"/>
                    </a:lnTo>
                    <a:lnTo>
                      <a:pt x="3253" y="1059"/>
                    </a:lnTo>
                    <a:lnTo>
                      <a:pt x="3253" y="1059"/>
                    </a:lnTo>
                    <a:lnTo>
                      <a:pt x="3253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4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8"/>
                    </a:lnTo>
                    <a:lnTo>
                      <a:pt x="3255" y="1057"/>
                    </a:lnTo>
                    <a:lnTo>
                      <a:pt x="3255" y="1057"/>
                    </a:lnTo>
                    <a:lnTo>
                      <a:pt x="3255" y="1057"/>
                    </a:lnTo>
                    <a:lnTo>
                      <a:pt x="3256" y="1057"/>
                    </a:lnTo>
                    <a:lnTo>
                      <a:pt x="3256" y="1057"/>
                    </a:lnTo>
                    <a:lnTo>
                      <a:pt x="3256" y="1056"/>
                    </a:lnTo>
                    <a:lnTo>
                      <a:pt x="3256" y="1056"/>
                    </a:lnTo>
                    <a:lnTo>
                      <a:pt x="3256" y="1056"/>
                    </a:lnTo>
                    <a:lnTo>
                      <a:pt x="3256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7" y="1056"/>
                    </a:lnTo>
                    <a:lnTo>
                      <a:pt x="3258" y="1056"/>
                    </a:lnTo>
                    <a:lnTo>
                      <a:pt x="3258" y="1056"/>
                    </a:lnTo>
                    <a:lnTo>
                      <a:pt x="3258" y="1056"/>
                    </a:lnTo>
                    <a:lnTo>
                      <a:pt x="3258" y="1056"/>
                    </a:lnTo>
                    <a:lnTo>
                      <a:pt x="3258" y="1056"/>
                    </a:lnTo>
                    <a:lnTo>
                      <a:pt x="3258" y="1055"/>
                    </a:lnTo>
                    <a:lnTo>
                      <a:pt x="3258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59" y="1055"/>
                    </a:lnTo>
                    <a:lnTo>
                      <a:pt x="3260" y="1055"/>
                    </a:lnTo>
                    <a:lnTo>
                      <a:pt x="3260" y="1055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0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4"/>
                    </a:lnTo>
                    <a:lnTo>
                      <a:pt x="3261" y="1053"/>
                    </a:lnTo>
                    <a:lnTo>
                      <a:pt x="3261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2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3" y="1053"/>
                    </a:lnTo>
                    <a:lnTo>
                      <a:pt x="3264" y="1053"/>
                    </a:lnTo>
                    <a:lnTo>
                      <a:pt x="3264" y="1053"/>
                    </a:lnTo>
                    <a:lnTo>
                      <a:pt x="3264" y="1053"/>
                    </a:lnTo>
                    <a:lnTo>
                      <a:pt x="3264" y="1052"/>
                    </a:lnTo>
                    <a:lnTo>
                      <a:pt x="3264" y="1052"/>
                    </a:lnTo>
                    <a:lnTo>
                      <a:pt x="3264" y="1052"/>
                    </a:lnTo>
                    <a:lnTo>
                      <a:pt x="3264" y="1052"/>
                    </a:lnTo>
                    <a:lnTo>
                      <a:pt x="3265" y="1052"/>
                    </a:lnTo>
                    <a:lnTo>
                      <a:pt x="3265" y="1052"/>
                    </a:lnTo>
                    <a:lnTo>
                      <a:pt x="3265" y="1052"/>
                    </a:lnTo>
                    <a:lnTo>
                      <a:pt x="3265" y="1051"/>
                    </a:lnTo>
                    <a:lnTo>
                      <a:pt x="3265" y="1051"/>
                    </a:lnTo>
                    <a:lnTo>
                      <a:pt x="3265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6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7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8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69" y="1051"/>
                    </a:lnTo>
                    <a:lnTo>
                      <a:pt x="3270" y="1051"/>
                    </a:lnTo>
                    <a:lnTo>
                      <a:pt x="3270" y="1051"/>
                    </a:lnTo>
                    <a:lnTo>
                      <a:pt x="3270" y="1051"/>
                    </a:lnTo>
                    <a:lnTo>
                      <a:pt x="3270" y="1050"/>
                    </a:lnTo>
                    <a:lnTo>
                      <a:pt x="3270" y="1050"/>
                    </a:lnTo>
                    <a:lnTo>
                      <a:pt x="3270" y="1050"/>
                    </a:lnTo>
                    <a:lnTo>
                      <a:pt x="3270" y="1050"/>
                    </a:lnTo>
                    <a:lnTo>
                      <a:pt x="3270" y="1050"/>
                    </a:lnTo>
                    <a:lnTo>
                      <a:pt x="3271" y="1050"/>
                    </a:lnTo>
                    <a:lnTo>
                      <a:pt x="3271" y="1050"/>
                    </a:lnTo>
                    <a:lnTo>
                      <a:pt x="3271" y="1050"/>
                    </a:lnTo>
                    <a:lnTo>
                      <a:pt x="3271" y="1049"/>
                    </a:lnTo>
                    <a:lnTo>
                      <a:pt x="3271" y="1049"/>
                    </a:lnTo>
                    <a:lnTo>
                      <a:pt x="3271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9"/>
                    </a:lnTo>
                    <a:lnTo>
                      <a:pt x="3272" y="1048"/>
                    </a:lnTo>
                    <a:lnTo>
                      <a:pt x="3272" y="1048"/>
                    </a:lnTo>
                    <a:lnTo>
                      <a:pt x="3273" y="1048"/>
                    </a:lnTo>
                    <a:lnTo>
                      <a:pt x="3273" y="1048"/>
                    </a:lnTo>
                    <a:lnTo>
                      <a:pt x="3273" y="1048"/>
                    </a:lnTo>
                    <a:lnTo>
                      <a:pt x="3273" y="1049"/>
                    </a:lnTo>
                    <a:lnTo>
                      <a:pt x="3273" y="1049"/>
                    </a:lnTo>
                    <a:lnTo>
                      <a:pt x="3273" y="1049"/>
                    </a:lnTo>
                    <a:lnTo>
                      <a:pt x="3273" y="1049"/>
                    </a:lnTo>
                    <a:lnTo>
                      <a:pt x="3273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4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9"/>
                    </a:lnTo>
                    <a:lnTo>
                      <a:pt x="3275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6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8"/>
                    </a:lnTo>
                    <a:lnTo>
                      <a:pt x="3277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8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79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0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1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2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3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4" y="1047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5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6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7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8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89" y="1048"/>
                    </a:lnTo>
                    <a:lnTo>
                      <a:pt x="3290" y="1048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0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1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2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3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4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5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6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7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8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299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0" y="1049"/>
                    </a:lnTo>
                    <a:lnTo>
                      <a:pt x="3301" y="1048"/>
                    </a:lnTo>
                    <a:lnTo>
                      <a:pt x="3301" y="1048"/>
                    </a:lnTo>
                    <a:lnTo>
                      <a:pt x="3301" y="1048"/>
                    </a:lnTo>
                    <a:lnTo>
                      <a:pt x="3301" y="1048"/>
                    </a:lnTo>
                    <a:lnTo>
                      <a:pt x="3301" y="1048"/>
                    </a:lnTo>
                    <a:lnTo>
                      <a:pt x="3301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2" y="1047"/>
                    </a:lnTo>
                    <a:lnTo>
                      <a:pt x="3303" y="1047"/>
                    </a:lnTo>
                    <a:lnTo>
                      <a:pt x="3303" y="1047"/>
                    </a:lnTo>
                    <a:lnTo>
                      <a:pt x="3303" y="1047"/>
                    </a:lnTo>
                    <a:lnTo>
                      <a:pt x="3303" y="1046"/>
                    </a:lnTo>
                    <a:lnTo>
                      <a:pt x="3303" y="1046"/>
                    </a:lnTo>
                    <a:lnTo>
                      <a:pt x="3303" y="1046"/>
                    </a:lnTo>
                    <a:lnTo>
                      <a:pt x="3303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4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5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6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7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8" y="1046"/>
                    </a:lnTo>
                    <a:lnTo>
                      <a:pt x="3309" y="1046"/>
                    </a:lnTo>
                    <a:lnTo>
                      <a:pt x="3309" y="1046"/>
                    </a:lnTo>
                    <a:lnTo>
                      <a:pt x="3309" y="1046"/>
                    </a:lnTo>
                    <a:lnTo>
                      <a:pt x="3309" y="1045"/>
                    </a:lnTo>
                    <a:lnTo>
                      <a:pt x="3309" y="1045"/>
                    </a:lnTo>
                    <a:lnTo>
                      <a:pt x="3309" y="1045"/>
                    </a:lnTo>
                    <a:lnTo>
                      <a:pt x="3309" y="1045"/>
                    </a:lnTo>
                    <a:lnTo>
                      <a:pt x="3309" y="1045"/>
                    </a:lnTo>
                    <a:lnTo>
                      <a:pt x="3310" y="1045"/>
                    </a:lnTo>
                    <a:lnTo>
                      <a:pt x="3310" y="1045"/>
                    </a:lnTo>
                    <a:lnTo>
                      <a:pt x="3310" y="1044"/>
                    </a:lnTo>
                    <a:lnTo>
                      <a:pt x="3310" y="1044"/>
                    </a:lnTo>
                    <a:lnTo>
                      <a:pt x="3310" y="1044"/>
                    </a:lnTo>
                    <a:lnTo>
                      <a:pt x="3310" y="1044"/>
                    </a:lnTo>
                    <a:lnTo>
                      <a:pt x="3311" y="1044"/>
                    </a:lnTo>
                    <a:lnTo>
                      <a:pt x="3311" y="1044"/>
                    </a:lnTo>
                    <a:lnTo>
                      <a:pt x="3311" y="1044"/>
                    </a:lnTo>
                    <a:lnTo>
                      <a:pt x="3311" y="1044"/>
                    </a:lnTo>
                    <a:lnTo>
                      <a:pt x="3311" y="1044"/>
                    </a:lnTo>
                    <a:lnTo>
                      <a:pt x="3311" y="1043"/>
                    </a:lnTo>
                    <a:lnTo>
                      <a:pt x="3311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2" y="1043"/>
                    </a:lnTo>
                    <a:lnTo>
                      <a:pt x="3313" y="1043"/>
                    </a:lnTo>
                    <a:lnTo>
                      <a:pt x="3313" y="1042"/>
                    </a:lnTo>
                    <a:lnTo>
                      <a:pt x="3313" y="1042"/>
                    </a:lnTo>
                    <a:lnTo>
                      <a:pt x="3313" y="1042"/>
                    </a:lnTo>
                    <a:lnTo>
                      <a:pt x="3313" y="1042"/>
                    </a:lnTo>
                    <a:lnTo>
                      <a:pt x="3313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4" y="1042"/>
                    </a:lnTo>
                    <a:lnTo>
                      <a:pt x="3315" y="1042"/>
                    </a:lnTo>
                    <a:lnTo>
                      <a:pt x="3315" y="1042"/>
                    </a:lnTo>
                    <a:lnTo>
                      <a:pt x="3315" y="1042"/>
                    </a:lnTo>
                    <a:lnTo>
                      <a:pt x="3315" y="1041"/>
                    </a:lnTo>
                    <a:lnTo>
                      <a:pt x="3315" y="1041"/>
                    </a:lnTo>
                    <a:lnTo>
                      <a:pt x="3315" y="1041"/>
                    </a:lnTo>
                    <a:lnTo>
                      <a:pt x="3315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6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7" y="1041"/>
                    </a:lnTo>
                    <a:lnTo>
                      <a:pt x="3318" y="1041"/>
                    </a:lnTo>
                    <a:lnTo>
                      <a:pt x="3318" y="1041"/>
                    </a:lnTo>
                    <a:lnTo>
                      <a:pt x="3318" y="1040"/>
                    </a:lnTo>
                    <a:lnTo>
                      <a:pt x="3318" y="1040"/>
                    </a:lnTo>
                    <a:lnTo>
                      <a:pt x="3318" y="1040"/>
                    </a:lnTo>
                    <a:lnTo>
                      <a:pt x="3318" y="1040"/>
                    </a:lnTo>
                    <a:lnTo>
                      <a:pt x="3318" y="1040"/>
                    </a:lnTo>
                    <a:lnTo>
                      <a:pt x="3319" y="1040"/>
                    </a:lnTo>
                    <a:lnTo>
                      <a:pt x="3319" y="1039"/>
                    </a:lnTo>
                    <a:lnTo>
                      <a:pt x="3319" y="1039"/>
                    </a:lnTo>
                    <a:lnTo>
                      <a:pt x="3319" y="1039"/>
                    </a:lnTo>
                    <a:lnTo>
                      <a:pt x="3319" y="1039"/>
                    </a:lnTo>
                    <a:lnTo>
                      <a:pt x="3319" y="1040"/>
                    </a:lnTo>
                    <a:lnTo>
                      <a:pt x="3319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0"/>
                    </a:lnTo>
                    <a:lnTo>
                      <a:pt x="3320" y="1041"/>
                    </a:lnTo>
                    <a:lnTo>
                      <a:pt x="3320" y="1041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1" y="1040"/>
                    </a:lnTo>
                    <a:lnTo>
                      <a:pt x="3322" y="1040"/>
                    </a:lnTo>
                    <a:lnTo>
                      <a:pt x="3322" y="1039"/>
                    </a:lnTo>
                    <a:lnTo>
                      <a:pt x="3322" y="1039"/>
                    </a:lnTo>
                    <a:lnTo>
                      <a:pt x="3322" y="1039"/>
                    </a:lnTo>
                    <a:lnTo>
                      <a:pt x="3322" y="1039"/>
                    </a:lnTo>
                    <a:lnTo>
                      <a:pt x="3322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3" y="1039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4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5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8"/>
                    </a:lnTo>
                    <a:lnTo>
                      <a:pt x="3326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7" y="1037"/>
                    </a:lnTo>
                    <a:lnTo>
                      <a:pt x="3328" y="1037"/>
                    </a:lnTo>
                    <a:lnTo>
                      <a:pt x="3328" y="1036"/>
                    </a:lnTo>
                    <a:lnTo>
                      <a:pt x="3328" y="1036"/>
                    </a:lnTo>
                    <a:lnTo>
                      <a:pt x="3328" y="1036"/>
                    </a:lnTo>
                    <a:lnTo>
                      <a:pt x="3328" y="1036"/>
                    </a:lnTo>
                    <a:lnTo>
                      <a:pt x="3328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29" y="1036"/>
                    </a:lnTo>
                    <a:lnTo>
                      <a:pt x="3330" y="1036"/>
                    </a:lnTo>
                    <a:lnTo>
                      <a:pt x="3330" y="1036"/>
                    </a:lnTo>
                    <a:lnTo>
                      <a:pt x="3330" y="1036"/>
                    </a:lnTo>
                    <a:lnTo>
                      <a:pt x="3330" y="1036"/>
                    </a:lnTo>
                    <a:lnTo>
                      <a:pt x="3330" y="1035"/>
                    </a:lnTo>
                    <a:lnTo>
                      <a:pt x="3330" y="1035"/>
                    </a:lnTo>
                    <a:lnTo>
                      <a:pt x="3330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1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2" y="1035"/>
                    </a:lnTo>
                    <a:lnTo>
                      <a:pt x="3333" y="1035"/>
                    </a:lnTo>
                    <a:lnTo>
                      <a:pt x="3333" y="1035"/>
                    </a:lnTo>
                    <a:lnTo>
                      <a:pt x="3333" y="1034"/>
                    </a:lnTo>
                    <a:lnTo>
                      <a:pt x="3333" y="1034"/>
                    </a:lnTo>
                    <a:lnTo>
                      <a:pt x="3333" y="1034"/>
                    </a:lnTo>
                    <a:lnTo>
                      <a:pt x="3333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4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5" y="1034"/>
                    </a:lnTo>
                    <a:lnTo>
                      <a:pt x="3336" y="1034"/>
                    </a:lnTo>
                    <a:lnTo>
                      <a:pt x="3336" y="1034"/>
                    </a:lnTo>
                    <a:lnTo>
                      <a:pt x="3336" y="1034"/>
                    </a:lnTo>
                    <a:lnTo>
                      <a:pt x="3336" y="1034"/>
                    </a:lnTo>
                    <a:lnTo>
                      <a:pt x="3336" y="1034"/>
                    </a:lnTo>
                    <a:lnTo>
                      <a:pt x="3336" y="1033"/>
                    </a:lnTo>
                    <a:lnTo>
                      <a:pt x="3336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7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8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39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0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1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2" y="1033"/>
                    </a:lnTo>
                    <a:lnTo>
                      <a:pt x="3343" y="1033"/>
                    </a:lnTo>
                    <a:lnTo>
                      <a:pt x="3343" y="1033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3" y="1034"/>
                    </a:lnTo>
                    <a:lnTo>
                      <a:pt x="3344" y="1034"/>
                    </a:lnTo>
                    <a:lnTo>
                      <a:pt x="3344" y="1034"/>
                    </a:lnTo>
                    <a:lnTo>
                      <a:pt x="3344" y="1034"/>
                    </a:lnTo>
                    <a:lnTo>
                      <a:pt x="3344" y="1034"/>
                    </a:lnTo>
                    <a:lnTo>
                      <a:pt x="3344" y="1034"/>
                    </a:lnTo>
                    <a:lnTo>
                      <a:pt x="3344" y="1035"/>
                    </a:lnTo>
                    <a:lnTo>
                      <a:pt x="3344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5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6" y="1035"/>
                    </a:lnTo>
                    <a:lnTo>
                      <a:pt x="3347" y="1035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7" y="1036"/>
                    </a:lnTo>
                    <a:lnTo>
                      <a:pt x="3348" y="1036"/>
                    </a:lnTo>
                    <a:lnTo>
                      <a:pt x="3348" y="1036"/>
                    </a:lnTo>
                    <a:lnTo>
                      <a:pt x="3348" y="1036"/>
                    </a:lnTo>
                    <a:lnTo>
                      <a:pt x="3348" y="1036"/>
                    </a:lnTo>
                    <a:lnTo>
                      <a:pt x="3348" y="1036"/>
                    </a:lnTo>
                    <a:lnTo>
                      <a:pt x="3348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49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0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1" y="1037"/>
                    </a:lnTo>
                    <a:lnTo>
                      <a:pt x="3352" y="1037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2" y="1038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3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4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5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6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7" y="1037"/>
                    </a:lnTo>
                    <a:lnTo>
                      <a:pt x="3358" y="1037"/>
                    </a:lnTo>
                    <a:lnTo>
                      <a:pt x="3358" y="1037"/>
                    </a:lnTo>
                    <a:lnTo>
                      <a:pt x="3358" y="1037"/>
                    </a:lnTo>
                    <a:lnTo>
                      <a:pt x="3358" y="1036"/>
                    </a:lnTo>
                    <a:lnTo>
                      <a:pt x="3358" y="1036"/>
                    </a:lnTo>
                    <a:lnTo>
                      <a:pt x="3358" y="1036"/>
                    </a:lnTo>
                    <a:lnTo>
                      <a:pt x="3358" y="1036"/>
                    </a:lnTo>
                    <a:lnTo>
                      <a:pt x="3359" y="1036"/>
                    </a:lnTo>
                    <a:lnTo>
                      <a:pt x="3359" y="1035"/>
                    </a:lnTo>
                    <a:lnTo>
                      <a:pt x="3359" y="1035"/>
                    </a:lnTo>
                    <a:lnTo>
                      <a:pt x="3359" y="1035"/>
                    </a:lnTo>
                    <a:lnTo>
                      <a:pt x="3359" y="1035"/>
                    </a:lnTo>
                    <a:lnTo>
                      <a:pt x="3359" y="1035"/>
                    </a:lnTo>
                    <a:lnTo>
                      <a:pt x="3359" y="1034"/>
                    </a:lnTo>
                    <a:lnTo>
                      <a:pt x="3360" y="1034"/>
                    </a:lnTo>
                    <a:lnTo>
                      <a:pt x="3360" y="1034"/>
                    </a:lnTo>
                    <a:lnTo>
                      <a:pt x="3360" y="1034"/>
                    </a:lnTo>
                    <a:lnTo>
                      <a:pt x="3360" y="1034"/>
                    </a:lnTo>
                    <a:lnTo>
                      <a:pt x="3360" y="1034"/>
                    </a:lnTo>
                    <a:lnTo>
                      <a:pt x="3360" y="1033"/>
                    </a:lnTo>
                    <a:lnTo>
                      <a:pt x="3360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1" y="1033"/>
                    </a:lnTo>
                    <a:lnTo>
                      <a:pt x="3362" y="1033"/>
                    </a:lnTo>
                    <a:lnTo>
                      <a:pt x="3362" y="1033"/>
                    </a:lnTo>
                    <a:lnTo>
                      <a:pt x="3362" y="1033"/>
                    </a:lnTo>
                    <a:lnTo>
                      <a:pt x="3362" y="1033"/>
                    </a:lnTo>
                    <a:lnTo>
                      <a:pt x="3362" y="1033"/>
                    </a:lnTo>
                    <a:lnTo>
                      <a:pt x="3362" y="1032"/>
                    </a:lnTo>
                    <a:lnTo>
                      <a:pt x="3362" y="1032"/>
                    </a:lnTo>
                    <a:lnTo>
                      <a:pt x="3363" y="1032"/>
                    </a:lnTo>
                    <a:lnTo>
                      <a:pt x="3363" y="1032"/>
                    </a:lnTo>
                    <a:lnTo>
                      <a:pt x="3363" y="1033"/>
                    </a:lnTo>
                    <a:lnTo>
                      <a:pt x="3363" y="1033"/>
                    </a:lnTo>
                    <a:lnTo>
                      <a:pt x="3363" y="1033"/>
                    </a:lnTo>
                    <a:lnTo>
                      <a:pt x="3363" y="1033"/>
                    </a:lnTo>
                    <a:lnTo>
                      <a:pt x="3363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4" y="1033"/>
                    </a:lnTo>
                    <a:lnTo>
                      <a:pt x="3365" y="1033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4"/>
                    </a:lnTo>
                    <a:lnTo>
                      <a:pt x="3365" y="1035"/>
                    </a:lnTo>
                    <a:lnTo>
                      <a:pt x="3366" y="1035"/>
                    </a:lnTo>
                    <a:lnTo>
                      <a:pt x="3366" y="1035"/>
                    </a:lnTo>
                    <a:lnTo>
                      <a:pt x="3366" y="1035"/>
                    </a:lnTo>
                    <a:lnTo>
                      <a:pt x="3366" y="1035"/>
                    </a:lnTo>
                    <a:lnTo>
                      <a:pt x="3366" y="1036"/>
                    </a:lnTo>
                    <a:lnTo>
                      <a:pt x="3366" y="1036"/>
                    </a:lnTo>
                    <a:lnTo>
                      <a:pt x="3367" y="1036"/>
                    </a:lnTo>
                    <a:lnTo>
                      <a:pt x="3367" y="1036"/>
                    </a:lnTo>
                    <a:lnTo>
                      <a:pt x="3367" y="1036"/>
                    </a:lnTo>
                    <a:lnTo>
                      <a:pt x="3367" y="1036"/>
                    </a:lnTo>
                    <a:lnTo>
                      <a:pt x="3367" y="1036"/>
                    </a:lnTo>
                    <a:lnTo>
                      <a:pt x="3367" y="1037"/>
                    </a:lnTo>
                    <a:lnTo>
                      <a:pt x="3367" y="1037"/>
                    </a:lnTo>
                    <a:lnTo>
                      <a:pt x="3367" y="1037"/>
                    </a:lnTo>
                    <a:lnTo>
                      <a:pt x="3367" y="1037"/>
                    </a:lnTo>
                    <a:lnTo>
                      <a:pt x="3368" y="1037"/>
                    </a:lnTo>
                    <a:lnTo>
                      <a:pt x="3368" y="1038"/>
                    </a:lnTo>
                    <a:lnTo>
                      <a:pt x="3368" y="1038"/>
                    </a:lnTo>
                    <a:lnTo>
                      <a:pt x="3368" y="1038"/>
                    </a:lnTo>
                    <a:lnTo>
                      <a:pt x="3368" y="1038"/>
                    </a:lnTo>
                    <a:lnTo>
                      <a:pt x="3368" y="1039"/>
                    </a:lnTo>
                    <a:lnTo>
                      <a:pt x="3368" y="1039"/>
                    </a:lnTo>
                    <a:lnTo>
                      <a:pt x="3369" y="1039"/>
                    </a:lnTo>
                    <a:lnTo>
                      <a:pt x="3369" y="1039"/>
                    </a:lnTo>
                    <a:lnTo>
                      <a:pt x="3369" y="1040"/>
                    </a:lnTo>
                    <a:lnTo>
                      <a:pt x="3369" y="1040"/>
                    </a:lnTo>
                    <a:lnTo>
                      <a:pt x="3369" y="1040"/>
                    </a:lnTo>
                    <a:lnTo>
                      <a:pt x="3369" y="1041"/>
                    </a:lnTo>
                    <a:lnTo>
                      <a:pt x="3370" y="1041"/>
                    </a:lnTo>
                    <a:lnTo>
                      <a:pt x="3370" y="1041"/>
                    </a:lnTo>
                    <a:lnTo>
                      <a:pt x="3370" y="1042"/>
                    </a:lnTo>
                    <a:lnTo>
                      <a:pt x="3370" y="1042"/>
                    </a:lnTo>
                    <a:lnTo>
                      <a:pt x="3370" y="1042"/>
                    </a:lnTo>
                    <a:lnTo>
                      <a:pt x="3370" y="1043"/>
                    </a:lnTo>
                    <a:lnTo>
                      <a:pt x="3370" y="1043"/>
                    </a:lnTo>
                    <a:lnTo>
                      <a:pt x="3371" y="1043"/>
                    </a:lnTo>
                    <a:lnTo>
                      <a:pt x="3371" y="1043"/>
                    </a:lnTo>
                    <a:lnTo>
                      <a:pt x="3371" y="1044"/>
                    </a:lnTo>
                    <a:lnTo>
                      <a:pt x="3371" y="1044"/>
                    </a:lnTo>
                    <a:lnTo>
                      <a:pt x="3371" y="1044"/>
                    </a:lnTo>
                    <a:lnTo>
                      <a:pt x="3371" y="1044"/>
                    </a:lnTo>
                    <a:lnTo>
                      <a:pt x="3371" y="1044"/>
                    </a:lnTo>
                    <a:lnTo>
                      <a:pt x="3372" y="1044"/>
                    </a:lnTo>
                    <a:lnTo>
                      <a:pt x="3372" y="1044"/>
                    </a:lnTo>
                    <a:lnTo>
                      <a:pt x="3372" y="1044"/>
                    </a:lnTo>
                    <a:lnTo>
                      <a:pt x="3372" y="1044"/>
                    </a:lnTo>
                    <a:lnTo>
                      <a:pt x="3372" y="1044"/>
                    </a:lnTo>
                    <a:lnTo>
                      <a:pt x="3372" y="1045"/>
                    </a:lnTo>
                    <a:lnTo>
                      <a:pt x="3372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3" y="1045"/>
                    </a:lnTo>
                    <a:lnTo>
                      <a:pt x="3374" y="1045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6"/>
                    </a:lnTo>
                    <a:lnTo>
                      <a:pt x="3374" y="1047"/>
                    </a:lnTo>
                    <a:lnTo>
                      <a:pt x="3375" y="1047"/>
                    </a:lnTo>
                    <a:lnTo>
                      <a:pt x="3375" y="1047"/>
                    </a:lnTo>
                    <a:lnTo>
                      <a:pt x="3375" y="1047"/>
                    </a:lnTo>
                    <a:lnTo>
                      <a:pt x="3375" y="1047"/>
                    </a:lnTo>
                    <a:lnTo>
                      <a:pt x="3375" y="1047"/>
                    </a:lnTo>
                    <a:lnTo>
                      <a:pt x="3375" y="1048"/>
                    </a:lnTo>
                    <a:lnTo>
                      <a:pt x="3376" y="1048"/>
                    </a:lnTo>
                    <a:lnTo>
                      <a:pt x="3376" y="1048"/>
                    </a:lnTo>
                    <a:lnTo>
                      <a:pt x="3376" y="1048"/>
                    </a:lnTo>
                    <a:lnTo>
                      <a:pt x="3376" y="1048"/>
                    </a:lnTo>
                    <a:lnTo>
                      <a:pt x="3376" y="1049"/>
                    </a:lnTo>
                    <a:lnTo>
                      <a:pt x="3376" y="1049"/>
                    </a:lnTo>
                    <a:lnTo>
                      <a:pt x="3377" y="1049"/>
                    </a:lnTo>
                    <a:lnTo>
                      <a:pt x="3377" y="1049"/>
                    </a:lnTo>
                    <a:lnTo>
                      <a:pt x="3377" y="1050"/>
                    </a:lnTo>
                    <a:lnTo>
                      <a:pt x="3377" y="1050"/>
                    </a:lnTo>
                    <a:lnTo>
                      <a:pt x="3377" y="1050"/>
                    </a:lnTo>
                    <a:lnTo>
                      <a:pt x="3377" y="1051"/>
                    </a:lnTo>
                    <a:lnTo>
                      <a:pt x="3377" y="1051"/>
                    </a:lnTo>
                    <a:lnTo>
                      <a:pt x="3377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8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79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0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1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2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3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4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5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6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7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8" y="1051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89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0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1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2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3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4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5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6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7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8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399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0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1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2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3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4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5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6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7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8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09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0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1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2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3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4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5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6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7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8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19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0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1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2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3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4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5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6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7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8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29" y="1052"/>
                    </a:lnTo>
                    <a:lnTo>
                      <a:pt x="3430" y="1052"/>
                    </a:lnTo>
                    <a:lnTo>
                      <a:pt x="3430" y="1052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0" y="1051"/>
                    </a:lnTo>
                    <a:lnTo>
                      <a:pt x="3431" y="1051"/>
                    </a:lnTo>
                    <a:lnTo>
                      <a:pt x="3431" y="1050"/>
                    </a:lnTo>
                    <a:lnTo>
                      <a:pt x="3431" y="1050"/>
                    </a:lnTo>
                    <a:lnTo>
                      <a:pt x="3431" y="1050"/>
                    </a:lnTo>
                    <a:lnTo>
                      <a:pt x="3431" y="1050"/>
                    </a:lnTo>
                    <a:lnTo>
                      <a:pt x="3431" y="1049"/>
                    </a:lnTo>
                    <a:lnTo>
                      <a:pt x="3431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9"/>
                    </a:lnTo>
                    <a:lnTo>
                      <a:pt x="3432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3" y="1048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4" y="1047"/>
                    </a:lnTo>
                    <a:lnTo>
                      <a:pt x="3435" y="1047"/>
                    </a:lnTo>
                    <a:lnTo>
                      <a:pt x="3435" y="1047"/>
                    </a:lnTo>
                    <a:lnTo>
                      <a:pt x="3435" y="1047"/>
                    </a:lnTo>
                    <a:lnTo>
                      <a:pt x="3435" y="1046"/>
                    </a:lnTo>
                    <a:lnTo>
                      <a:pt x="3435" y="1046"/>
                    </a:lnTo>
                    <a:lnTo>
                      <a:pt x="3435" y="1046"/>
                    </a:lnTo>
                    <a:lnTo>
                      <a:pt x="3435" y="1046"/>
                    </a:lnTo>
                    <a:lnTo>
                      <a:pt x="3436" y="1046"/>
                    </a:lnTo>
                    <a:lnTo>
                      <a:pt x="3436" y="1046"/>
                    </a:lnTo>
                    <a:lnTo>
                      <a:pt x="3436" y="1046"/>
                    </a:lnTo>
                    <a:lnTo>
                      <a:pt x="3436" y="1046"/>
                    </a:lnTo>
                    <a:lnTo>
                      <a:pt x="3436" y="1046"/>
                    </a:lnTo>
                    <a:lnTo>
                      <a:pt x="3436" y="1045"/>
                    </a:lnTo>
                    <a:lnTo>
                      <a:pt x="3436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7" y="1045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8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39" y="1044"/>
                    </a:lnTo>
                    <a:lnTo>
                      <a:pt x="3440" y="1044"/>
                    </a:lnTo>
                    <a:lnTo>
                      <a:pt x="3440" y="1043"/>
                    </a:lnTo>
                    <a:lnTo>
                      <a:pt x="3440" y="1043"/>
                    </a:lnTo>
                    <a:lnTo>
                      <a:pt x="3440" y="1043"/>
                    </a:lnTo>
                    <a:lnTo>
                      <a:pt x="3440" y="1043"/>
                    </a:lnTo>
                    <a:lnTo>
                      <a:pt x="3440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1" y="1043"/>
                    </a:lnTo>
                    <a:lnTo>
                      <a:pt x="3442" y="1043"/>
                    </a:lnTo>
                    <a:lnTo>
                      <a:pt x="3442" y="1043"/>
                    </a:lnTo>
                    <a:lnTo>
                      <a:pt x="3442" y="1043"/>
                    </a:lnTo>
                    <a:lnTo>
                      <a:pt x="3442" y="1043"/>
                    </a:lnTo>
                    <a:lnTo>
                      <a:pt x="3442" y="1042"/>
                    </a:lnTo>
                    <a:lnTo>
                      <a:pt x="3442" y="1042"/>
                    </a:lnTo>
                    <a:lnTo>
                      <a:pt x="3442" y="1042"/>
                    </a:lnTo>
                    <a:lnTo>
                      <a:pt x="3442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3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4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5" y="1042"/>
                    </a:lnTo>
                    <a:lnTo>
                      <a:pt x="3446" y="1042"/>
                    </a:lnTo>
                    <a:lnTo>
                      <a:pt x="3446" y="1042"/>
                    </a:lnTo>
                    <a:lnTo>
                      <a:pt x="3446" y="1042"/>
                    </a:lnTo>
                    <a:lnTo>
                      <a:pt x="3446" y="1042"/>
                    </a:lnTo>
                    <a:lnTo>
                      <a:pt x="3446" y="1041"/>
                    </a:lnTo>
                    <a:lnTo>
                      <a:pt x="3446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7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8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49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0" y="1041"/>
                    </a:lnTo>
                    <a:lnTo>
                      <a:pt x="3451" y="1041"/>
                    </a:lnTo>
                    <a:lnTo>
                      <a:pt x="3451" y="1041"/>
                    </a:lnTo>
                    <a:lnTo>
                      <a:pt x="3451" y="1041"/>
                    </a:lnTo>
                    <a:lnTo>
                      <a:pt x="3451" y="1040"/>
                    </a:lnTo>
                    <a:lnTo>
                      <a:pt x="3451" y="1040"/>
                    </a:lnTo>
                    <a:lnTo>
                      <a:pt x="3451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2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3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4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5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6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7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8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59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0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1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2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3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4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5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6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7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8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69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0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1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2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3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4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5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6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7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8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79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0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1" y="1040"/>
                    </a:lnTo>
                    <a:lnTo>
                      <a:pt x="3482" y="1041"/>
                    </a:lnTo>
                    <a:lnTo>
                      <a:pt x="3482" y="1041"/>
                    </a:lnTo>
                    <a:lnTo>
                      <a:pt x="3482" y="1040"/>
                    </a:lnTo>
                    <a:lnTo>
                      <a:pt x="3482" y="1040"/>
                    </a:lnTo>
                    <a:lnTo>
                      <a:pt x="3482" y="1040"/>
                    </a:lnTo>
                    <a:lnTo>
                      <a:pt x="3482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3" y="1040"/>
                    </a:lnTo>
                    <a:lnTo>
                      <a:pt x="3484" y="1040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4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5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6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7" y="1041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8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89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0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1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2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3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4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5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6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7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8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499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0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1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2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3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4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5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6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7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8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09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0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1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2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3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4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5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6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7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8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19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0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1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2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3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4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5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6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7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8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29" y="1040"/>
                    </a:lnTo>
                    <a:lnTo>
                      <a:pt x="3530" y="1040"/>
                    </a:lnTo>
                    <a:lnTo>
                      <a:pt x="3530" y="1040"/>
                    </a:lnTo>
                    <a:lnTo>
                      <a:pt x="3530" y="1040"/>
                    </a:lnTo>
                    <a:lnTo>
                      <a:pt x="3530" y="1040"/>
                    </a:lnTo>
                    <a:lnTo>
                      <a:pt x="3530" y="1040"/>
                    </a:lnTo>
                    <a:lnTo>
                      <a:pt x="3530" y="1039"/>
                    </a:lnTo>
                    <a:lnTo>
                      <a:pt x="3530" y="1039"/>
                    </a:lnTo>
                    <a:lnTo>
                      <a:pt x="3530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1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2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3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4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5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6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7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8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39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0" y="1039"/>
                    </a:lnTo>
                    <a:lnTo>
                      <a:pt x="3541" y="1039"/>
                    </a:lnTo>
                    <a:lnTo>
                      <a:pt x="3541" y="1039"/>
                    </a:lnTo>
                    <a:lnTo>
                      <a:pt x="3541" y="1039"/>
                    </a:lnTo>
                    <a:lnTo>
                      <a:pt x="3541" y="1039"/>
                    </a:lnTo>
                    <a:lnTo>
                      <a:pt x="3541" y="1038"/>
                    </a:lnTo>
                    <a:lnTo>
                      <a:pt x="3541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2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3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4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5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6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7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8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49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0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1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2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3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4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5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6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7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8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59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0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1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2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3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4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5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6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7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8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69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0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1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2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3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4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5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6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7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8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8"/>
                    </a:lnTo>
                    <a:lnTo>
                      <a:pt x="3579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0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1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2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3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4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5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6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7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8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89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0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1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2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3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4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5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6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7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8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599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0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1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2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3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4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5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6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7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8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09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0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1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2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3" y="1037"/>
                    </a:lnTo>
                    <a:lnTo>
                      <a:pt x="3614" y="1037"/>
                    </a:lnTo>
                    <a:lnTo>
                      <a:pt x="3614" y="1037"/>
                    </a:lnTo>
                    <a:lnTo>
                      <a:pt x="3614" y="1037"/>
                    </a:lnTo>
                    <a:lnTo>
                      <a:pt x="3614" y="1037"/>
                    </a:lnTo>
                    <a:lnTo>
                      <a:pt x="3614" y="1037"/>
                    </a:lnTo>
                    <a:lnTo>
                      <a:pt x="3614" y="1036"/>
                    </a:lnTo>
                    <a:lnTo>
                      <a:pt x="3614" y="1036"/>
                    </a:lnTo>
                    <a:lnTo>
                      <a:pt x="3614" y="1036"/>
                    </a:lnTo>
                    <a:lnTo>
                      <a:pt x="3614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5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6"/>
                    </a:lnTo>
                    <a:lnTo>
                      <a:pt x="3616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7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8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19" y="1035"/>
                    </a:lnTo>
                    <a:lnTo>
                      <a:pt x="3620" y="1035"/>
                    </a:lnTo>
                    <a:lnTo>
                      <a:pt x="3620" y="1035"/>
                    </a:lnTo>
                    <a:lnTo>
                      <a:pt x="3620" y="1035"/>
                    </a:lnTo>
                    <a:lnTo>
                      <a:pt x="3620" y="1035"/>
                    </a:lnTo>
                    <a:lnTo>
                      <a:pt x="3620" y="1035"/>
                    </a:lnTo>
                    <a:lnTo>
                      <a:pt x="3620" y="1034"/>
                    </a:lnTo>
                    <a:lnTo>
                      <a:pt x="3620" y="1034"/>
                    </a:lnTo>
                    <a:lnTo>
                      <a:pt x="3620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1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2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3" y="1034"/>
                    </a:lnTo>
                    <a:lnTo>
                      <a:pt x="3624" y="1034"/>
                    </a:lnTo>
                    <a:lnTo>
                      <a:pt x="3624" y="1034"/>
                    </a:lnTo>
                    <a:lnTo>
                      <a:pt x="3624" y="1034"/>
                    </a:lnTo>
                    <a:lnTo>
                      <a:pt x="3624" y="1033"/>
                    </a:lnTo>
                    <a:lnTo>
                      <a:pt x="3624" y="1034"/>
                    </a:lnTo>
                    <a:lnTo>
                      <a:pt x="3624" y="1034"/>
                    </a:lnTo>
                    <a:lnTo>
                      <a:pt x="3625" y="1034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5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6" y="1033"/>
                    </a:lnTo>
                    <a:lnTo>
                      <a:pt x="3627" y="1033"/>
                    </a:lnTo>
                    <a:lnTo>
                      <a:pt x="3627" y="1033"/>
                    </a:lnTo>
                    <a:lnTo>
                      <a:pt x="3627" y="1032"/>
                    </a:lnTo>
                    <a:lnTo>
                      <a:pt x="3627" y="1032"/>
                    </a:lnTo>
                    <a:lnTo>
                      <a:pt x="3627" y="1032"/>
                    </a:lnTo>
                    <a:lnTo>
                      <a:pt x="3627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8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29" y="1032"/>
                    </a:lnTo>
                    <a:lnTo>
                      <a:pt x="3630" y="1032"/>
                    </a:lnTo>
                    <a:lnTo>
                      <a:pt x="3630" y="1032"/>
                    </a:lnTo>
                    <a:lnTo>
                      <a:pt x="3630" y="1032"/>
                    </a:lnTo>
                    <a:lnTo>
                      <a:pt x="3630" y="1031"/>
                    </a:lnTo>
                    <a:lnTo>
                      <a:pt x="3630" y="1031"/>
                    </a:lnTo>
                    <a:lnTo>
                      <a:pt x="3630" y="1031"/>
                    </a:lnTo>
                    <a:lnTo>
                      <a:pt x="3630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1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2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3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4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5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6" y="1031"/>
                    </a:lnTo>
                    <a:lnTo>
                      <a:pt x="3637" y="1031"/>
                    </a:lnTo>
                    <a:lnTo>
                      <a:pt x="3637" y="1031"/>
                    </a:lnTo>
                    <a:lnTo>
                      <a:pt x="3637" y="1031"/>
                    </a:lnTo>
                    <a:lnTo>
                      <a:pt x="3637" y="1032"/>
                    </a:lnTo>
                    <a:lnTo>
                      <a:pt x="3637" y="1032"/>
                    </a:lnTo>
                    <a:lnTo>
                      <a:pt x="3637" y="1032"/>
                    </a:lnTo>
                    <a:lnTo>
                      <a:pt x="3637" y="1032"/>
                    </a:lnTo>
                    <a:lnTo>
                      <a:pt x="3637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8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39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0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1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2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3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4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5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6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7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8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49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0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1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2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3" y="1032"/>
                    </a:lnTo>
                    <a:lnTo>
                      <a:pt x="3654" y="1032"/>
                    </a:lnTo>
                    <a:lnTo>
                      <a:pt x="3654" y="1032"/>
                    </a:lnTo>
                    <a:lnTo>
                      <a:pt x="3654" y="1032"/>
                    </a:lnTo>
                    <a:lnTo>
                      <a:pt x="3654" y="1032"/>
                    </a:lnTo>
                    <a:lnTo>
                      <a:pt x="3654" y="1032"/>
                    </a:lnTo>
                    <a:lnTo>
                      <a:pt x="3654" y="1031"/>
                    </a:lnTo>
                    <a:lnTo>
                      <a:pt x="3654" y="1031"/>
                    </a:lnTo>
                    <a:lnTo>
                      <a:pt x="3655" y="1031"/>
                    </a:lnTo>
                    <a:lnTo>
                      <a:pt x="3655" y="1031"/>
                    </a:lnTo>
                    <a:lnTo>
                      <a:pt x="3655" y="1031"/>
                    </a:lnTo>
                    <a:lnTo>
                      <a:pt x="3655" y="1031"/>
                    </a:lnTo>
                    <a:lnTo>
                      <a:pt x="3655" y="1031"/>
                    </a:lnTo>
                    <a:lnTo>
                      <a:pt x="3655" y="1030"/>
                    </a:lnTo>
                    <a:lnTo>
                      <a:pt x="3655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6" y="1030"/>
                    </a:lnTo>
                    <a:lnTo>
                      <a:pt x="3657" y="1030"/>
                    </a:lnTo>
                    <a:lnTo>
                      <a:pt x="3657" y="1030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7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8" y="1029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59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8"/>
                    </a:lnTo>
                    <a:lnTo>
                      <a:pt x="3660" y="1027"/>
                    </a:lnTo>
                    <a:lnTo>
                      <a:pt x="3660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1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2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7"/>
                    </a:lnTo>
                    <a:lnTo>
                      <a:pt x="3663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4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5" y="1026"/>
                    </a:lnTo>
                    <a:lnTo>
                      <a:pt x="3666" y="1026"/>
                    </a:lnTo>
                    <a:lnTo>
                      <a:pt x="3666" y="1026"/>
                    </a:lnTo>
                    <a:lnTo>
                      <a:pt x="3666" y="1026"/>
                    </a:lnTo>
                    <a:lnTo>
                      <a:pt x="3666" y="1025"/>
                    </a:lnTo>
                    <a:lnTo>
                      <a:pt x="3666" y="1025"/>
                    </a:lnTo>
                    <a:lnTo>
                      <a:pt x="3666" y="1025"/>
                    </a:lnTo>
                    <a:lnTo>
                      <a:pt x="3666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7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8" y="1025"/>
                    </a:lnTo>
                    <a:lnTo>
                      <a:pt x="3669" y="1025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69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0" y="1024"/>
                    </a:lnTo>
                    <a:lnTo>
                      <a:pt x="3671" y="1024"/>
                    </a:lnTo>
                    <a:lnTo>
                      <a:pt x="3671" y="1024"/>
                    </a:lnTo>
                    <a:lnTo>
                      <a:pt x="3671" y="1024"/>
                    </a:lnTo>
                    <a:lnTo>
                      <a:pt x="3671" y="1025"/>
                    </a:lnTo>
                    <a:lnTo>
                      <a:pt x="3671" y="1025"/>
                    </a:lnTo>
                    <a:lnTo>
                      <a:pt x="3671" y="1025"/>
                    </a:lnTo>
                    <a:lnTo>
                      <a:pt x="3671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2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3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4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5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6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7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8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79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0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1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2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3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4" y="1025"/>
                    </a:lnTo>
                    <a:lnTo>
                      <a:pt x="3685" y="1025"/>
                    </a:lnTo>
                    <a:lnTo>
                      <a:pt x="3685" y="1025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5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6" y="1024"/>
                    </a:lnTo>
                    <a:lnTo>
                      <a:pt x="3687" y="1024"/>
                    </a:lnTo>
                    <a:lnTo>
                      <a:pt x="3687" y="1024"/>
                    </a:lnTo>
                    <a:lnTo>
                      <a:pt x="3687" y="1024"/>
                    </a:lnTo>
                    <a:lnTo>
                      <a:pt x="3687" y="1023"/>
                    </a:lnTo>
                    <a:lnTo>
                      <a:pt x="3687" y="1023"/>
                    </a:lnTo>
                    <a:lnTo>
                      <a:pt x="3687" y="1023"/>
                    </a:lnTo>
                    <a:lnTo>
                      <a:pt x="3687" y="1023"/>
                    </a:lnTo>
                    <a:lnTo>
                      <a:pt x="3687" y="1023"/>
                    </a:lnTo>
                    <a:lnTo>
                      <a:pt x="3688" y="1023"/>
                    </a:lnTo>
                    <a:lnTo>
                      <a:pt x="3688" y="1023"/>
                    </a:lnTo>
                    <a:lnTo>
                      <a:pt x="3688" y="1023"/>
                    </a:lnTo>
                    <a:lnTo>
                      <a:pt x="3688" y="1022"/>
                    </a:lnTo>
                    <a:lnTo>
                      <a:pt x="3688" y="1022"/>
                    </a:lnTo>
                    <a:lnTo>
                      <a:pt x="3688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89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0" y="1022"/>
                    </a:lnTo>
                    <a:lnTo>
                      <a:pt x="3691" y="1022"/>
                    </a:lnTo>
                    <a:lnTo>
                      <a:pt x="3691" y="1022"/>
                    </a:lnTo>
                    <a:lnTo>
                      <a:pt x="3691" y="1022"/>
                    </a:lnTo>
                    <a:lnTo>
                      <a:pt x="3691" y="1022"/>
                    </a:lnTo>
                    <a:lnTo>
                      <a:pt x="3691" y="1021"/>
                    </a:lnTo>
                    <a:lnTo>
                      <a:pt x="3691" y="1021"/>
                    </a:lnTo>
                    <a:lnTo>
                      <a:pt x="3691" y="1021"/>
                    </a:lnTo>
                    <a:lnTo>
                      <a:pt x="3691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2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3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4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5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6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7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8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699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0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1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2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3" y="1021"/>
                    </a:lnTo>
                    <a:lnTo>
                      <a:pt x="3704" y="1021"/>
                    </a:lnTo>
                    <a:lnTo>
                      <a:pt x="3704" y="1022"/>
                    </a:lnTo>
                    <a:lnTo>
                      <a:pt x="3704" y="1022"/>
                    </a:lnTo>
                    <a:lnTo>
                      <a:pt x="3704" y="1022"/>
                    </a:lnTo>
                    <a:lnTo>
                      <a:pt x="3704" y="1022"/>
                    </a:lnTo>
                    <a:lnTo>
                      <a:pt x="3704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5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6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7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8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09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0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1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2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3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4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5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6" y="1022"/>
                    </a:lnTo>
                    <a:lnTo>
                      <a:pt x="3717" y="1022"/>
                    </a:lnTo>
                    <a:lnTo>
                      <a:pt x="3717" y="1022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7" y="1023"/>
                    </a:lnTo>
                    <a:lnTo>
                      <a:pt x="3718" y="1023"/>
                    </a:lnTo>
                    <a:lnTo>
                      <a:pt x="3718" y="1023"/>
                    </a:lnTo>
                    <a:lnTo>
                      <a:pt x="3718" y="1023"/>
                    </a:lnTo>
                    <a:lnTo>
                      <a:pt x="3718" y="1023"/>
                    </a:lnTo>
                    <a:lnTo>
                      <a:pt x="3718" y="1023"/>
                    </a:lnTo>
                    <a:lnTo>
                      <a:pt x="3718" y="1022"/>
                    </a:lnTo>
                    <a:lnTo>
                      <a:pt x="3719" y="1022"/>
                    </a:lnTo>
                    <a:lnTo>
                      <a:pt x="3719" y="1022"/>
                    </a:lnTo>
                    <a:lnTo>
                      <a:pt x="3719" y="1022"/>
                    </a:lnTo>
                    <a:lnTo>
                      <a:pt x="3719" y="1021"/>
                    </a:lnTo>
                    <a:lnTo>
                      <a:pt x="3719" y="1021"/>
                    </a:lnTo>
                    <a:lnTo>
                      <a:pt x="3719" y="1021"/>
                    </a:lnTo>
                    <a:lnTo>
                      <a:pt x="3719" y="1021"/>
                    </a:lnTo>
                    <a:lnTo>
                      <a:pt x="3719" y="1021"/>
                    </a:lnTo>
                    <a:lnTo>
                      <a:pt x="3720" y="1021"/>
                    </a:lnTo>
                    <a:lnTo>
                      <a:pt x="3720" y="1021"/>
                    </a:lnTo>
                    <a:lnTo>
                      <a:pt x="3720" y="1021"/>
                    </a:lnTo>
                    <a:lnTo>
                      <a:pt x="3720" y="1020"/>
                    </a:lnTo>
                    <a:lnTo>
                      <a:pt x="3720" y="1020"/>
                    </a:lnTo>
                    <a:lnTo>
                      <a:pt x="3720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1" y="1020"/>
                    </a:lnTo>
                    <a:lnTo>
                      <a:pt x="3722" y="1020"/>
                    </a:lnTo>
                    <a:lnTo>
                      <a:pt x="3722" y="1020"/>
                    </a:lnTo>
                    <a:lnTo>
                      <a:pt x="3722" y="1020"/>
                    </a:lnTo>
                    <a:lnTo>
                      <a:pt x="3722" y="1020"/>
                    </a:lnTo>
                    <a:lnTo>
                      <a:pt x="3722" y="1020"/>
                    </a:lnTo>
                    <a:lnTo>
                      <a:pt x="3722" y="1019"/>
                    </a:lnTo>
                    <a:lnTo>
                      <a:pt x="3722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3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4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5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6" y="1019"/>
                    </a:lnTo>
                    <a:lnTo>
                      <a:pt x="3727" y="1019"/>
                    </a:lnTo>
                    <a:lnTo>
                      <a:pt x="3727" y="1019"/>
                    </a:lnTo>
                    <a:lnTo>
                      <a:pt x="3727" y="1019"/>
                    </a:lnTo>
                    <a:lnTo>
                      <a:pt x="3727" y="1019"/>
                    </a:lnTo>
                    <a:lnTo>
                      <a:pt x="3727" y="1019"/>
                    </a:lnTo>
                    <a:lnTo>
                      <a:pt x="3727" y="1018"/>
                    </a:lnTo>
                    <a:lnTo>
                      <a:pt x="3727" y="1018"/>
                    </a:lnTo>
                    <a:lnTo>
                      <a:pt x="3727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8" y="1018"/>
                    </a:lnTo>
                    <a:lnTo>
                      <a:pt x="3729" y="1018"/>
                    </a:lnTo>
                    <a:lnTo>
                      <a:pt x="3729" y="1018"/>
                    </a:lnTo>
                    <a:lnTo>
                      <a:pt x="3729" y="1018"/>
                    </a:lnTo>
                    <a:lnTo>
                      <a:pt x="3729" y="1018"/>
                    </a:lnTo>
                    <a:lnTo>
                      <a:pt x="3729" y="1018"/>
                    </a:lnTo>
                    <a:lnTo>
                      <a:pt x="3729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0" y="1017"/>
                    </a:lnTo>
                    <a:lnTo>
                      <a:pt x="3731" y="1017"/>
                    </a:lnTo>
                    <a:lnTo>
                      <a:pt x="3731" y="1017"/>
                    </a:lnTo>
                    <a:lnTo>
                      <a:pt x="3731" y="1017"/>
                    </a:lnTo>
                    <a:lnTo>
                      <a:pt x="3731" y="1017"/>
                    </a:lnTo>
                    <a:lnTo>
                      <a:pt x="3731" y="1017"/>
                    </a:lnTo>
                    <a:lnTo>
                      <a:pt x="3731" y="1016"/>
                    </a:lnTo>
                    <a:lnTo>
                      <a:pt x="3731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2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3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4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5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6" y="1016"/>
                    </a:lnTo>
                    <a:lnTo>
                      <a:pt x="3737" y="1016"/>
                    </a:lnTo>
                    <a:lnTo>
                      <a:pt x="3737" y="1016"/>
                    </a:lnTo>
                    <a:lnTo>
                      <a:pt x="3737" y="1016"/>
                    </a:lnTo>
                    <a:lnTo>
                      <a:pt x="3737" y="1016"/>
                    </a:lnTo>
                    <a:lnTo>
                      <a:pt x="3737" y="1015"/>
                    </a:lnTo>
                    <a:lnTo>
                      <a:pt x="3737" y="1015"/>
                    </a:lnTo>
                    <a:lnTo>
                      <a:pt x="3737" y="1015"/>
                    </a:lnTo>
                    <a:lnTo>
                      <a:pt x="3737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8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39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0" y="1015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1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2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3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4" y="1014"/>
                    </a:lnTo>
                    <a:lnTo>
                      <a:pt x="3745" y="1014"/>
                    </a:lnTo>
                    <a:lnTo>
                      <a:pt x="3745" y="1014"/>
                    </a:lnTo>
                    <a:lnTo>
                      <a:pt x="3745" y="1014"/>
                    </a:lnTo>
                    <a:lnTo>
                      <a:pt x="3745" y="1014"/>
                    </a:lnTo>
                    <a:lnTo>
                      <a:pt x="3745" y="1014"/>
                    </a:lnTo>
                    <a:lnTo>
                      <a:pt x="3745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6" y="1013"/>
                    </a:lnTo>
                    <a:lnTo>
                      <a:pt x="3747" y="1013"/>
                    </a:lnTo>
                    <a:lnTo>
                      <a:pt x="3747" y="1014"/>
                    </a:lnTo>
                    <a:lnTo>
                      <a:pt x="3747" y="1014"/>
                    </a:lnTo>
                    <a:lnTo>
                      <a:pt x="3747" y="1014"/>
                    </a:lnTo>
                    <a:lnTo>
                      <a:pt x="3747" y="1013"/>
                    </a:lnTo>
                    <a:lnTo>
                      <a:pt x="3747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8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49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0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1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2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3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4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5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6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7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8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59" y="1014"/>
                    </a:lnTo>
                    <a:lnTo>
                      <a:pt x="3760" y="1014"/>
                    </a:lnTo>
                    <a:lnTo>
                      <a:pt x="3760" y="1014"/>
                    </a:lnTo>
                    <a:lnTo>
                      <a:pt x="3760" y="1015"/>
                    </a:lnTo>
                    <a:lnTo>
                      <a:pt x="3760" y="1015"/>
                    </a:lnTo>
                    <a:lnTo>
                      <a:pt x="3760" y="1014"/>
                    </a:lnTo>
                    <a:lnTo>
                      <a:pt x="3760" y="1014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1" y="1015"/>
                    </a:lnTo>
                    <a:lnTo>
                      <a:pt x="3762" y="1015"/>
                    </a:lnTo>
                    <a:lnTo>
                      <a:pt x="3762" y="1015"/>
                    </a:lnTo>
                    <a:lnTo>
                      <a:pt x="3762" y="1015"/>
                    </a:lnTo>
                    <a:lnTo>
                      <a:pt x="3762" y="1015"/>
                    </a:lnTo>
                    <a:lnTo>
                      <a:pt x="3762" y="1015"/>
                    </a:lnTo>
                    <a:lnTo>
                      <a:pt x="3762" y="1014"/>
                    </a:lnTo>
                    <a:lnTo>
                      <a:pt x="3762" y="1014"/>
                    </a:lnTo>
                    <a:lnTo>
                      <a:pt x="3762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3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4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5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6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7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8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69" y="1014"/>
                    </a:lnTo>
                    <a:lnTo>
                      <a:pt x="3770" y="1014"/>
                    </a:lnTo>
                    <a:lnTo>
                      <a:pt x="3770" y="1014"/>
                    </a:lnTo>
                    <a:lnTo>
                      <a:pt x="3770" y="1014"/>
                    </a:lnTo>
                    <a:lnTo>
                      <a:pt x="3770" y="1014"/>
                    </a:lnTo>
                    <a:lnTo>
                      <a:pt x="3770" y="1014"/>
                    </a:lnTo>
                    <a:lnTo>
                      <a:pt x="3770" y="1013"/>
                    </a:lnTo>
                    <a:lnTo>
                      <a:pt x="3770" y="1013"/>
                    </a:lnTo>
                    <a:lnTo>
                      <a:pt x="3771" y="1013"/>
                    </a:lnTo>
                    <a:lnTo>
                      <a:pt x="3771" y="1013"/>
                    </a:lnTo>
                    <a:lnTo>
                      <a:pt x="3771" y="1013"/>
                    </a:lnTo>
                    <a:lnTo>
                      <a:pt x="3771" y="1012"/>
                    </a:lnTo>
                    <a:lnTo>
                      <a:pt x="3771" y="1012"/>
                    </a:lnTo>
                    <a:lnTo>
                      <a:pt x="3771" y="1012"/>
                    </a:lnTo>
                    <a:lnTo>
                      <a:pt x="3771" y="1012"/>
                    </a:lnTo>
                    <a:lnTo>
                      <a:pt x="3772" y="1012"/>
                    </a:lnTo>
                    <a:lnTo>
                      <a:pt x="3772" y="1012"/>
                    </a:lnTo>
                    <a:lnTo>
                      <a:pt x="3772" y="1011"/>
                    </a:lnTo>
                    <a:lnTo>
                      <a:pt x="3772" y="1011"/>
                    </a:lnTo>
                    <a:lnTo>
                      <a:pt x="3772" y="1011"/>
                    </a:lnTo>
                    <a:lnTo>
                      <a:pt x="3772" y="1011"/>
                    </a:lnTo>
                    <a:lnTo>
                      <a:pt x="3773" y="1011"/>
                    </a:lnTo>
                    <a:lnTo>
                      <a:pt x="3773" y="1011"/>
                    </a:lnTo>
                    <a:lnTo>
                      <a:pt x="3773" y="1011"/>
                    </a:lnTo>
                    <a:lnTo>
                      <a:pt x="3773" y="1010"/>
                    </a:lnTo>
                    <a:lnTo>
                      <a:pt x="3773" y="1010"/>
                    </a:lnTo>
                    <a:lnTo>
                      <a:pt x="3773" y="1010"/>
                    </a:lnTo>
                    <a:lnTo>
                      <a:pt x="3773" y="1010"/>
                    </a:lnTo>
                    <a:lnTo>
                      <a:pt x="3774" y="1010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4" y="1009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5" y="1008"/>
                    </a:lnTo>
                    <a:lnTo>
                      <a:pt x="3776" y="1008"/>
                    </a:lnTo>
                    <a:lnTo>
                      <a:pt x="3776" y="1008"/>
                    </a:lnTo>
                    <a:lnTo>
                      <a:pt x="3776" y="1008"/>
                    </a:lnTo>
                    <a:lnTo>
                      <a:pt x="3776" y="1007"/>
                    </a:lnTo>
                    <a:lnTo>
                      <a:pt x="3776" y="1007"/>
                    </a:lnTo>
                    <a:lnTo>
                      <a:pt x="3776" y="1007"/>
                    </a:lnTo>
                    <a:lnTo>
                      <a:pt x="3776" y="1007"/>
                    </a:lnTo>
                    <a:lnTo>
                      <a:pt x="3776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7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8" y="1007"/>
                    </a:lnTo>
                    <a:lnTo>
                      <a:pt x="3779" y="1007"/>
                    </a:lnTo>
                    <a:lnTo>
                      <a:pt x="3779" y="1007"/>
                    </a:lnTo>
                    <a:lnTo>
                      <a:pt x="3779" y="1007"/>
                    </a:lnTo>
                    <a:lnTo>
                      <a:pt x="3779" y="1007"/>
                    </a:lnTo>
                    <a:lnTo>
                      <a:pt x="3779" y="1007"/>
                    </a:lnTo>
                    <a:lnTo>
                      <a:pt x="3779" y="1008"/>
                    </a:lnTo>
                    <a:lnTo>
                      <a:pt x="3779" y="1008"/>
                    </a:lnTo>
                    <a:lnTo>
                      <a:pt x="3779" y="1008"/>
                    </a:lnTo>
                    <a:lnTo>
                      <a:pt x="3779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0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1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2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3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4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5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6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7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8" y="1008"/>
                    </a:lnTo>
                    <a:lnTo>
                      <a:pt x="3789" y="1008"/>
                    </a:lnTo>
                    <a:lnTo>
                      <a:pt x="3789" y="1008"/>
                    </a:lnTo>
                    <a:lnTo>
                      <a:pt x="3789" y="1008"/>
                    </a:lnTo>
                    <a:lnTo>
                      <a:pt x="3789" y="1009"/>
                    </a:lnTo>
                    <a:lnTo>
                      <a:pt x="3789" y="1009"/>
                    </a:lnTo>
                    <a:lnTo>
                      <a:pt x="3789" y="1009"/>
                    </a:lnTo>
                    <a:lnTo>
                      <a:pt x="3789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0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1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2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9"/>
                    </a:lnTo>
                    <a:lnTo>
                      <a:pt x="3793" y="1008"/>
                    </a:lnTo>
                    <a:lnTo>
                      <a:pt x="3793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4" y="1008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5" y="1007"/>
                    </a:lnTo>
                    <a:lnTo>
                      <a:pt x="3796" y="1007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6" y="1006"/>
                    </a:lnTo>
                    <a:lnTo>
                      <a:pt x="3797" y="1006"/>
                    </a:lnTo>
                    <a:lnTo>
                      <a:pt x="3797" y="1006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7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8" y="1005"/>
                    </a:lnTo>
                    <a:lnTo>
                      <a:pt x="3799" y="1005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799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0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1" y="1004"/>
                    </a:lnTo>
                    <a:lnTo>
                      <a:pt x="3802" y="1004"/>
                    </a:lnTo>
                    <a:lnTo>
                      <a:pt x="3802" y="1004"/>
                    </a:lnTo>
                    <a:lnTo>
                      <a:pt x="3802" y="1005"/>
                    </a:lnTo>
                    <a:lnTo>
                      <a:pt x="3802" y="1005"/>
                    </a:lnTo>
                    <a:lnTo>
                      <a:pt x="3802" y="1005"/>
                    </a:lnTo>
                    <a:lnTo>
                      <a:pt x="3802" y="1005"/>
                    </a:lnTo>
                    <a:lnTo>
                      <a:pt x="3802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3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4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5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6" y="1005"/>
                    </a:lnTo>
                    <a:lnTo>
                      <a:pt x="3807" y="1005"/>
                    </a:lnTo>
                    <a:lnTo>
                      <a:pt x="3807" y="1005"/>
                    </a:lnTo>
                    <a:lnTo>
                      <a:pt x="3807" y="1006"/>
                    </a:lnTo>
                    <a:lnTo>
                      <a:pt x="3807" y="1006"/>
                    </a:lnTo>
                    <a:lnTo>
                      <a:pt x="3807" y="1006"/>
                    </a:lnTo>
                    <a:lnTo>
                      <a:pt x="3807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8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09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0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1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2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3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4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5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6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7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8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19" y="1006"/>
                    </a:lnTo>
                    <a:lnTo>
                      <a:pt x="3820" y="1006"/>
                    </a:lnTo>
                    <a:lnTo>
                      <a:pt x="3820" y="1006"/>
                    </a:lnTo>
                    <a:lnTo>
                      <a:pt x="3820" y="1005"/>
                    </a:lnTo>
                    <a:lnTo>
                      <a:pt x="3820" y="1005"/>
                    </a:lnTo>
                    <a:lnTo>
                      <a:pt x="3820" y="1005"/>
                    </a:lnTo>
                    <a:lnTo>
                      <a:pt x="3820" y="1004"/>
                    </a:lnTo>
                    <a:lnTo>
                      <a:pt x="3820" y="1004"/>
                    </a:lnTo>
                    <a:lnTo>
                      <a:pt x="3820" y="1004"/>
                    </a:lnTo>
                    <a:lnTo>
                      <a:pt x="3820" y="1004"/>
                    </a:lnTo>
                    <a:lnTo>
                      <a:pt x="3821" y="1004"/>
                    </a:lnTo>
                    <a:lnTo>
                      <a:pt x="3821" y="1004"/>
                    </a:lnTo>
                    <a:lnTo>
                      <a:pt x="3821" y="1003"/>
                    </a:lnTo>
                    <a:lnTo>
                      <a:pt x="3821" y="1003"/>
                    </a:lnTo>
                    <a:lnTo>
                      <a:pt x="3821" y="1003"/>
                    </a:lnTo>
                    <a:lnTo>
                      <a:pt x="3821" y="1003"/>
                    </a:lnTo>
                    <a:lnTo>
                      <a:pt x="3821" y="1003"/>
                    </a:lnTo>
                    <a:lnTo>
                      <a:pt x="3822" y="1003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2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3" y="1002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4" y="1001"/>
                    </a:lnTo>
                    <a:lnTo>
                      <a:pt x="3825" y="1001"/>
                    </a:lnTo>
                    <a:lnTo>
                      <a:pt x="3825" y="1001"/>
                    </a:lnTo>
                    <a:lnTo>
                      <a:pt x="3825" y="1001"/>
                    </a:lnTo>
                    <a:lnTo>
                      <a:pt x="3825" y="1001"/>
                    </a:lnTo>
                    <a:lnTo>
                      <a:pt x="3825" y="1001"/>
                    </a:lnTo>
                    <a:lnTo>
                      <a:pt x="3825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6" y="1000"/>
                    </a:lnTo>
                    <a:lnTo>
                      <a:pt x="3827" y="1000"/>
                    </a:lnTo>
                    <a:lnTo>
                      <a:pt x="3827" y="999"/>
                    </a:lnTo>
                    <a:lnTo>
                      <a:pt x="3827" y="999"/>
                    </a:lnTo>
                    <a:lnTo>
                      <a:pt x="3827" y="999"/>
                    </a:lnTo>
                    <a:lnTo>
                      <a:pt x="3827" y="999"/>
                    </a:lnTo>
                    <a:lnTo>
                      <a:pt x="3827" y="999"/>
                    </a:lnTo>
                    <a:lnTo>
                      <a:pt x="3828" y="999"/>
                    </a:lnTo>
                    <a:lnTo>
                      <a:pt x="3828" y="999"/>
                    </a:lnTo>
                    <a:lnTo>
                      <a:pt x="3828" y="999"/>
                    </a:lnTo>
                    <a:lnTo>
                      <a:pt x="3828" y="999"/>
                    </a:lnTo>
                    <a:lnTo>
                      <a:pt x="3828" y="1000"/>
                    </a:lnTo>
                    <a:lnTo>
                      <a:pt x="3828" y="1000"/>
                    </a:lnTo>
                    <a:lnTo>
                      <a:pt x="3828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29" y="1000"/>
                    </a:lnTo>
                    <a:lnTo>
                      <a:pt x="3830" y="1000"/>
                    </a:lnTo>
                    <a:lnTo>
                      <a:pt x="3830" y="999"/>
                    </a:lnTo>
                    <a:lnTo>
                      <a:pt x="3830" y="999"/>
                    </a:lnTo>
                    <a:lnTo>
                      <a:pt x="3830" y="999"/>
                    </a:lnTo>
                    <a:lnTo>
                      <a:pt x="3830" y="999"/>
                    </a:lnTo>
                    <a:lnTo>
                      <a:pt x="3830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9"/>
                    </a:lnTo>
                    <a:lnTo>
                      <a:pt x="3831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2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3" y="998"/>
                    </a:lnTo>
                    <a:lnTo>
                      <a:pt x="3834" y="998"/>
                    </a:lnTo>
                    <a:lnTo>
                      <a:pt x="3834" y="998"/>
                    </a:lnTo>
                    <a:lnTo>
                      <a:pt x="3834" y="998"/>
                    </a:lnTo>
                    <a:lnTo>
                      <a:pt x="3834" y="998"/>
                    </a:lnTo>
                    <a:lnTo>
                      <a:pt x="3834" y="998"/>
                    </a:lnTo>
                    <a:lnTo>
                      <a:pt x="3834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5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6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7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8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39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0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1" y="997"/>
                    </a:lnTo>
                    <a:lnTo>
                      <a:pt x="3842" y="997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2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3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4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5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6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7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8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49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0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1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2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3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4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5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6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7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8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59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0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8"/>
                    </a:lnTo>
                    <a:lnTo>
                      <a:pt x="3861" y="997"/>
                    </a:lnTo>
                    <a:lnTo>
                      <a:pt x="3861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2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3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4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5" y="997"/>
                    </a:lnTo>
                    <a:lnTo>
                      <a:pt x="3866" y="997"/>
                    </a:lnTo>
                    <a:lnTo>
                      <a:pt x="3866" y="996"/>
                    </a:lnTo>
                    <a:lnTo>
                      <a:pt x="3866" y="996"/>
                    </a:lnTo>
                    <a:lnTo>
                      <a:pt x="3866" y="996"/>
                    </a:lnTo>
                    <a:lnTo>
                      <a:pt x="3866" y="996"/>
                    </a:lnTo>
                    <a:lnTo>
                      <a:pt x="3866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7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8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69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0" y="996"/>
                    </a:lnTo>
                    <a:lnTo>
                      <a:pt x="3871" y="996"/>
                    </a:lnTo>
                    <a:lnTo>
                      <a:pt x="3871" y="996"/>
                    </a:lnTo>
                    <a:lnTo>
                      <a:pt x="3871" y="995"/>
                    </a:lnTo>
                    <a:lnTo>
                      <a:pt x="3871" y="995"/>
                    </a:lnTo>
                    <a:lnTo>
                      <a:pt x="3871" y="995"/>
                    </a:lnTo>
                    <a:lnTo>
                      <a:pt x="3871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2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3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4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5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6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7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8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79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0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1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2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3" y="995"/>
                    </a:lnTo>
                    <a:lnTo>
                      <a:pt x="3884" y="995"/>
                    </a:lnTo>
                    <a:lnTo>
                      <a:pt x="3884" y="995"/>
                    </a:lnTo>
                    <a:lnTo>
                      <a:pt x="3884" y="995"/>
                    </a:lnTo>
                    <a:lnTo>
                      <a:pt x="3884" y="995"/>
                    </a:lnTo>
                    <a:lnTo>
                      <a:pt x="3884" y="994"/>
                    </a:lnTo>
                    <a:lnTo>
                      <a:pt x="3884" y="994"/>
                    </a:lnTo>
                    <a:lnTo>
                      <a:pt x="3884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5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6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7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8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89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0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1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2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3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4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5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6" y="994"/>
                    </a:lnTo>
                    <a:lnTo>
                      <a:pt x="3897" y="994"/>
                    </a:lnTo>
                    <a:lnTo>
                      <a:pt x="3897" y="994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7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8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899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0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1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2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3"/>
                    </a:lnTo>
                    <a:lnTo>
                      <a:pt x="3903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4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5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6" y="992"/>
                    </a:lnTo>
                    <a:lnTo>
                      <a:pt x="3907" y="992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7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8" y="991"/>
                    </a:lnTo>
                    <a:lnTo>
                      <a:pt x="3909" y="991"/>
                    </a:lnTo>
                    <a:lnTo>
                      <a:pt x="3909" y="991"/>
                    </a:lnTo>
                    <a:lnTo>
                      <a:pt x="3909" y="991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09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0" y="990"/>
                    </a:lnTo>
                    <a:lnTo>
                      <a:pt x="3911" y="990"/>
                    </a:lnTo>
                    <a:lnTo>
                      <a:pt x="3911" y="990"/>
                    </a:lnTo>
                    <a:lnTo>
                      <a:pt x="3911" y="989"/>
                    </a:lnTo>
                    <a:lnTo>
                      <a:pt x="3911" y="989"/>
                    </a:lnTo>
                    <a:lnTo>
                      <a:pt x="3911" y="989"/>
                    </a:lnTo>
                    <a:lnTo>
                      <a:pt x="3911" y="989"/>
                    </a:lnTo>
                    <a:lnTo>
                      <a:pt x="3911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2" y="989"/>
                    </a:lnTo>
                    <a:lnTo>
                      <a:pt x="3913" y="989"/>
                    </a:lnTo>
                    <a:lnTo>
                      <a:pt x="3913" y="989"/>
                    </a:lnTo>
                    <a:lnTo>
                      <a:pt x="3913" y="989"/>
                    </a:lnTo>
                    <a:lnTo>
                      <a:pt x="3913" y="989"/>
                    </a:lnTo>
                    <a:lnTo>
                      <a:pt x="3913" y="989"/>
                    </a:lnTo>
                    <a:lnTo>
                      <a:pt x="3913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4" y="988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7"/>
                    </a:lnTo>
                    <a:lnTo>
                      <a:pt x="3915" y="986"/>
                    </a:lnTo>
                    <a:lnTo>
                      <a:pt x="3915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6" y="986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7" y="985"/>
                    </a:lnTo>
                    <a:lnTo>
                      <a:pt x="3918" y="985"/>
                    </a:lnTo>
                    <a:lnTo>
                      <a:pt x="3918" y="985"/>
                    </a:lnTo>
                    <a:lnTo>
                      <a:pt x="3918" y="985"/>
                    </a:lnTo>
                    <a:lnTo>
                      <a:pt x="3918" y="985"/>
                    </a:lnTo>
                    <a:lnTo>
                      <a:pt x="3918" y="985"/>
                    </a:lnTo>
                    <a:lnTo>
                      <a:pt x="3918" y="984"/>
                    </a:lnTo>
                    <a:lnTo>
                      <a:pt x="3918" y="984"/>
                    </a:lnTo>
                    <a:lnTo>
                      <a:pt x="3918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19" y="984"/>
                    </a:lnTo>
                    <a:lnTo>
                      <a:pt x="3920" y="984"/>
                    </a:lnTo>
                    <a:lnTo>
                      <a:pt x="3920" y="984"/>
                    </a:lnTo>
                    <a:lnTo>
                      <a:pt x="3920" y="984"/>
                    </a:lnTo>
                    <a:lnTo>
                      <a:pt x="3920" y="983"/>
                    </a:lnTo>
                    <a:lnTo>
                      <a:pt x="3920" y="983"/>
                    </a:lnTo>
                    <a:lnTo>
                      <a:pt x="3920" y="983"/>
                    </a:lnTo>
                    <a:lnTo>
                      <a:pt x="3920" y="983"/>
                    </a:lnTo>
                    <a:lnTo>
                      <a:pt x="3920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1" y="983"/>
                    </a:lnTo>
                    <a:lnTo>
                      <a:pt x="3922" y="983"/>
                    </a:lnTo>
                    <a:lnTo>
                      <a:pt x="3922" y="983"/>
                    </a:lnTo>
                    <a:lnTo>
                      <a:pt x="3922" y="983"/>
                    </a:lnTo>
                    <a:lnTo>
                      <a:pt x="3922" y="982"/>
                    </a:lnTo>
                    <a:lnTo>
                      <a:pt x="3922" y="982"/>
                    </a:lnTo>
                    <a:lnTo>
                      <a:pt x="3922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3" y="982"/>
                    </a:lnTo>
                    <a:lnTo>
                      <a:pt x="3924" y="982"/>
                    </a:lnTo>
                    <a:lnTo>
                      <a:pt x="3924" y="982"/>
                    </a:lnTo>
                    <a:lnTo>
                      <a:pt x="3924" y="981"/>
                    </a:lnTo>
                    <a:lnTo>
                      <a:pt x="3924" y="981"/>
                    </a:lnTo>
                    <a:lnTo>
                      <a:pt x="3924" y="981"/>
                    </a:lnTo>
                    <a:lnTo>
                      <a:pt x="3924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5" y="981"/>
                    </a:lnTo>
                    <a:lnTo>
                      <a:pt x="3926" y="981"/>
                    </a:lnTo>
                    <a:lnTo>
                      <a:pt x="3926" y="981"/>
                    </a:lnTo>
                    <a:lnTo>
                      <a:pt x="3926" y="981"/>
                    </a:lnTo>
                    <a:lnTo>
                      <a:pt x="3926" y="980"/>
                    </a:lnTo>
                    <a:lnTo>
                      <a:pt x="3926" y="980"/>
                    </a:lnTo>
                    <a:lnTo>
                      <a:pt x="3926" y="980"/>
                    </a:lnTo>
                    <a:lnTo>
                      <a:pt x="3926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7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8" y="980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29" y="979"/>
                    </a:lnTo>
                    <a:lnTo>
                      <a:pt x="3930" y="979"/>
                    </a:lnTo>
                    <a:lnTo>
                      <a:pt x="3930" y="979"/>
                    </a:lnTo>
                    <a:lnTo>
                      <a:pt x="3930" y="979"/>
                    </a:lnTo>
                    <a:lnTo>
                      <a:pt x="3930" y="979"/>
                    </a:lnTo>
                    <a:lnTo>
                      <a:pt x="3930" y="979"/>
                    </a:lnTo>
                    <a:lnTo>
                      <a:pt x="3930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1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2" y="978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3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4" y="977"/>
                    </a:lnTo>
                    <a:lnTo>
                      <a:pt x="3935" y="977"/>
                    </a:lnTo>
                    <a:lnTo>
                      <a:pt x="3935" y="977"/>
                    </a:lnTo>
                    <a:lnTo>
                      <a:pt x="3935" y="977"/>
                    </a:lnTo>
                    <a:lnTo>
                      <a:pt x="3935" y="976"/>
                    </a:lnTo>
                    <a:lnTo>
                      <a:pt x="3935" y="976"/>
                    </a:lnTo>
                    <a:lnTo>
                      <a:pt x="3935" y="976"/>
                    </a:lnTo>
                    <a:lnTo>
                      <a:pt x="3935" y="976"/>
                    </a:lnTo>
                    <a:lnTo>
                      <a:pt x="3935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6" y="976"/>
                    </a:lnTo>
                    <a:lnTo>
                      <a:pt x="3937" y="976"/>
                    </a:lnTo>
                    <a:lnTo>
                      <a:pt x="3937" y="976"/>
                    </a:lnTo>
                    <a:lnTo>
                      <a:pt x="3937" y="975"/>
                    </a:lnTo>
                    <a:lnTo>
                      <a:pt x="3937" y="975"/>
                    </a:lnTo>
                    <a:lnTo>
                      <a:pt x="3937" y="975"/>
                    </a:lnTo>
                    <a:lnTo>
                      <a:pt x="3937" y="975"/>
                    </a:lnTo>
                    <a:lnTo>
                      <a:pt x="3937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8" y="975"/>
                    </a:lnTo>
                    <a:lnTo>
                      <a:pt x="3939" y="975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39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0" y="974"/>
                    </a:lnTo>
                    <a:lnTo>
                      <a:pt x="3941" y="974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1" y="973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2" y="972"/>
                    </a:lnTo>
                    <a:lnTo>
                      <a:pt x="3943" y="972"/>
                    </a:lnTo>
                    <a:lnTo>
                      <a:pt x="3943" y="972"/>
                    </a:lnTo>
                    <a:lnTo>
                      <a:pt x="3943" y="972"/>
                    </a:lnTo>
                    <a:lnTo>
                      <a:pt x="3943" y="971"/>
                    </a:lnTo>
                    <a:lnTo>
                      <a:pt x="3943" y="971"/>
                    </a:lnTo>
                    <a:lnTo>
                      <a:pt x="3943" y="971"/>
                    </a:lnTo>
                    <a:lnTo>
                      <a:pt x="3943" y="971"/>
                    </a:lnTo>
                    <a:lnTo>
                      <a:pt x="3944" y="971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70"/>
                    </a:lnTo>
                    <a:lnTo>
                      <a:pt x="3944" y="969"/>
                    </a:lnTo>
                    <a:lnTo>
                      <a:pt x="3944" y="969"/>
                    </a:lnTo>
                    <a:lnTo>
                      <a:pt x="3945" y="969"/>
                    </a:lnTo>
                    <a:lnTo>
                      <a:pt x="3945" y="969"/>
                    </a:lnTo>
                    <a:lnTo>
                      <a:pt x="3945" y="969"/>
                    </a:lnTo>
                    <a:lnTo>
                      <a:pt x="3945" y="969"/>
                    </a:lnTo>
                    <a:lnTo>
                      <a:pt x="3945" y="968"/>
                    </a:lnTo>
                    <a:lnTo>
                      <a:pt x="3945" y="968"/>
                    </a:lnTo>
                    <a:lnTo>
                      <a:pt x="3946" y="968"/>
                    </a:lnTo>
                    <a:lnTo>
                      <a:pt x="3946" y="967"/>
                    </a:lnTo>
                    <a:lnTo>
                      <a:pt x="3946" y="967"/>
                    </a:lnTo>
                    <a:lnTo>
                      <a:pt x="3946" y="967"/>
                    </a:lnTo>
                    <a:lnTo>
                      <a:pt x="3946" y="966"/>
                    </a:lnTo>
                    <a:lnTo>
                      <a:pt x="3946" y="966"/>
                    </a:lnTo>
                    <a:lnTo>
                      <a:pt x="3946" y="966"/>
                    </a:lnTo>
                    <a:lnTo>
                      <a:pt x="3947" y="965"/>
                    </a:lnTo>
                    <a:lnTo>
                      <a:pt x="3947" y="965"/>
                    </a:lnTo>
                    <a:lnTo>
                      <a:pt x="3947" y="965"/>
                    </a:lnTo>
                    <a:lnTo>
                      <a:pt x="3947" y="964"/>
                    </a:lnTo>
                    <a:lnTo>
                      <a:pt x="3947" y="964"/>
                    </a:lnTo>
                    <a:lnTo>
                      <a:pt x="3947" y="963"/>
                    </a:lnTo>
                    <a:lnTo>
                      <a:pt x="3947" y="963"/>
                    </a:lnTo>
                    <a:lnTo>
                      <a:pt x="3948" y="963"/>
                    </a:lnTo>
                    <a:lnTo>
                      <a:pt x="3948" y="962"/>
                    </a:lnTo>
                    <a:lnTo>
                      <a:pt x="3948" y="962"/>
                    </a:lnTo>
                    <a:lnTo>
                      <a:pt x="3948" y="961"/>
                    </a:lnTo>
                    <a:lnTo>
                      <a:pt x="3948" y="961"/>
                    </a:lnTo>
                    <a:lnTo>
                      <a:pt x="3948" y="961"/>
                    </a:lnTo>
                    <a:lnTo>
                      <a:pt x="3948" y="960"/>
                    </a:lnTo>
                    <a:lnTo>
                      <a:pt x="3949" y="960"/>
                    </a:lnTo>
                    <a:lnTo>
                      <a:pt x="3949" y="960"/>
                    </a:lnTo>
                    <a:lnTo>
                      <a:pt x="3949" y="959"/>
                    </a:lnTo>
                    <a:lnTo>
                      <a:pt x="3949" y="959"/>
                    </a:lnTo>
                    <a:lnTo>
                      <a:pt x="3949" y="958"/>
                    </a:lnTo>
                    <a:lnTo>
                      <a:pt x="3949" y="958"/>
                    </a:lnTo>
                    <a:lnTo>
                      <a:pt x="3950" y="957"/>
                    </a:lnTo>
                    <a:lnTo>
                      <a:pt x="3950" y="957"/>
                    </a:lnTo>
                    <a:lnTo>
                      <a:pt x="3950" y="956"/>
                    </a:lnTo>
                    <a:lnTo>
                      <a:pt x="3950" y="956"/>
                    </a:lnTo>
                    <a:lnTo>
                      <a:pt x="3950" y="956"/>
                    </a:lnTo>
                    <a:lnTo>
                      <a:pt x="3950" y="955"/>
                    </a:lnTo>
                    <a:lnTo>
                      <a:pt x="3950" y="955"/>
                    </a:lnTo>
                    <a:lnTo>
                      <a:pt x="3950" y="955"/>
                    </a:lnTo>
                    <a:lnTo>
                      <a:pt x="3950" y="955"/>
                    </a:lnTo>
                    <a:lnTo>
                      <a:pt x="3950" y="954"/>
                    </a:lnTo>
                    <a:lnTo>
                      <a:pt x="3951" y="954"/>
                    </a:lnTo>
                    <a:lnTo>
                      <a:pt x="3951" y="954"/>
                    </a:lnTo>
                    <a:lnTo>
                      <a:pt x="3951" y="953"/>
                    </a:lnTo>
                    <a:lnTo>
                      <a:pt x="3951" y="953"/>
                    </a:lnTo>
                    <a:lnTo>
                      <a:pt x="3951" y="953"/>
                    </a:lnTo>
                    <a:lnTo>
                      <a:pt x="3951" y="952"/>
                    </a:lnTo>
                    <a:lnTo>
                      <a:pt x="3952" y="952"/>
                    </a:lnTo>
                    <a:lnTo>
                      <a:pt x="3952" y="951"/>
                    </a:lnTo>
                    <a:lnTo>
                      <a:pt x="3952" y="951"/>
                    </a:lnTo>
                    <a:lnTo>
                      <a:pt x="3952" y="951"/>
                    </a:lnTo>
                    <a:lnTo>
                      <a:pt x="3952" y="950"/>
                    </a:lnTo>
                    <a:lnTo>
                      <a:pt x="3952" y="950"/>
                    </a:lnTo>
                    <a:lnTo>
                      <a:pt x="3952" y="949"/>
                    </a:lnTo>
                    <a:lnTo>
                      <a:pt x="3953" y="949"/>
                    </a:lnTo>
                    <a:lnTo>
                      <a:pt x="3953" y="949"/>
                    </a:lnTo>
                    <a:lnTo>
                      <a:pt x="3953" y="948"/>
                    </a:lnTo>
                    <a:lnTo>
                      <a:pt x="3953" y="948"/>
                    </a:lnTo>
                    <a:lnTo>
                      <a:pt x="3953" y="948"/>
                    </a:lnTo>
                    <a:lnTo>
                      <a:pt x="3953" y="947"/>
                    </a:lnTo>
                    <a:lnTo>
                      <a:pt x="3953" y="947"/>
                    </a:lnTo>
                    <a:lnTo>
                      <a:pt x="3954" y="946"/>
                    </a:lnTo>
                    <a:lnTo>
                      <a:pt x="3954" y="946"/>
                    </a:lnTo>
                    <a:lnTo>
                      <a:pt x="3954" y="945"/>
                    </a:lnTo>
                    <a:lnTo>
                      <a:pt x="3954" y="944"/>
                    </a:lnTo>
                    <a:lnTo>
                      <a:pt x="3954" y="943"/>
                    </a:lnTo>
                    <a:lnTo>
                      <a:pt x="3954" y="943"/>
                    </a:lnTo>
                    <a:lnTo>
                      <a:pt x="3954" y="942"/>
                    </a:lnTo>
                    <a:lnTo>
                      <a:pt x="3955" y="941"/>
                    </a:lnTo>
                    <a:lnTo>
                      <a:pt x="3955" y="941"/>
                    </a:lnTo>
                    <a:lnTo>
                      <a:pt x="3955" y="940"/>
                    </a:lnTo>
                    <a:lnTo>
                      <a:pt x="3955" y="940"/>
                    </a:lnTo>
                    <a:lnTo>
                      <a:pt x="3955" y="939"/>
                    </a:lnTo>
                    <a:lnTo>
                      <a:pt x="3955" y="939"/>
                    </a:lnTo>
                    <a:lnTo>
                      <a:pt x="3956" y="938"/>
                    </a:lnTo>
                    <a:lnTo>
                      <a:pt x="3956" y="937"/>
                    </a:lnTo>
                    <a:lnTo>
                      <a:pt x="3956" y="937"/>
                    </a:lnTo>
                    <a:lnTo>
                      <a:pt x="3956" y="936"/>
                    </a:lnTo>
                    <a:lnTo>
                      <a:pt x="3956" y="935"/>
                    </a:lnTo>
                    <a:lnTo>
                      <a:pt x="3956" y="935"/>
                    </a:lnTo>
                    <a:lnTo>
                      <a:pt x="3956" y="935"/>
                    </a:lnTo>
                    <a:lnTo>
                      <a:pt x="3956" y="934"/>
                    </a:lnTo>
                    <a:lnTo>
                      <a:pt x="3956" y="934"/>
                    </a:lnTo>
                    <a:lnTo>
                      <a:pt x="3956" y="933"/>
                    </a:lnTo>
                    <a:lnTo>
                      <a:pt x="3957" y="932"/>
                    </a:lnTo>
                    <a:lnTo>
                      <a:pt x="3957" y="931"/>
                    </a:lnTo>
                    <a:lnTo>
                      <a:pt x="3957" y="930"/>
                    </a:lnTo>
                    <a:lnTo>
                      <a:pt x="3957" y="929"/>
                    </a:lnTo>
                    <a:lnTo>
                      <a:pt x="3957" y="928"/>
                    </a:lnTo>
                    <a:lnTo>
                      <a:pt x="3957" y="927"/>
                    </a:lnTo>
                    <a:lnTo>
                      <a:pt x="3958" y="926"/>
                    </a:lnTo>
                    <a:lnTo>
                      <a:pt x="3958" y="925"/>
                    </a:lnTo>
                    <a:lnTo>
                      <a:pt x="3958" y="924"/>
                    </a:lnTo>
                    <a:lnTo>
                      <a:pt x="3958" y="923"/>
                    </a:lnTo>
                    <a:lnTo>
                      <a:pt x="3958" y="922"/>
                    </a:lnTo>
                    <a:lnTo>
                      <a:pt x="3958" y="922"/>
                    </a:lnTo>
                    <a:lnTo>
                      <a:pt x="3959" y="921"/>
                    </a:lnTo>
                    <a:lnTo>
                      <a:pt x="3959" y="920"/>
                    </a:lnTo>
                    <a:lnTo>
                      <a:pt x="3959" y="920"/>
                    </a:lnTo>
                    <a:lnTo>
                      <a:pt x="3959" y="919"/>
                    </a:lnTo>
                    <a:lnTo>
                      <a:pt x="3959" y="919"/>
                    </a:lnTo>
                    <a:lnTo>
                      <a:pt x="3959" y="918"/>
                    </a:lnTo>
                    <a:lnTo>
                      <a:pt x="3959" y="917"/>
                    </a:lnTo>
                    <a:lnTo>
                      <a:pt x="3959" y="917"/>
                    </a:lnTo>
                    <a:lnTo>
                      <a:pt x="3960" y="916"/>
                    </a:lnTo>
                    <a:lnTo>
                      <a:pt x="3960" y="915"/>
                    </a:lnTo>
                    <a:lnTo>
                      <a:pt x="3960" y="914"/>
                    </a:lnTo>
                    <a:lnTo>
                      <a:pt x="3960" y="913"/>
                    </a:lnTo>
                    <a:lnTo>
                      <a:pt x="3960" y="912"/>
                    </a:lnTo>
                    <a:lnTo>
                      <a:pt x="3960" y="911"/>
                    </a:lnTo>
                    <a:lnTo>
                      <a:pt x="3961" y="911"/>
                    </a:lnTo>
                    <a:lnTo>
                      <a:pt x="3961" y="910"/>
                    </a:lnTo>
                    <a:lnTo>
                      <a:pt x="3961" y="909"/>
                    </a:lnTo>
                    <a:lnTo>
                      <a:pt x="3961" y="909"/>
                    </a:lnTo>
                    <a:lnTo>
                      <a:pt x="3961" y="908"/>
                    </a:lnTo>
                    <a:lnTo>
                      <a:pt x="3961" y="907"/>
                    </a:lnTo>
                    <a:lnTo>
                      <a:pt x="3961" y="906"/>
                    </a:lnTo>
                    <a:lnTo>
                      <a:pt x="3962" y="906"/>
                    </a:lnTo>
                    <a:lnTo>
                      <a:pt x="3962" y="905"/>
                    </a:lnTo>
                    <a:lnTo>
                      <a:pt x="3962" y="904"/>
                    </a:lnTo>
                    <a:lnTo>
                      <a:pt x="3962" y="904"/>
                    </a:lnTo>
                    <a:lnTo>
                      <a:pt x="3962" y="903"/>
                    </a:lnTo>
                    <a:lnTo>
                      <a:pt x="3962" y="903"/>
                    </a:lnTo>
                    <a:lnTo>
                      <a:pt x="3962" y="903"/>
                    </a:lnTo>
                    <a:lnTo>
                      <a:pt x="3962" y="901"/>
                    </a:lnTo>
                    <a:lnTo>
                      <a:pt x="3962" y="900"/>
                    </a:lnTo>
                    <a:lnTo>
                      <a:pt x="3962" y="899"/>
                    </a:lnTo>
                    <a:lnTo>
                      <a:pt x="3963" y="897"/>
                    </a:lnTo>
                    <a:lnTo>
                      <a:pt x="3963" y="896"/>
                    </a:lnTo>
                    <a:lnTo>
                      <a:pt x="3963" y="894"/>
                    </a:lnTo>
                    <a:lnTo>
                      <a:pt x="3963" y="893"/>
                    </a:lnTo>
                    <a:lnTo>
                      <a:pt x="3963" y="892"/>
                    </a:lnTo>
                    <a:lnTo>
                      <a:pt x="3963" y="891"/>
                    </a:lnTo>
                    <a:lnTo>
                      <a:pt x="3964" y="890"/>
                    </a:lnTo>
                    <a:lnTo>
                      <a:pt x="3964" y="889"/>
                    </a:lnTo>
                    <a:lnTo>
                      <a:pt x="3964" y="888"/>
                    </a:lnTo>
                    <a:lnTo>
                      <a:pt x="3964" y="887"/>
                    </a:lnTo>
                    <a:lnTo>
                      <a:pt x="3964" y="886"/>
                    </a:lnTo>
                    <a:lnTo>
                      <a:pt x="3964" y="885"/>
                    </a:lnTo>
                    <a:lnTo>
                      <a:pt x="3964" y="884"/>
                    </a:lnTo>
                    <a:lnTo>
                      <a:pt x="3965" y="883"/>
                    </a:lnTo>
                    <a:lnTo>
                      <a:pt x="3965" y="882"/>
                    </a:lnTo>
                    <a:lnTo>
                      <a:pt x="3965" y="881"/>
                    </a:lnTo>
                    <a:lnTo>
                      <a:pt x="3965" y="880"/>
                    </a:lnTo>
                    <a:lnTo>
                      <a:pt x="3965" y="879"/>
                    </a:lnTo>
                    <a:lnTo>
                      <a:pt x="3965" y="878"/>
                    </a:lnTo>
                    <a:lnTo>
                      <a:pt x="3965" y="877"/>
                    </a:lnTo>
                    <a:lnTo>
                      <a:pt x="3966" y="876"/>
                    </a:lnTo>
                    <a:lnTo>
                      <a:pt x="3966" y="876"/>
                    </a:lnTo>
                    <a:lnTo>
                      <a:pt x="3966" y="875"/>
                    </a:lnTo>
                    <a:lnTo>
                      <a:pt x="3966" y="875"/>
                    </a:lnTo>
                    <a:lnTo>
                      <a:pt x="3966" y="874"/>
                    </a:lnTo>
                    <a:lnTo>
                      <a:pt x="3966" y="874"/>
                    </a:lnTo>
                    <a:lnTo>
                      <a:pt x="3966" y="873"/>
                    </a:lnTo>
                    <a:lnTo>
                      <a:pt x="3967" y="873"/>
                    </a:lnTo>
                    <a:lnTo>
                      <a:pt x="3967" y="873"/>
                    </a:lnTo>
                    <a:lnTo>
                      <a:pt x="3967" y="872"/>
                    </a:lnTo>
                    <a:lnTo>
                      <a:pt x="3967" y="872"/>
                    </a:lnTo>
                    <a:lnTo>
                      <a:pt x="3967" y="871"/>
                    </a:lnTo>
                    <a:lnTo>
                      <a:pt x="3967" y="870"/>
                    </a:lnTo>
                    <a:lnTo>
                      <a:pt x="3968" y="869"/>
                    </a:lnTo>
                    <a:lnTo>
                      <a:pt x="3968" y="868"/>
                    </a:lnTo>
                    <a:lnTo>
                      <a:pt x="3968" y="867"/>
                    </a:lnTo>
                    <a:lnTo>
                      <a:pt x="3968" y="867"/>
                    </a:lnTo>
                    <a:lnTo>
                      <a:pt x="3968" y="867"/>
                    </a:lnTo>
                    <a:lnTo>
                      <a:pt x="3968" y="867"/>
                    </a:lnTo>
                    <a:lnTo>
                      <a:pt x="3968" y="866"/>
                    </a:lnTo>
                    <a:lnTo>
                      <a:pt x="3968" y="865"/>
                    </a:lnTo>
                    <a:lnTo>
                      <a:pt x="3968" y="864"/>
                    </a:lnTo>
                    <a:lnTo>
                      <a:pt x="3968" y="864"/>
                    </a:lnTo>
                    <a:lnTo>
                      <a:pt x="3969" y="863"/>
                    </a:lnTo>
                    <a:lnTo>
                      <a:pt x="3969" y="862"/>
                    </a:lnTo>
                    <a:lnTo>
                      <a:pt x="3969" y="862"/>
                    </a:lnTo>
                    <a:lnTo>
                      <a:pt x="3969" y="861"/>
                    </a:lnTo>
                    <a:lnTo>
                      <a:pt x="3969" y="861"/>
                    </a:lnTo>
                    <a:lnTo>
                      <a:pt x="3969" y="860"/>
                    </a:lnTo>
                    <a:lnTo>
                      <a:pt x="3970" y="859"/>
                    </a:lnTo>
                    <a:lnTo>
                      <a:pt x="3970" y="858"/>
                    </a:lnTo>
                    <a:lnTo>
                      <a:pt x="3970" y="857"/>
                    </a:lnTo>
                    <a:lnTo>
                      <a:pt x="3970" y="856"/>
                    </a:lnTo>
                    <a:lnTo>
                      <a:pt x="3970" y="855"/>
                    </a:lnTo>
                    <a:lnTo>
                      <a:pt x="3970" y="854"/>
                    </a:lnTo>
                    <a:lnTo>
                      <a:pt x="3970" y="853"/>
                    </a:lnTo>
                    <a:lnTo>
                      <a:pt x="3971" y="852"/>
                    </a:lnTo>
                    <a:lnTo>
                      <a:pt x="3971" y="851"/>
                    </a:lnTo>
                    <a:lnTo>
                      <a:pt x="3971" y="850"/>
                    </a:lnTo>
                    <a:lnTo>
                      <a:pt x="3971" y="849"/>
                    </a:lnTo>
                    <a:lnTo>
                      <a:pt x="3971" y="849"/>
                    </a:lnTo>
                    <a:lnTo>
                      <a:pt x="3971" y="848"/>
                    </a:lnTo>
                    <a:lnTo>
                      <a:pt x="3971" y="847"/>
                    </a:lnTo>
                    <a:lnTo>
                      <a:pt x="3972" y="846"/>
                    </a:lnTo>
                    <a:lnTo>
                      <a:pt x="3972" y="846"/>
                    </a:lnTo>
                    <a:lnTo>
                      <a:pt x="3972" y="845"/>
                    </a:lnTo>
                    <a:lnTo>
                      <a:pt x="3972" y="844"/>
                    </a:lnTo>
                    <a:lnTo>
                      <a:pt x="3972" y="843"/>
                    </a:lnTo>
                    <a:lnTo>
                      <a:pt x="3972" y="843"/>
                    </a:lnTo>
                    <a:lnTo>
                      <a:pt x="3972" y="842"/>
                    </a:lnTo>
                    <a:lnTo>
                      <a:pt x="3973" y="841"/>
                    </a:lnTo>
                    <a:lnTo>
                      <a:pt x="3973" y="840"/>
                    </a:lnTo>
                    <a:lnTo>
                      <a:pt x="3973" y="839"/>
                    </a:lnTo>
                    <a:lnTo>
                      <a:pt x="3973" y="839"/>
                    </a:lnTo>
                    <a:lnTo>
                      <a:pt x="3973" y="838"/>
                    </a:lnTo>
                    <a:lnTo>
                      <a:pt x="3973" y="837"/>
                    </a:lnTo>
                    <a:lnTo>
                      <a:pt x="3974" y="836"/>
                    </a:lnTo>
                    <a:lnTo>
                      <a:pt x="3974" y="835"/>
                    </a:lnTo>
                    <a:lnTo>
                      <a:pt x="3974" y="835"/>
                    </a:lnTo>
                    <a:lnTo>
                      <a:pt x="3974" y="834"/>
                    </a:lnTo>
                    <a:lnTo>
                      <a:pt x="3974" y="834"/>
                    </a:lnTo>
                    <a:lnTo>
                      <a:pt x="3974" y="834"/>
                    </a:lnTo>
                    <a:lnTo>
                      <a:pt x="3974" y="833"/>
                    </a:lnTo>
                    <a:lnTo>
                      <a:pt x="3974" y="833"/>
                    </a:lnTo>
                    <a:lnTo>
                      <a:pt x="3974" y="832"/>
                    </a:lnTo>
                    <a:lnTo>
                      <a:pt x="3974" y="832"/>
                    </a:lnTo>
                    <a:lnTo>
                      <a:pt x="3975" y="832"/>
                    </a:lnTo>
                    <a:lnTo>
                      <a:pt x="3975" y="831"/>
                    </a:lnTo>
                    <a:lnTo>
                      <a:pt x="3975" y="831"/>
                    </a:lnTo>
                    <a:lnTo>
                      <a:pt x="3975" y="830"/>
                    </a:lnTo>
                    <a:lnTo>
                      <a:pt x="3975" y="830"/>
                    </a:lnTo>
                    <a:lnTo>
                      <a:pt x="3975" y="829"/>
                    </a:lnTo>
                    <a:lnTo>
                      <a:pt x="3976" y="829"/>
                    </a:lnTo>
                    <a:lnTo>
                      <a:pt x="3976" y="828"/>
                    </a:lnTo>
                    <a:lnTo>
                      <a:pt x="3976" y="828"/>
                    </a:lnTo>
                    <a:lnTo>
                      <a:pt x="3976" y="827"/>
                    </a:lnTo>
                    <a:lnTo>
                      <a:pt x="3976" y="826"/>
                    </a:lnTo>
                    <a:lnTo>
                      <a:pt x="3976" y="825"/>
                    </a:lnTo>
                    <a:lnTo>
                      <a:pt x="3976" y="825"/>
                    </a:lnTo>
                    <a:lnTo>
                      <a:pt x="3977" y="824"/>
                    </a:lnTo>
                    <a:lnTo>
                      <a:pt x="3977" y="823"/>
                    </a:lnTo>
                    <a:lnTo>
                      <a:pt x="3977" y="822"/>
                    </a:lnTo>
                    <a:lnTo>
                      <a:pt x="3977" y="822"/>
                    </a:lnTo>
                    <a:lnTo>
                      <a:pt x="3977" y="821"/>
                    </a:lnTo>
                    <a:lnTo>
                      <a:pt x="3977" y="820"/>
                    </a:lnTo>
                    <a:lnTo>
                      <a:pt x="3977" y="820"/>
                    </a:lnTo>
                    <a:lnTo>
                      <a:pt x="3978" y="819"/>
                    </a:lnTo>
                    <a:lnTo>
                      <a:pt x="3978" y="818"/>
                    </a:lnTo>
                    <a:lnTo>
                      <a:pt x="3978" y="817"/>
                    </a:lnTo>
                    <a:lnTo>
                      <a:pt x="3978" y="815"/>
                    </a:lnTo>
                    <a:lnTo>
                      <a:pt x="3978" y="814"/>
                    </a:lnTo>
                    <a:lnTo>
                      <a:pt x="3978" y="813"/>
                    </a:lnTo>
                    <a:lnTo>
                      <a:pt x="3978" y="812"/>
                    </a:lnTo>
                    <a:lnTo>
                      <a:pt x="3979" y="811"/>
                    </a:lnTo>
                    <a:lnTo>
                      <a:pt x="3979" y="810"/>
                    </a:lnTo>
                    <a:lnTo>
                      <a:pt x="3979" y="809"/>
                    </a:lnTo>
                    <a:lnTo>
                      <a:pt x="3979" y="809"/>
                    </a:lnTo>
                    <a:lnTo>
                      <a:pt x="3979" y="808"/>
                    </a:lnTo>
                    <a:lnTo>
                      <a:pt x="3979" y="808"/>
                    </a:lnTo>
                    <a:lnTo>
                      <a:pt x="3980" y="807"/>
                    </a:lnTo>
                    <a:lnTo>
                      <a:pt x="3980" y="807"/>
                    </a:lnTo>
                    <a:lnTo>
                      <a:pt x="3980" y="807"/>
                    </a:lnTo>
                    <a:lnTo>
                      <a:pt x="3980" y="807"/>
                    </a:lnTo>
                    <a:lnTo>
                      <a:pt x="3980" y="806"/>
                    </a:lnTo>
                    <a:lnTo>
                      <a:pt x="3980" y="805"/>
                    </a:lnTo>
                    <a:lnTo>
                      <a:pt x="3980" y="805"/>
                    </a:lnTo>
                    <a:lnTo>
                      <a:pt x="3980" y="804"/>
                    </a:lnTo>
                    <a:lnTo>
                      <a:pt x="3980" y="803"/>
                    </a:lnTo>
                    <a:lnTo>
                      <a:pt x="3980" y="803"/>
                    </a:lnTo>
                    <a:lnTo>
                      <a:pt x="3981" y="802"/>
                    </a:lnTo>
                    <a:lnTo>
                      <a:pt x="3981" y="802"/>
                    </a:lnTo>
                    <a:lnTo>
                      <a:pt x="3981" y="801"/>
                    </a:lnTo>
                    <a:lnTo>
                      <a:pt x="3981" y="801"/>
                    </a:lnTo>
                    <a:lnTo>
                      <a:pt x="3981" y="800"/>
                    </a:lnTo>
                    <a:lnTo>
                      <a:pt x="3981" y="799"/>
                    </a:lnTo>
                    <a:lnTo>
                      <a:pt x="3982" y="799"/>
                    </a:lnTo>
                    <a:lnTo>
                      <a:pt x="3982" y="798"/>
                    </a:lnTo>
                    <a:lnTo>
                      <a:pt x="3982" y="797"/>
                    </a:lnTo>
                    <a:lnTo>
                      <a:pt x="3982" y="796"/>
                    </a:lnTo>
                    <a:lnTo>
                      <a:pt x="3982" y="795"/>
                    </a:lnTo>
                    <a:lnTo>
                      <a:pt x="3982" y="794"/>
                    </a:lnTo>
                    <a:lnTo>
                      <a:pt x="3982" y="794"/>
                    </a:lnTo>
                    <a:lnTo>
                      <a:pt x="3983" y="793"/>
                    </a:lnTo>
                    <a:lnTo>
                      <a:pt x="3983" y="792"/>
                    </a:lnTo>
                    <a:lnTo>
                      <a:pt x="3983" y="792"/>
                    </a:lnTo>
                    <a:lnTo>
                      <a:pt x="3983" y="791"/>
                    </a:lnTo>
                    <a:lnTo>
                      <a:pt x="3983" y="791"/>
                    </a:lnTo>
                    <a:lnTo>
                      <a:pt x="3983" y="790"/>
                    </a:lnTo>
                    <a:lnTo>
                      <a:pt x="3983" y="789"/>
                    </a:lnTo>
                    <a:lnTo>
                      <a:pt x="3984" y="788"/>
                    </a:lnTo>
                    <a:lnTo>
                      <a:pt x="3984" y="787"/>
                    </a:lnTo>
                    <a:lnTo>
                      <a:pt x="3984" y="786"/>
                    </a:lnTo>
                    <a:lnTo>
                      <a:pt x="3984" y="786"/>
                    </a:lnTo>
                    <a:lnTo>
                      <a:pt x="3984" y="785"/>
                    </a:lnTo>
                    <a:lnTo>
                      <a:pt x="3984" y="784"/>
                    </a:lnTo>
                    <a:lnTo>
                      <a:pt x="3984" y="783"/>
                    </a:lnTo>
                    <a:lnTo>
                      <a:pt x="3985" y="783"/>
                    </a:lnTo>
                    <a:lnTo>
                      <a:pt x="3985" y="782"/>
                    </a:lnTo>
                    <a:lnTo>
                      <a:pt x="3985" y="781"/>
                    </a:lnTo>
                    <a:lnTo>
                      <a:pt x="3985" y="781"/>
                    </a:lnTo>
                    <a:lnTo>
                      <a:pt x="3985" y="780"/>
                    </a:lnTo>
                    <a:lnTo>
                      <a:pt x="3985" y="779"/>
                    </a:lnTo>
                    <a:lnTo>
                      <a:pt x="3985" y="779"/>
                    </a:lnTo>
                    <a:lnTo>
                      <a:pt x="3985" y="779"/>
                    </a:lnTo>
                    <a:lnTo>
                      <a:pt x="3985" y="779"/>
                    </a:lnTo>
                    <a:lnTo>
                      <a:pt x="3986" y="778"/>
                    </a:lnTo>
                    <a:lnTo>
                      <a:pt x="3986" y="778"/>
                    </a:lnTo>
                    <a:lnTo>
                      <a:pt x="3986" y="777"/>
                    </a:lnTo>
                    <a:lnTo>
                      <a:pt x="3986" y="777"/>
                    </a:lnTo>
                    <a:lnTo>
                      <a:pt x="3986" y="776"/>
                    </a:lnTo>
                    <a:lnTo>
                      <a:pt x="3986" y="776"/>
                    </a:lnTo>
                    <a:lnTo>
                      <a:pt x="3986" y="776"/>
                    </a:lnTo>
                    <a:lnTo>
                      <a:pt x="3987" y="775"/>
                    </a:lnTo>
                    <a:lnTo>
                      <a:pt x="3987" y="775"/>
                    </a:lnTo>
                    <a:lnTo>
                      <a:pt x="3987" y="774"/>
                    </a:lnTo>
                    <a:lnTo>
                      <a:pt x="3987" y="773"/>
                    </a:lnTo>
                    <a:lnTo>
                      <a:pt x="3987" y="773"/>
                    </a:lnTo>
                    <a:lnTo>
                      <a:pt x="3987" y="772"/>
                    </a:lnTo>
                    <a:lnTo>
                      <a:pt x="3988" y="771"/>
                    </a:lnTo>
                    <a:lnTo>
                      <a:pt x="3988" y="770"/>
                    </a:lnTo>
                    <a:lnTo>
                      <a:pt x="3988" y="770"/>
                    </a:lnTo>
                    <a:lnTo>
                      <a:pt x="3988" y="769"/>
                    </a:lnTo>
                    <a:lnTo>
                      <a:pt x="3988" y="768"/>
                    </a:lnTo>
                    <a:lnTo>
                      <a:pt x="3988" y="767"/>
                    </a:lnTo>
                    <a:lnTo>
                      <a:pt x="3988" y="766"/>
                    </a:lnTo>
                    <a:lnTo>
                      <a:pt x="3989" y="766"/>
                    </a:lnTo>
                    <a:lnTo>
                      <a:pt x="3989" y="765"/>
                    </a:lnTo>
                    <a:lnTo>
                      <a:pt x="3989" y="764"/>
                    </a:lnTo>
                    <a:lnTo>
                      <a:pt x="3989" y="764"/>
                    </a:lnTo>
                    <a:lnTo>
                      <a:pt x="3989" y="763"/>
                    </a:lnTo>
                    <a:lnTo>
                      <a:pt x="3989" y="763"/>
                    </a:lnTo>
                    <a:lnTo>
                      <a:pt x="3989" y="762"/>
                    </a:lnTo>
                    <a:lnTo>
                      <a:pt x="3990" y="762"/>
                    </a:lnTo>
                    <a:lnTo>
                      <a:pt x="3990" y="761"/>
                    </a:lnTo>
                    <a:lnTo>
                      <a:pt x="3990" y="760"/>
                    </a:lnTo>
                    <a:lnTo>
                      <a:pt x="3990" y="760"/>
                    </a:lnTo>
                    <a:lnTo>
                      <a:pt x="3990" y="759"/>
                    </a:lnTo>
                    <a:lnTo>
                      <a:pt x="3990" y="758"/>
                    </a:lnTo>
                    <a:lnTo>
                      <a:pt x="3991" y="758"/>
                    </a:lnTo>
                    <a:lnTo>
                      <a:pt x="3991" y="757"/>
                    </a:lnTo>
                    <a:lnTo>
                      <a:pt x="3991" y="756"/>
                    </a:lnTo>
                    <a:lnTo>
                      <a:pt x="3991" y="755"/>
                    </a:lnTo>
                    <a:lnTo>
                      <a:pt x="3991" y="754"/>
                    </a:lnTo>
                    <a:lnTo>
                      <a:pt x="3991" y="753"/>
                    </a:lnTo>
                    <a:lnTo>
                      <a:pt x="3991" y="753"/>
                    </a:lnTo>
                    <a:lnTo>
                      <a:pt x="3991" y="753"/>
                    </a:lnTo>
                    <a:lnTo>
                      <a:pt x="3991" y="753"/>
                    </a:lnTo>
                    <a:lnTo>
                      <a:pt x="3991" y="752"/>
                    </a:lnTo>
                    <a:lnTo>
                      <a:pt x="3992" y="751"/>
                    </a:lnTo>
                    <a:lnTo>
                      <a:pt x="3992" y="750"/>
                    </a:lnTo>
                    <a:lnTo>
                      <a:pt x="3992" y="749"/>
                    </a:lnTo>
                    <a:lnTo>
                      <a:pt x="3992" y="748"/>
                    </a:lnTo>
                    <a:lnTo>
                      <a:pt x="3992" y="748"/>
                    </a:lnTo>
                    <a:lnTo>
                      <a:pt x="3992" y="747"/>
                    </a:lnTo>
                    <a:lnTo>
                      <a:pt x="3993" y="746"/>
                    </a:lnTo>
                    <a:lnTo>
                      <a:pt x="3993" y="746"/>
                    </a:lnTo>
                    <a:lnTo>
                      <a:pt x="3993" y="745"/>
                    </a:lnTo>
                    <a:lnTo>
                      <a:pt x="3993" y="744"/>
                    </a:lnTo>
                    <a:lnTo>
                      <a:pt x="3993" y="744"/>
                    </a:lnTo>
                    <a:lnTo>
                      <a:pt x="3993" y="743"/>
                    </a:lnTo>
                    <a:lnTo>
                      <a:pt x="3993" y="743"/>
                    </a:lnTo>
                    <a:lnTo>
                      <a:pt x="3994" y="742"/>
                    </a:lnTo>
                    <a:lnTo>
                      <a:pt x="3994" y="742"/>
                    </a:lnTo>
                    <a:lnTo>
                      <a:pt x="3994" y="741"/>
                    </a:lnTo>
                    <a:lnTo>
                      <a:pt x="3994" y="740"/>
                    </a:lnTo>
                    <a:lnTo>
                      <a:pt x="3994" y="740"/>
                    </a:lnTo>
                    <a:lnTo>
                      <a:pt x="3994" y="739"/>
                    </a:lnTo>
                    <a:lnTo>
                      <a:pt x="3994" y="738"/>
                    </a:lnTo>
                    <a:lnTo>
                      <a:pt x="3995" y="738"/>
                    </a:lnTo>
                    <a:lnTo>
                      <a:pt x="3995" y="737"/>
                    </a:lnTo>
                    <a:lnTo>
                      <a:pt x="3995" y="736"/>
                    </a:lnTo>
                    <a:lnTo>
                      <a:pt x="3995" y="736"/>
                    </a:lnTo>
                    <a:lnTo>
                      <a:pt x="3995" y="735"/>
                    </a:lnTo>
                    <a:lnTo>
                      <a:pt x="3995" y="734"/>
                    </a:lnTo>
                    <a:lnTo>
                      <a:pt x="3995" y="734"/>
                    </a:lnTo>
                    <a:lnTo>
                      <a:pt x="3996" y="733"/>
                    </a:lnTo>
                    <a:lnTo>
                      <a:pt x="3996" y="732"/>
                    </a:lnTo>
                    <a:lnTo>
                      <a:pt x="3996" y="732"/>
                    </a:lnTo>
                    <a:lnTo>
                      <a:pt x="3996" y="731"/>
                    </a:lnTo>
                    <a:lnTo>
                      <a:pt x="3996" y="731"/>
                    </a:lnTo>
                    <a:lnTo>
                      <a:pt x="3996" y="730"/>
                    </a:lnTo>
                    <a:lnTo>
                      <a:pt x="3997" y="729"/>
                    </a:lnTo>
                    <a:lnTo>
                      <a:pt x="3997" y="729"/>
                    </a:lnTo>
                    <a:lnTo>
                      <a:pt x="3997" y="728"/>
                    </a:lnTo>
                    <a:lnTo>
                      <a:pt x="3997" y="727"/>
                    </a:lnTo>
                    <a:lnTo>
                      <a:pt x="3997" y="727"/>
                    </a:lnTo>
                    <a:lnTo>
                      <a:pt x="3997" y="726"/>
                    </a:lnTo>
                    <a:lnTo>
                      <a:pt x="3997" y="726"/>
                    </a:lnTo>
                    <a:lnTo>
                      <a:pt x="3997" y="726"/>
                    </a:lnTo>
                    <a:lnTo>
                      <a:pt x="3997" y="725"/>
                    </a:lnTo>
                    <a:lnTo>
                      <a:pt x="3997" y="725"/>
                    </a:lnTo>
                    <a:lnTo>
                      <a:pt x="3998" y="724"/>
                    </a:lnTo>
                    <a:lnTo>
                      <a:pt x="3998" y="724"/>
                    </a:lnTo>
                    <a:lnTo>
                      <a:pt x="3998" y="723"/>
                    </a:lnTo>
                    <a:lnTo>
                      <a:pt x="3998" y="723"/>
                    </a:lnTo>
                    <a:lnTo>
                      <a:pt x="3998" y="722"/>
                    </a:lnTo>
                    <a:lnTo>
                      <a:pt x="3998" y="721"/>
                    </a:lnTo>
                    <a:lnTo>
                      <a:pt x="3999" y="721"/>
                    </a:lnTo>
                    <a:lnTo>
                      <a:pt x="3999" y="720"/>
                    </a:lnTo>
                    <a:lnTo>
                      <a:pt x="3999" y="719"/>
                    </a:lnTo>
                    <a:lnTo>
                      <a:pt x="3999" y="719"/>
                    </a:lnTo>
                    <a:lnTo>
                      <a:pt x="3999" y="718"/>
                    </a:lnTo>
                    <a:lnTo>
                      <a:pt x="3999" y="717"/>
                    </a:lnTo>
                    <a:lnTo>
                      <a:pt x="3999" y="716"/>
                    </a:lnTo>
                    <a:lnTo>
                      <a:pt x="4000" y="715"/>
                    </a:lnTo>
                    <a:lnTo>
                      <a:pt x="4000" y="715"/>
                    </a:lnTo>
                    <a:lnTo>
                      <a:pt x="4000" y="714"/>
                    </a:lnTo>
                    <a:lnTo>
                      <a:pt x="4000" y="714"/>
                    </a:lnTo>
                    <a:lnTo>
                      <a:pt x="4000" y="713"/>
                    </a:lnTo>
                    <a:lnTo>
                      <a:pt x="4000" y="712"/>
                    </a:lnTo>
                    <a:lnTo>
                      <a:pt x="4000" y="712"/>
                    </a:lnTo>
                    <a:lnTo>
                      <a:pt x="4001" y="711"/>
                    </a:lnTo>
                    <a:lnTo>
                      <a:pt x="4001" y="711"/>
                    </a:lnTo>
                    <a:lnTo>
                      <a:pt x="4001" y="710"/>
                    </a:lnTo>
                    <a:lnTo>
                      <a:pt x="4001" y="709"/>
                    </a:lnTo>
                    <a:lnTo>
                      <a:pt x="4001" y="709"/>
                    </a:lnTo>
                    <a:lnTo>
                      <a:pt x="4001" y="708"/>
                    </a:lnTo>
                    <a:lnTo>
                      <a:pt x="4001" y="707"/>
                    </a:lnTo>
                    <a:lnTo>
                      <a:pt x="4002" y="706"/>
                    </a:lnTo>
                    <a:lnTo>
                      <a:pt x="4002" y="706"/>
                    </a:lnTo>
                    <a:lnTo>
                      <a:pt x="4002" y="705"/>
                    </a:lnTo>
                    <a:lnTo>
                      <a:pt x="4002" y="704"/>
                    </a:lnTo>
                    <a:lnTo>
                      <a:pt x="4002" y="704"/>
                    </a:lnTo>
                    <a:lnTo>
                      <a:pt x="4002" y="703"/>
                    </a:lnTo>
                    <a:lnTo>
                      <a:pt x="4003" y="702"/>
                    </a:lnTo>
                    <a:lnTo>
                      <a:pt x="4003" y="702"/>
                    </a:lnTo>
                    <a:lnTo>
                      <a:pt x="4003" y="701"/>
                    </a:lnTo>
                    <a:lnTo>
                      <a:pt x="4003" y="700"/>
                    </a:lnTo>
                    <a:lnTo>
                      <a:pt x="4003" y="700"/>
                    </a:lnTo>
                    <a:lnTo>
                      <a:pt x="4003" y="700"/>
                    </a:lnTo>
                    <a:lnTo>
                      <a:pt x="4003" y="700"/>
                    </a:lnTo>
                    <a:lnTo>
                      <a:pt x="4003" y="699"/>
                    </a:lnTo>
                    <a:lnTo>
                      <a:pt x="4003" y="698"/>
                    </a:lnTo>
                    <a:lnTo>
                      <a:pt x="4003" y="697"/>
                    </a:lnTo>
                    <a:lnTo>
                      <a:pt x="4004" y="697"/>
                    </a:lnTo>
                    <a:lnTo>
                      <a:pt x="4004" y="696"/>
                    </a:lnTo>
                    <a:lnTo>
                      <a:pt x="4004" y="695"/>
                    </a:lnTo>
                    <a:lnTo>
                      <a:pt x="4004" y="694"/>
                    </a:lnTo>
                    <a:lnTo>
                      <a:pt x="4004" y="694"/>
                    </a:lnTo>
                    <a:lnTo>
                      <a:pt x="4004" y="693"/>
                    </a:lnTo>
                    <a:lnTo>
                      <a:pt x="4005" y="692"/>
                    </a:lnTo>
                    <a:lnTo>
                      <a:pt x="4005" y="692"/>
                    </a:lnTo>
                    <a:lnTo>
                      <a:pt x="4005" y="692"/>
                    </a:lnTo>
                    <a:lnTo>
                      <a:pt x="4005" y="691"/>
                    </a:lnTo>
                    <a:lnTo>
                      <a:pt x="4005" y="691"/>
                    </a:lnTo>
                    <a:lnTo>
                      <a:pt x="4005" y="690"/>
                    </a:lnTo>
                    <a:lnTo>
                      <a:pt x="4005" y="690"/>
                    </a:lnTo>
                    <a:lnTo>
                      <a:pt x="4006" y="690"/>
                    </a:lnTo>
                    <a:lnTo>
                      <a:pt x="4006" y="689"/>
                    </a:lnTo>
                    <a:lnTo>
                      <a:pt x="4006" y="689"/>
                    </a:lnTo>
                    <a:lnTo>
                      <a:pt x="4006" y="688"/>
                    </a:lnTo>
                    <a:lnTo>
                      <a:pt x="4006" y="688"/>
                    </a:lnTo>
                    <a:lnTo>
                      <a:pt x="4006" y="687"/>
                    </a:lnTo>
                    <a:lnTo>
                      <a:pt x="4006" y="686"/>
                    </a:lnTo>
                    <a:lnTo>
                      <a:pt x="4007" y="686"/>
                    </a:lnTo>
                    <a:lnTo>
                      <a:pt x="4007" y="685"/>
                    </a:lnTo>
                    <a:lnTo>
                      <a:pt x="4007" y="684"/>
                    </a:lnTo>
                    <a:lnTo>
                      <a:pt x="4007" y="683"/>
                    </a:lnTo>
                    <a:lnTo>
                      <a:pt x="4007" y="683"/>
                    </a:lnTo>
                    <a:lnTo>
                      <a:pt x="4007" y="682"/>
                    </a:lnTo>
                    <a:lnTo>
                      <a:pt x="4007" y="681"/>
                    </a:lnTo>
                    <a:lnTo>
                      <a:pt x="4008" y="680"/>
                    </a:lnTo>
                    <a:lnTo>
                      <a:pt x="4008" y="679"/>
                    </a:lnTo>
                    <a:lnTo>
                      <a:pt x="4008" y="678"/>
                    </a:lnTo>
                    <a:lnTo>
                      <a:pt x="4008" y="677"/>
                    </a:lnTo>
                    <a:lnTo>
                      <a:pt x="4008" y="676"/>
                    </a:lnTo>
                    <a:lnTo>
                      <a:pt x="4008" y="675"/>
                    </a:lnTo>
                    <a:lnTo>
                      <a:pt x="4009" y="674"/>
                    </a:lnTo>
                    <a:lnTo>
                      <a:pt x="4009" y="674"/>
                    </a:lnTo>
                    <a:lnTo>
                      <a:pt x="4009" y="673"/>
                    </a:lnTo>
                    <a:lnTo>
                      <a:pt x="4009" y="672"/>
                    </a:lnTo>
                    <a:lnTo>
                      <a:pt x="4009" y="672"/>
                    </a:lnTo>
                    <a:lnTo>
                      <a:pt x="4009" y="671"/>
                    </a:lnTo>
                    <a:lnTo>
                      <a:pt x="4009" y="671"/>
                    </a:lnTo>
                    <a:lnTo>
                      <a:pt x="4009" y="670"/>
                    </a:lnTo>
                    <a:lnTo>
                      <a:pt x="4009" y="669"/>
                    </a:lnTo>
                    <a:lnTo>
                      <a:pt x="4009" y="669"/>
                    </a:lnTo>
                    <a:lnTo>
                      <a:pt x="4010" y="668"/>
                    </a:lnTo>
                    <a:lnTo>
                      <a:pt x="4010" y="668"/>
                    </a:lnTo>
                    <a:lnTo>
                      <a:pt x="4010" y="667"/>
                    </a:lnTo>
                    <a:lnTo>
                      <a:pt x="4010" y="666"/>
                    </a:lnTo>
                    <a:lnTo>
                      <a:pt x="4010" y="666"/>
                    </a:lnTo>
                    <a:lnTo>
                      <a:pt x="4010" y="665"/>
                    </a:lnTo>
                    <a:lnTo>
                      <a:pt x="4011" y="665"/>
                    </a:lnTo>
                    <a:lnTo>
                      <a:pt x="4011" y="664"/>
                    </a:lnTo>
                    <a:lnTo>
                      <a:pt x="4011" y="663"/>
                    </a:lnTo>
                    <a:lnTo>
                      <a:pt x="4011" y="663"/>
                    </a:lnTo>
                    <a:lnTo>
                      <a:pt x="4011" y="662"/>
                    </a:lnTo>
                    <a:lnTo>
                      <a:pt x="4011" y="662"/>
                    </a:lnTo>
                    <a:lnTo>
                      <a:pt x="4011" y="661"/>
                    </a:lnTo>
                    <a:lnTo>
                      <a:pt x="4012" y="660"/>
                    </a:lnTo>
                    <a:lnTo>
                      <a:pt x="4012" y="659"/>
                    </a:lnTo>
                    <a:lnTo>
                      <a:pt x="4012" y="659"/>
                    </a:lnTo>
                    <a:lnTo>
                      <a:pt x="4012" y="658"/>
                    </a:lnTo>
                    <a:lnTo>
                      <a:pt x="4012" y="657"/>
                    </a:lnTo>
                    <a:lnTo>
                      <a:pt x="4012" y="656"/>
                    </a:lnTo>
                    <a:lnTo>
                      <a:pt x="4012" y="655"/>
                    </a:lnTo>
                    <a:lnTo>
                      <a:pt x="4013" y="654"/>
                    </a:lnTo>
                    <a:lnTo>
                      <a:pt x="4013" y="653"/>
                    </a:lnTo>
                    <a:lnTo>
                      <a:pt x="4013" y="652"/>
                    </a:lnTo>
                    <a:lnTo>
                      <a:pt x="4013" y="651"/>
                    </a:lnTo>
                    <a:lnTo>
                      <a:pt x="4013" y="650"/>
                    </a:lnTo>
                    <a:lnTo>
                      <a:pt x="4013" y="650"/>
                    </a:lnTo>
                    <a:lnTo>
                      <a:pt x="4013" y="649"/>
                    </a:lnTo>
                    <a:lnTo>
                      <a:pt x="4014" y="648"/>
                    </a:lnTo>
                    <a:lnTo>
                      <a:pt x="4014" y="648"/>
                    </a:lnTo>
                    <a:lnTo>
                      <a:pt x="4014" y="648"/>
                    </a:lnTo>
                    <a:lnTo>
                      <a:pt x="4014" y="647"/>
                    </a:lnTo>
                    <a:lnTo>
                      <a:pt x="4014" y="647"/>
                    </a:lnTo>
                    <a:lnTo>
                      <a:pt x="4014" y="646"/>
                    </a:lnTo>
                    <a:lnTo>
                      <a:pt x="4015" y="646"/>
                    </a:lnTo>
                    <a:lnTo>
                      <a:pt x="4015" y="645"/>
                    </a:lnTo>
                    <a:lnTo>
                      <a:pt x="4015" y="645"/>
                    </a:lnTo>
                    <a:lnTo>
                      <a:pt x="4015" y="645"/>
                    </a:lnTo>
                    <a:lnTo>
                      <a:pt x="4015" y="645"/>
                    </a:lnTo>
                    <a:lnTo>
                      <a:pt x="4015" y="644"/>
                    </a:lnTo>
                    <a:lnTo>
                      <a:pt x="4015" y="643"/>
                    </a:lnTo>
                    <a:lnTo>
                      <a:pt x="4015" y="642"/>
                    </a:lnTo>
                    <a:lnTo>
                      <a:pt x="4015" y="642"/>
                    </a:lnTo>
                    <a:lnTo>
                      <a:pt x="4015" y="641"/>
                    </a:lnTo>
                    <a:lnTo>
                      <a:pt x="4016" y="640"/>
                    </a:lnTo>
                    <a:lnTo>
                      <a:pt x="4016" y="639"/>
                    </a:lnTo>
                    <a:lnTo>
                      <a:pt x="4016" y="638"/>
                    </a:lnTo>
                    <a:lnTo>
                      <a:pt x="4016" y="638"/>
                    </a:lnTo>
                    <a:lnTo>
                      <a:pt x="4016" y="637"/>
                    </a:lnTo>
                    <a:lnTo>
                      <a:pt x="4016" y="636"/>
                    </a:lnTo>
                    <a:lnTo>
                      <a:pt x="4017" y="636"/>
                    </a:lnTo>
                    <a:lnTo>
                      <a:pt x="4017" y="635"/>
                    </a:lnTo>
                    <a:lnTo>
                      <a:pt x="4017" y="635"/>
                    </a:lnTo>
                    <a:lnTo>
                      <a:pt x="4017" y="634"/>
                    </a:lnTo>
                    <a:lnTo>
                      <a:pt x="4017" y="634"/>
                    </a:lnTo>
                    <a:lnTo>
                      <a:pt x="4017" y="633"/>
                    </a:lnTo>
                    <a:lnTo>
                      <a:pt x="4017" y="632"/>
                    </a:lnTo>
                    <a:lnTo>
                      <a:pt x="4018" y="632"/>
                    </a:lnTo>
                    <a:lnTo>
                      <a:pt x="4018" y="631"/>
                    </a:lnTo>
                    <a:lnTo>
                      <a:pt x="4018" y="630"/>
                    </a:lnTo>
                    <a:lnTo>
                      <a:pt x="4018" y="629"/>
                    </a:lnTo>
                    <a:lnTo>
                      <a:pt x="4018" y="627"/>
                    </a:lnTo>
                    <a:lnTo>
                      <a:pt x="4018" y="626"/>
                    </a:lnTo>
                    <a:lnTo>
                      <a:pt x="4018" y="625"/>
                    </a:lnTo>
                    <a:lnTo>
                      <a:pt x="4019" y="623"/>
                    </a:lnTo>
                    <a:lnTo>
                      <a:pt x="4019" y="622"/>
                    </a:lnTo>
                    <a:lnTo>
                      <a:pt x="4019" y="621"/>
                    </a:lnTo>
                    <a:lnTo>
                      <a:pt x="4019" y="620"/>
                    </a:lnTo>
                    <a:lnTo>
                      <a:pt x="4019" y="618"/>
                    </a:lnTo>
                    <a:lnTo>
                      <a:pt x="4019" y="617"/>
                    </a:lnTo>
                    <a:lnTo>
                      <a:pt x="4019" y="615"/>
                    </a:lnTo>
                    <a:lnTo>
                      <a:pt x="4020" y="614"/>
                    </a:lnTo>
                    <a:lnTo>
                      <a:pt x="4020" y="613"/>
                    </a:lnTo>
                    <a:lnTo>
                      <a:pt x="4020" y="611"/>
                    </a:lnTo>
                    <a:lnTo>
                      <a:pt x="4020" y="610"/>
                    </a:lnTo>
                    <a:lnTo>
                      <a:pt x="4020" y="609"/>
                    </a:lnTo>
                    <a:lnTo>
                      <a:pt x="4020" y="608"/>
                    </a:lnTo>
                    <a:lnTo>
                      <a:pt x="4021" y="607"/>
                    </a:lnTo>
                    <a:lnTo>
                      <a:pt x="4021" y="606"/>
                    </a:lnTo>
                    <a:lnTo>
                      <a:pt x="4021" y="606"/>
                    </a:lnTo>
                    <a:lnTo>
                      <a:pt x="4021" y="606"/>
                    </a:lnTo>
                    <a:lnTo>
                      <a:pt x="4021" y="605"/>
                    </a:lnTo>
                    <a:lnTo>
                      <a:pt x="4021" y="604"/>
                    </a:lnTo>
                    <a:lnTo>
                      <a:pt x="4021" y="602"/>
                    </a:lnTo>
                    <a:lnTo>
                      <a:pt x="4021" y="601"/>
                    </a:lnTo>
                    <a:lnTo>
                      <a:pt x="4021" y="600"/>
                    </a:lnTo>
                    <a:lnTo>
                      <a:pt x="4021" y="599"/>
                    </a:lnTo>
                    <a:lnTo>
                      <a:pt x="4022" y="598"/>
                    </a:lnTo>
                    <a:lnTo>
                      <a:pt x="4022" y="596"/>
                    </a:lnTo>
                    <a:lnTo>
                      <a:pt x="4022" y="595"/>
                    </a:lnTo>
                    <a:lnTo>
                      <a:pt x="4022" y="594"/>
                    </a:lnTo>
                    <a:lnTo>
                      <a:pt x="4022" y="593"/>
                    </a:lnTo>
                    <a:lnTo>
                      <a:pt x="4022" y="592"/>
                    </a:lnTo>
                    <a:lnTo>
                      <a:pt x="4023" y="590"/>
                    </a:lnTo>
                    <a:lnTo>
                      <a:pt x="4023" y="589"/>
                    </a:lnTo>
                    <a:lnTo>
                      <a:pt x="4023" y="588"/>
                    </a:lnTo>
                    <a:lnTo>
                      <a:pt x="4023" y="587"/>
                    </a:lnTo>
                    <a:lnTo>
                      <a:pt x="4023" y="586"/>
                    </a:lnTo>
                    <a:lnTo>
                      <a:pt x="4023" y="585"/>
                    </a:lnTo>
                    <a:lnTo>
                      <a:pt x="4023" y="584"/>
                    </a:lnTo>
                    <a:lnTo>
                      <a:pt x="4024" y="583"/>
                    </a:lnTo>
                    <a:lnTo>
                      <a:pt x="4024" y="583"/>
                    </a:lnTo>
                    <a:lnTo>
                      <a:pt x="4024" y="582"/>
                    </a:lnTo>
                    <a:lnTo>
                      <a:pt x="4024" y="582"/>
                    </a:lnTo>
                    <a:lnTo>
                      <a:pt x="4024" y="581"/>
                    </a:lnTo>
                    <a:lnTo>
                      <a:pt x="4024" y="581"/>
                    </a:lnTo>
                    <a:lnTo>
                      <a:pt x="4024" y="581"/>
                    </a:lnTo>
                    <a:lnTo>
                      <a:pt x="4024" y="580"/>
                    </a:lnTo>
                    <a:lnTo>
                      <a:pt x="4025" y="580"/>
                    </a:lnTo>
                    <a:lnTo>
                      <a:pt x="4025" y="579"/>
                    </a:lnTo>
                    <a:lnTo>
                      <a:pt x="4025" y="579"/>
                    </a:lnTo>
                    <a:lnTo>
                      <a:pt x="4025" y="578"/>
                    </a:lnTo>
                    <a:lnTo>
                      <a:pt x="4025" y="577"/>
                    </a:lnTo>
                    <a:lnTo>
                      <a:pt x="4025" y="576"/>
                    </a:lnTo>
                    <a:lnTo>
                      <a:pt x="4026" y="575"/>
                    </a:lnTo>
                    <a:lnTo>
                      <a:pt x="4026" y="574"/>
                    </a:lnTo>
                    <a:lnTo>
                      <a:pt x="4026" y="573"/>
                    </a:lnTo>
                    <a:lnTo>
                      <a:pt x="4026" y="572"/>
                    </a:lnTo>
                    <a:lnTo>
                      <a:pt x="4026" y="570"/>
                    </a:lnTo>
                    <a:lnTo>
                      <a:pt x="4026" y="569"/>
                    </a:lnTo>
                    <a:lnTo>
                      <a:pt x="4026" y="569"/>
                    </a:lnTo>
                    <a:lnTo>
                      <a:pt x="4026" y="568"/>
                    </a:lnTo>
                    <a:lnTo>
                      <a:pt x="4026" y="568"/>
                    </a:lnTo>
                    <a:lnTo>
                      <a:pt x="4027" y="567"/>
                    </a:lnTo>
                    <a:lnTo>
                      <a:pt x="4027" y="566"/>
                    </a:lnTo>
                    <a:lnTo>
                      <a:pt x="4027" y="565"/>
                    </a:lnTo>
                    <a:lnTo>
                      <a:pt x="4027" y="564"/>
                    </a:lnTo>
                    <a:lnTo>
                      <a:pt x="4027" y="563"/>
                    </a:lnTo>
                    <a:lnTo>
                      <a:pt x="4027" y="562"/>
                    </a:lnTo>
                    <a:lnTo>
                      <a:pt x="4027" y="561"/>
                    </a:lnTo>
                    <a:lnTo>
                      <a:pt x="4028" y="560"/>
                    </a:lnTo>
                    <a:lnTo>
                      <a:pt x="4028" y="559"/>
                    </a:lnTo>
                    <a:lnTo>
                      <a:pt x="4028" y="558"/>
                    </a:lnTo>
                    <a:lnTo>
                      <a:pt x="4028" y="557"/>
                    </a:lnTo>
                    <a:lnTo>
                      <a:pt x="4028" y="556"/>
                    </a:lnTo>
                    <a:lnTo>
                      <a:pt x="4028" y="555"/>
                    </a:lnTo>
                    <a:lnTo>
                      <a:pt x="4028" y="553"/>
                    </a:lnTo>
                    <a:lnTo>
                      <a:pt x="4029" y="552"/>
                    </a:lnTo>
                    <a:lnTo>
                      <a:pt x="4029" y="551"/>
                    </a:lnTo>
                    <a:lnTo>
                      <a:pt x="4029" y="550"/>
                    </a:lnTo>
                    <a:lnTo>
                      <a:pt x="4029" y="549"/>
                    </a:lnTo>
                    <a:lnTo>
                      <a:pt x="4029" y="549"/>
                    </a:lnTo>
                    <a:lnTo>
                      <a:pt x="4029" y="548"/>
                    </a:lnTo>
                    <a:lnTo>
                      <a:pt x="4030" y="547"/>
                    </a:lnTo>
                    <a:lnTo>
                      <a:pt x="4030" y="546"/>
                    </a:lnTo>
                    <a:lnTo>
                      <a:pt x="4030" y="546"/>
                    </a:lnTo>
                    <a:lnTo>
                      <a:pt x="4030" y="545"/>
                    </a:lnTo>
                    <a:lnTo>
                      <a:pt x="4030" y="544"/>
                    </a:lnTo>
                    <a:lnTo>
                      <a:pt x="4030" y="543"/>
                    </a:lnTo>
                    <a:lnTo>
                      <a:pt x="4030" y="542"/>
                    </a:lnTo>
                    <a:lnTo>
                      <a:pt x="4030" y="541"/>
                    </a:lnTo>
                    <a:lnTo>
                      <a:pt x="4031" y="541"/>
                    </a:lnTo>
                    <a:lnTo>
                      <a:pt x="4031" y="540"/>
                    </a:lnTo>
                    <a:lnTo>
                      <a:pt x="4031" y="540"/>
                    </a:lnTo>
                    <a:lnTo>
                      <a:pt x="4031" y="539"/>
                    </a:lnTo>
                    <a:lnTo>
                      <a:pt x="4031" y="538"/>
                    </a:lnTo>
                    <a:lnTo>
                      <a:pt x="4031" y="538"/>
                    </a:lnTo>
                    <a:lnTo>
                      <a:pt x="4031" y="537"/>
                    </a:lnTo>
                    <a:lnTo>
                      <a:pt x="4032" y="536"/>
                    </a:lnTo>
                    <a:lnTo>
                      <a:pt x="4032" y="535"/>
                    </a:lnTo>
                    <a:lnTo>
                      <a:pt x="4032" y="535"/>
                    </a:lnTo>
                    <a:lnTo>
                      <a:pt x="4032" y="534"/>
                    </a:lnTo>
                    <a:lnTo>
                      <a:pt x="4032" y="534"/>
                    </a:lnTo>
                    <a:lnTo>
                      <a:pt x="4032" y="533"/>
                    </a:lnTo>
                    <a:lnTo>
                      <a:pt x="4032" y="533"/>
                    </a:lnTo>
                    <a:lnTo>
                      <a:pt x="4032" y="532"/>
                    </a:lnTo>
                    <a:lnTo>
                      <a:pt x="4033" y="532"/>
                    </a:lnTo>
                    <a:lnTo>
                      <a:pt x="4033" y="531"/>
                    </a:lnTo>
                    <a:lnTo>
                      <a:pt x="4033" y="530"/>
                    </a:lnTo>
                    <a:lnTo>
                      <a:pt x="4033" y="530"/>
                    </a:lnTo>
                    <a:lnTo>
                      <a:pt x="4033" y="529"/>
                    </a:lnTo>
                    <a:lnTo>
                      <a:pt x="4033" y="528"/>
                    </a:lnTo>
                    <a:lnTo>
                      <a:pt x="4033" y="527"/>
                    </a:lnTo>
                    <a:lnTo>
                      <a:pt x="4034" y="526"/>
                    </a:lnTo>
                    <a:lnTo>
                      <a:pt x="4034" y="525"/>
                    </a:lnTo>
                    <a:lnTo>
                      <a:pt x="4034" y="524"/>
                    </a:lnTo>
                    <a:lnTo>
                      <a:pt x="4034" y="523"/>
                    </a:lnTo>
                    <a:lnTo>
                      <a:pt x="4034" y="523"/>
                    </a:lnTo>
                    <a:lnTo>
                      <a:pt x="4034" y="522"/>
                    </a:lnTo>
                    <a:lnTo>
                      <a:pt x="4034" y="521"/>
                    </a:lnTo>
                    <a:lnTo>
                      <a:pt x="4035" y="520"/>
                    </a:lnTo>
                    <a:lnTo>
                      <a:pt x="4035" y="519"/>
                    </a:lnTo>
                    <a:lnTo>
                      <a:pt x="4035" y="518"/>
                    </a:lnTo>
                    <a:lnTo>
                      <a:pt x="4035" y="517"/>
                    </a:lnTo>
                    <a:lnTo>
                      <a:pt x="4035" y="516"/>
                    </a:lnTo>
                    <a:lnTo>
                      <a:pt x="4035" y="515"/>
                    </a:lnTo>
                    <a:lnTo>
                      <a:pt x="4036" y="514"/>
                    </a:lnTo>
                    <a:lnTo>
                      <a:pt x="4036" y="513"/>
                    </a:lnTo>
                    <a:lnTo>
                      <a:pt x="4036" y="512"/>
                    </a:lnTo>
                    <a:lnTo>
                      <a:pt x="4036" y="511"/>
                    </a:lnTo>
                    <a:lnTo>
                      <a:pt x="4036" y="510"/>
                    </a:lnTo>
                    <a:lnTo>
                      <a:pt x="4036" y="509"/>
                    </a:lnTo>
                    <a:lnTo>
                      <a:pt x="4036" y="508"/>
                    </a:lnTo>
                    <a:lnTo>
                      <a:pt x="4036" y="508"/>
                    </a:lnTo>
                    <a:lnTo>
                      <a:pt x="4037" y="507"/>
                    </a:lnTo>
                    <a:lnTo>
                      <a:pt x="4037" y="506"/>
                    </a:lnTo>
                    <a:lnTo>
                      <a:pt x="4037" y="505"/>
                    </a:lnTo>
                    <a:lnTo>
                      <a:pt x="4037" y="504"/>
                    </a:lnTo>
                    <a:lnTo>
                      <a:pt x="4037" y="503"/>
                    </a:lnTo>
                    <a:lnTo>
                      <a:pt x="4037" y="502"/>
                    </a:lnTo>
                    <a:lnTo>
                      <a:pt x="4037" y="501"/>
                    </a:lnTo>
                    <a:lnTo>
                      <a:pt x="4038" y="500"/>
                    </a:lnTo>
                    <a:lnTo>
                      <a:pt x="4038" y="499"/>
                    </a:lnTo>
                    <a:lnTo>
                      <a:pt x="4038" y="498"/>
                    </a:lnTo>
                    <a:lnTo>
                      <a:pt x="4038" y="498"/>
                    </a:lnTo>
                    <a:lnTo>
                      <a:pt x="4038" y="498"/>
                    </a:lnTo>
                    <a:lnTo>
                      <a:pt x="4038" y="497"/>
                    </a:lnTo>
                    <a:lnTo>
                      <a:pt x="4038" y="496"/>
                    </a:lnTo>
                    <a:lnTo>
                      <a:pt x="4038" y="496"/>
                    </a:lnTo>
                    <a:lnTo>
                      <a:pt x="4039" y="495"/>
                    </a:lnTo>
                    <a:lnTo>
                      <a:pt x="4039" y="494"/>
                    </a:lnTo>
                    <a:lnTo>
                      <a:pt x="4039" y="493"/>
                    </a:lnTo>
                    <a:lnTo>
                      <a:pt x="4039" y="493"/>
                    </a:lnTo>
                    <a:lnTo>
                      <a:pt x="4039" y="492"/>
                    </a:lnTo>
                    <a:lnTo>
                      <a:pt x="4039" y="491"/>
                    </a:lnTo>
                    <a:lnTo>
                      <a:pt x="4039" y="490"/>
                    </a:lnTo>
                    <a:lnTo>
                      <a:pt x="4040" y="490"/>
                    </a:lnTo>
                    <a:lnTo>
                      <a:pt x="4040" y="489"/>
                    </a:lnTo>
                    <a:lnTo>
                      <a:pt x="4040" y="489"/>
                    </a:lnTo>
                    <a:lnTo>
                      <a:pt x="4040" y="488"/>
                    </a:lnTo>
                    <a:lnTo>
                      <a:pt x="4040" y="488"/>
                    </a:lnTo>
                    <a:lnTo>
                      <a:pt x="4040" y="487"/>
                    </a:lnTo>
                    <a:lnTo>
                      <a:pt x="4040" y="487"/>
                    </a:lnTo>
                    <a:lnTo>
                      <a:pt x="4041" y="486"/>
                    </a:lnTo>
                    <a:lnTo>
                      <a:pt x="4041" y="485"/>
                    </a:lnTo>
                    <a:lnTo>
                      <a:pt x="4041" y="485"/>
                    </a:lnTo>
                    <a:lnTo>
                      <a:pt x="4041" y="484"/>
                    </a:lnTo>
                    <a:lnTo>
                      <a:pt x="4041" y="484"/>
                    </a:lnTo>
                    <a:lnTo>
                      <a:pt x="4041" y="483"/>
                    </a:lnTo>
                    <a:lnTo>
                      <a:pt x="4042" y="483"/>
                    </a:lnTo>
                    <a:lnTo>
                      <a:pt x="4042" y="482"/>
                    </a:lnTo>
                    <a:lnTo>
                      <a:pt x="4042" y="482"/>
                    </a:lnTo>
                    <a:lnTo>
                      <a:pt x="4042" y="481"/>
                    </a:lnTo>
                    <a:lnTo>
                      <a:pt x="4042" y="480"/>
                    </a:lnTo>
                    <a:lnTo>
                      <a:pt x="4042" y="480"/>
                    </a:lnTo>
                    <a:lnTo>
                      <a:pt x="4042" y="479"/>
                    </a:lnTo>
                    <a:lnTo>
                      <a:pt x="4042" y="478"/>
                    </a:lnTo>
                    <a:lnTo>
                      <a:pt x="4043" y="477"/>
                    </a:lnTo>
                    <a:lnTo>
                      <a:pt x="4043" y="476"/>
                    </a:lnTo>
                    <a:lnTo>
                      <a:pt x="4043" y="476"/>
                    </a:lnTo>
                    <a:lnTo>
                      <a:pt x="4043" y="475"/>
                    </a:lnTo>
                    <a:lnTo>
                      <a:pt x="4043" y="474"/>
                    </a:lnTo>
                    <a:lnTo>
                      <a:pt x="4043" y="473"/>
                    </a:lnTo>
                    <a:lnTo>
                      <a:pt x="4044" y="471"/>
                    </a:lnTo>
                    <a:lnTo>
                      <a:pt x="4044" y="470"/>
                    </a:lnTo>
                    <a:lnTo>
                      <a:pt x="4044" y="469"/>
                    </a:lnTo>
                    <a:lnTo>
                      <a:pt x="4044" y="469"/>
                    </a:lnTo>
                    <a:lnTo>
                      <a:pt x="4044" y="468"/>
                    </a:lnTo>
                    <a:lnTo>
                      <a:pt x="4044" y="468"/>
                    </a:lnTo>
                    <a:lnTo>
                      <a:pt x="4044" y="467"/>
                    </a:lnTo>
                    <a:lnTo>
                      <a:pt x="4044" y="466"/>
                    </a:lnTo>
                    <a:lnTo>
                      <a:pt x="4044" y="465"/>
                    </a:lnTo>
                    <a:lnTo>
                      <a:pt x="4045" y="464"/>
                    </a:lnTo>
                    <a:lnTo>
                      <a:pt x="4045" y="463"/>
                    </a:lnTo>
                    <a:lnTo>
                      <a:pt x="4045" y="462"/>
                    </a:lnTo>
                    <a:lnTo>
                      <a:pt x="4045" y="461"/>
                    </a:lnTo>
                    <a:lnTo>
                      <a:pt x="4045" y="460"/>
                    </a:lnTo>
                    <a:lnTo>
                      <a:pt x="4045" y="459"/>
                    </a:lnTo>
                    <a:lnTo>
                      <a:pt x="4045" y="458"/>
                    </a:lnTo>
                    <a:lnTo>
                      <a:pt x="4046" y="458"/>
                    </a:lnTo>
                    <a:lnTo>
                      <a:pt x="4046" y="457"/>
                    </a:lnTo>
                    <a:lnTo>
                      <a:pt x="4046" y="456"/>
                    </a:lnTo>
                    <a:lnTo>
                      <a:pt x="4046" y="455"/>
                    </a:lnTo>
                    <a:lnTo>
                      <a:pt x="4046" y="454"/>
                    </a:lnTo>
                    <a:lnTo>
                      <a:pt x="4046" y="453"/>
                    </a:lnTo>
                    <a:lnTo>
                      <a:pt x="4046" y="452"/>
                    </a:lnTo>
                    <a:lnTo>
                      <a:pt x="4047" y="452"/>
                    </a:lnTo>
                    <a:lnTo>
                      <a:pt x="4047" y="451"/>
                    </a:lnTo>
                    <a:lnTo>
                      <a:pt x="4047" y="450"/>
                    </a:lnTo>
                    <a:lnTo>
                      <a:pt x="4047" y="449"/>
                    </a:lnTo>
                    <a:lnTo>
                      <a:pt x="4047" y="448"/>
                    </a:lnTo>
                    <a:lnTo>
                      <a:pt x="4047" y="448"/>
                    </a:lnTo>
                    <a:lnTo>
                      <a:pt x="4048" y="447"/>
                    </a:lnTo>
                    <a:lnTo>
                      <a:pt x="4048" y="446"/>
                    </a:lnTo>
                    <a:lnTo>
                      <a:pt x="4048" y="445"/>
                    </a:lnTo>
                    <a:lnTo>
                      <a:pt x="4048" y="444"/>
                    </a:lnTo>
                    <a:lnTo>
                      <a:pt x="4048" y="444"/>
                    </a:lnTo>
                    <a:lnTo>
                      <a:pt x="4048" y="443"/>
                    </a:lnTo>
                    <a:lnTo>
                      <a:pt x="4048" y="442"/>
                    </a:lnTo>
                    <a:lnTo>
                      <a:pt x="4048" y="441"/>
                    </a:lnTo>
                    <a:lnTo>
                      <a:pt x="4049" y="440"/>
                    </a:lnTo>
                    <a:lnTo>
                      <a:pt x="4049" y="439"/>
                    </a:lnTo>
                    <a:lnTo>
                      <a:pt x="4049" y="438"/>
                    </a:lnTo>
                    <a:lnTo>
                      <a:pt x="4049" y="437"/>
                    </a:lnTo>
                    <a:lnTo>
                      <a:pt x="4049" y="436"/>
                    </a:lnTo>
                    <a:lnTo>
                      <a:pt x="4049" y="435"/>
                    </a:lnTo>
                    <a:lnTo>
                      <a:pt x="4050" y="434"/>
                    </a:lnTo>
                    <a:lnTo>
                      <a:pt x="4050" y="434"/>
                    </a:lnTo>
                    <a:lnTo>
                      <a:pt x="4050" y="433"/>
                    </a:lnTo>
                    <a:lnTo>
                      <a:pt x="4050" y="433"/>
                    </a:lnTo>
                    <a:lnTo>
                      <a:pt x="4050" y="433"/>
                    </a:lnTo>
                    <a:lnTo>
                      <a:pt x="4050" y="432"/>
                    </a:lnTo>
                    <a:lnTo>
                      <a:pt x="4050" y="431"/>
                    </a:lnTo>
                    <a:lnTo>
                      <a:pt x="4050" y="430"/>
                    </a:lnTo>
                    <a:lnTo>
                      <a:pt x="4050" y="429"/>
                    </a:lnTo>
                    <a:lnTo>
                      <a:pt x="4051" y="428"/>
                    </a:lnTo>
                    <a:lnTo>
                      <a:pt x="4051" y="427"/>
                    </a:lnTo>
                    <a:lnTo>
                      <a:pt x="4051" y="426"/>
                    </a:lnTo>
                    <a:lnTo>
                      <a:pt x="4051" y="426"/>
                    </a:lnTo>
                    <a:lnTo>
                      <a:pt x="4051" y="425"/>
                    </a:lnTo>
                    <a:lnTo>
                      <a:pt x="4051" y="424"/>
                    </a:lnTo>
                    <a:lnTo>
                      <a:pt x="4051" y="423"/>
                    </a:lnTo>
                    <a:lnTo>
                      <a:pt x="4052" y="422"/>
                    </a:lnTo>
                    <a:lnTo>
                      <a:pt x="4052" y="421"/>
                    </a:lnTo>
                    <a:lnTo>
                      <a:pt x="4052" y="420"/>
                    </a:lnTo>
                    <a:lnTo>
                      <a:pt x="4052" y="419"/>
                    </a:lnTo>
                    <a:lnTo>
                      <a:pt x="4052" y="418"/>
                    </a:lnTo>
                    <a:lnTo>
                      <a:pt x="4052" y="417"/>
                    </a:lnTo>
                    <a:lnTo>
                      <a:pt x="4052" y="416"/>
                    </a:lnTo>
                    <a:lnTo>
                      <a:pt x="4053" y="415"/>
                    </a:lnTo>
                    <a:lnTo>
                      <a:pt x="4053" y="414"/>
                    </a:lnTo>
                    <a:lnTo>
                      <a:pt x="4053" y="414"/>
                    </a:lnTo>
                    <a:lnTo>
                      <a:pt x="4053" y="413"/>
                    </a:lnTo>
                    <a:lnTo>
                      <a:pt x="4053" y="412"/>
                    </a:lnTo>
                    <a:lnTo>
                      <a:pt x="4053" y="411"/>
                    </a:lnTo>
                    <a:lnTo>
                      <a:pt x="4053" y="410"/>
                    </a:lnTo>
                    <a:lnTo>
                      <a:pt x="4053" y="410"/>
                    </a:lnTo>
                    <a:lnTo>
                      <a:pt x="4054" y="409"/>
                    </a:lnTo>
                    <a:lnTo>
                      <a:pt x="4054" y="408"/>
                    </a:lnTo>
                    <a:lnTo>
                      <a:pt x="4054" y="408"/>
                    </a:lnTo>
                    <a:lnTo>
                      <a:pt x="4054" y="407"/>
                    </a:lnTo>
                    <a:lnTo>
                      <a:pt x="4054" y="406"/>
                    </a:lnTo>
                    <a:lnTo>
                      <a:pt x="4054" y="406"/>
                    </a:lnTo>
                    <a:lnTo>
                      <a:pt x="4055" y="405"/>
                    </a:lnTo>
                    <a:lnTo>
                      <a:pt x="4055" y="404"/>
                    </a:lnTo>
                    <a:lnTo>
                      <a:pt x="4055" y="404"/>
                    </a:lnTo>
                    <a:lnTo>
                      <a:pt x="4055" y="403"/>
                    </a:lnTo>
                    <a:lnTo>
                      <a:pt x="4055" y="403"/>
                    </a:lnTo>
                    <a:lnTo>
                      <a:pt x="4055" y="402"/>
                    </a:lnTo>
                    <a:lnTo>
                      <a:pt x="4056" y="401"/>
                    </a:lnTo>
                    <a:lnTo>
                      <a:pt x="4056" y="401"/>
                    </a:lnTo>
                    <a:lnTo>
                      <a:pt x="4056" y="401"/>
                    </a:lnTo>
                    <a:lnTo>
                      <a:pt x="4056" y="401"/>
                    </a:lnTo>
                    <a:lnTo>
                      <a:pt x="4056" y="400"/>
                    </a:lnTo>
                    <a:lnTo>
                      <a:pt x="4056" y="400"/>
                    </a:lnTo>
                    <a:lnTo>
                      <a:pt x="4056" y="399"/>
                    </a:lnTo>
                    <a:lnTo>
                      <a:pt x="4056" y="398"/>
                    </a:lnTo>
                    <a:lnTo>
                      <a:pt x="4056" y="398"/>
                    </a:lnTo>
                    <a:lnTo>
                      <a:pt x="4056" y="397"/>
                    </a:lnTo>
                    <a:lnTo>
                      <a:pt x="4057" y="397"/>
                    </a:lnTo>
                    <a:lnTo>
                      <a:pt x="4057" y="396"/>
                    </a:lnTo>
                    <a:lnTo>
                      <a:pt x="4057" y="395"/>
                    </a:lnTo>
                    <a:lnTo>
                      <a:pt x="4057" y="394"/>
                    </a:lnTo>
                    <a:lnTo>
                      <a:pt x="4057" y="394"/>
                    </a:lnTo>
                    <a:lnTo>
                      <a:pt x="4057" y="393"/>
                    </a:lnTo>
                    <a:lnTo>
                      <a:pt x="4057" y="392"/>
                    </a:lnTo>
                    <a:lnTo>
                      <a:pt x="4058" y="391"/>
                    </a:lnTo>
                    <a:lnTo>
                      <a:pt x="4058" y="391"/>
                    </a:lnTo>
                    <a:lnTo>
                      <a:pt x="4058" y="390"/>
                    </a:lnTo>
                    <a:lnTo>
                      <a:pt x="4058" y="389"/>
                    </a:lnTo>
                    <a:lnTo>
                      <a:pt x="4058" y="388"/>
                    </a:lnTo>
                    <a:lnTo>
                      <a:pt x="4058" y="388"/>
                    </a:lnTo>
                    <a:lnTo>
                      <a:pt x="4059" y="387"/>
                    </a:lnTo>
                    <a:lnTo>
                      <a:pt x="4059" y="386"/>
                    </a:lnTo>
                    <a:lnTo>
                      <a:pt x="4059" y="385"/>
                    </a:lnTo>
                    <a:lnTo>
                      <a:pt x="4059" y="384"/>
                    </a:lnTo>
                    <a:lnTo>
                      <a:pt x="4059" y="383"/>
                    </a:lnTo>
                    <a:lnTo>
                      <a:pt x="4059" y="383"/>
                    </a:lnTo>
                    <a:lnTo>
                      <a:pt x="4059" y="382"/>
                    </a:lnTo>
                    <a:lnTo>
                      <a:pt x="4059" y="381"/>
                    </a:lnTo>
                    <a:lnTo>
                      <a:pt x="4060" y="380"/>
                    </a:lnTo>
                    <a:lnTo>
                      <a:pt x="4060" y="379"/>
                    </a:lnTo>
                    <a:lnTo>
                      <a:pt x="4060" y="379"/>
                    </a:lnTo>
                    <a:lnTo>
                      <a:pt x="4060" y="378"/>
                    </a:lnTo>
                    <a:lnTo>
                      <a:pt x="4060" y="377"/>
                    </a:lnTo>
                    <a:lnTo>
                      <a:pt x="4060" y="376"/>
                    </a:lnTo>
                    <a:lnTo>
                      <a:pt x="4061" y="376"/>
                    </a:lnTo>
                    <a:lnTo>
                      <a:pt x="4061" y="375"/>
                    </a:lnTo>
                    <a:lnTo>
                      <a:pt x="4061" y="374"/>
                    </a:lnTo>
                    <a:lnTo>
                      <a:pt x="4061" y="373"/>
                    </a:lnTo>
                    <a:lnTo>
                      <a:pt x="4061" y="373"/>
                    </a:lnTo>
                    <a:lnTo>
                      <a:pt x="4061" y="372"/>
                    </a:lnTo>
                    <a:lnTo>
                      <a:pt x="4061" y="372"/>
                    </a:lnTo>
                    <a:lnTo>
                      <a:pt x="4061" y="371"/>
                    </a:lnTo>
                    <a:lnTo>
                      <a:pt x="4062" y="371"/>
                    </a:lnTo>
                    <a:lnTo>
                      <a:pt x="4062" y="370"/>
                    </a:lnTo>
                    <a:lnTo>
                      <a:pt x="4062" y="370"/>
                    </a:lnTo>
                    <a:lnTo>
                      <a:pt x="4062" y="369"/>
                    </a:lnTo>
                    <a:lnTo>
                      <a:pt x="4062" y="368"/>
                    </a:lnTo>
                    <a:lnTo>
                      <a:pt x="4062" y="368"/>
                    </a:lnTo>
                    <a:lnTo>
                      <a:pt x="4062" y="367"/>
                    </a:lnTo>
                    <a:lnTo>
                      <a:pt x="4062" y="366"/>
                    </a:lnTo>
                    <a:lnTo>
                      <a:pt x="4063" y="366"/>
                    </a:lnTo>
                    <a:lnTo>
                      <a:pt x="4063" y="365"/>
                    </a:lnTo>
                    <a:lnTo>
                      <a:pt x="4063" y="364"/>
                    </a:lnTo>
                    <a:lnTo>
                      <a:pt x="4063" y="364"/>
                    </a:lnTo>
                    <a:lnTo>
                      <a:pt x="4063" y="363"/>
                    </a:lnTo>
                    <a:lnTo>
                      <a:pt x="4063" y="362"/>
                    </a:lnTo>
                    <a:lnTo>
                      <a:pt x="4063" y="362"/>
                    </a:lnTo>
                    <a:lnTo>
                      <a:pt x="4064" y="361"/>
                    </a:lnTo>
                    <a:lnTo>
                      <a:pt x="4064" y="361"/>
                    </a:lnTo>
                    <a:lnTo>
                      <a:pt x="4064" y="360"/>
                    </a:lnTo>
                    <a:lnTo>
                      <a:pt x="4064" y="360"/>
                    </a:lnTo>
                    <a:lnTo>
                      <a:pt x="4064" y="359"/>
                    </a:lnTo>
                    <a:lnTo>
                      <a:pt x="4064" y="358"/>
                    </a:lnTo>
                    <a:lnTo>
                      <a:pt x="4065" y="358"/>
                    </a:lnTo>
                    <a:lnTo>
                      <a:pt x="4065" y="357"/>
                    </a:lnTo>
                    <a:lnTo>
                      <a:pt x="4065" y="356"/>
                    </a:lnTo>
                    <a:lnTo>
                      <a:pt x="4065" y="356"/>
                    </a:lnTo>
                    <a:lnTo>
                      <a:pt x="4065" y="355"/>
                    </a:lnTo>
                    <a:lnTo>
                      <a:pt x="4065" y="354"/>
                    </a:lnTo>
                    <a:lnTo>
                      <a:pt x="4065" y="354"/>
                    </a:lnTo>
                    <a:lnTo>
                      <a:pt x="4066" y="353"/>
                    </a:lnTo>
                    <a:lnTo>
                      <a:pt x="4066" y="352"/>
                    </a:lnTo>
                    <a:lnTo>
                      <a:pt x="4066" y="352"/>
                    </a:lnTo>
                    <a:lnTo>
                      <a:pt x="4066" y="351"/>
                    </a:lnTo>
                    <a:lnTo>
                      <a:pt x="4066" y="350"/>
                    </a:lnTo>
                    <a:lnTo>
                      <a:pt x="4066" y="350"/>
                    </a:lnTo>
                    <a:lnTo>
                      <a:pt x="4066" y="349"/>
                    </a:lnTo>
                    <a:lnTo>
                      <a:pt x="4067" y="348"/>
                    </a:lnTo>
                    <a:lnTo>
                      <a:pt x="4067" y="347"/>
                    </a:lnTo>
                    <a:lnTo>
                      <a:pt x="4067" y="346"/>
                    </a:lnTo>
                    <a:lnTo>
                      <a:pt x="4067" y="345"/>
                    </a:lnTo>
                    <a:lnTo>
                      <a:pt x="4067" y="344"/>
                    </a:lnTo>
                    <a:lnTo>
                      <a:pt x="4067" y="344"/>
                    </a:lnTo>
                    <a:lnTo>
                      <a:pt x="4068" y="343"/>
                    </a:lnTo>
                    <a:lnTo>
                      <a:pt x="4068" y="342"/>
                    </a:lnTo>
                    <a:lnTo>
                      <a:pt x="4068" y="341"/>
                    </a:lnTo>
                    <a:lnTo>
                      <a:pt x="4068" y="341"/>
                    </a:lnTo>
                    <a:lnTo>
                      <a:pt x="4068" y="340"/>
                    </a:lnTo>
                    <a:lnTo>
                      <a:pt x="4068" y="339"/>
                    </a:lnTo>
                    <a:lnTo>
                      <a:pt x="4068" y="339"/>
                    </a:lnTo>
                    <a:lnTo>
                      <a:pt x="4068" y="338"/>
                    </a:lnTo>
                    <a:lnTo>
                      <a:pt x="4069" y="337"/>
                    </a:lnTo>
                    <a:lnTo>
                      <a:pt x="4069" y="337"/>
                    </a:lnTo>
                    <a:lnTo>
                      <a:pt x="4069" y="336"/>
                    </a:lnTo>
                    <a:lnTo>
                      <a:pt x="4069" y="335"/>
                    </a:lnTo>
                    <a:lnTo>
                      <a:pt x="4069" y="335"/>
                    </a:lnTo>
                    <a:lnTo>
                      <a:pt x="4069" y="334"/>
                    </a:lnTo>
                    <a:lnTo>
                      <a:pt x="4070" y="334"/>
                    </a:lnTo>
                    <a:lnTo>
                      <a:pt x="4070" y="333"/>
                    </a:lnTo>
                    <a:lnTo>
                      <a:pt x="4070" y="333"/>
                    </a:lnTo>
                    <a:lnTo>
                      <a:pt x="4070" y="332"/>
                    </a:lnTo>
                    <a:lnTo>
                      <a:pt x="4070" y="331"/>
                    </a:lnTo>
                    <a:lnTo>
                      <a:pt x="4070" y="330"/>
                    </a:lnTo>
                    <a:lnTo>
                      <a:pt x="4070" y="330"/>
                    </a:lnTo>
                    <a:lnTo>
                      <a:pt x="4071" y="329"/>
                    </a:lnTo>
                    <a:lnTo>
                      <a:pt x="4071" y="329"/>
                    </a:lnTo>
                    <a:lnTo>
                      <a:pt x="4071" y="328"/>
                    </a:lnTo>
                    <a:lnTo>
                      <a:pt x="4071" y="328"/>
                    </a:lnTo>
                    <a:lnTo>
                      <a:pt x="4071" y="327"/>
                    </a:lnTo>
                    <a:lnTo>
                      <a:pt x="4071" y="327"/>
                    </a:lnTo>
                    <a:lnTo>
                      <a:pt x="4071" y="326"/>
                    </a:lnTo>
                    <a:lnTo>
                      <a:pt x="4072" y="325"/>
                    </a:lnTo>
                    <a:lnTo>
                      <a:pt x="4072" y="325"/>
                    </a:lnTo>
                    <a:lnTo>
                      <a:pt x="4072" y="324"/>
                    </a:lnTo>
                    <a:lnTo>
                      <a:pt x="4072" y="324"/>
                    </a:lnTo>
                    <a:lnTo>
                      <a:pt x="4072" y="324"/>
                    </a:lnTo>
                    <a:lnTo>
                      <a:pt x="4072" y="323"/>
                    </a:lnTo>
                    <a:lnTo>
                      <a:pt x="4072" y="323"/>
                    </a:lnTo>
                    <a:lnTo>
                      <a:pt x="4073" y="322"/>
                    </a:lnTo>
                    <a:lnTo>
                      <a:pt x="4073" y="322"/>
                    </a:lnTo>
                    <a:lnTo>
                      <a:pt x="4073" y="321"/>
                    </a:lnTo>
                    <a:lnTo>
                      <a:pt x="4073" y="321"/>
                    </a:lnTo>
                    <a:lnTo>
                      <a:pt x="4073" y="321"/>
                    </a:lnTo>
                    <a:lnTo>
                      <a:pt x="4073" y="320"/>
                    </a:lnTo>
                    <a:lnTo>
                      <a:pt x="4074" y="320"/>
                    </a:lnTo>
                    <a:lnTo>
                      <a:pt x="4074" y="319"/>
                    </a:lnTo>
                    <a:lnTo>
                      <a:pt x="4074" y="319"/>
                    </a:lnTo>
                    <a:lnTo>
                      <a:pt x="4074" y="318"/>
                    </a:lnTo>
                    <a:lnTo>
                      <a:pt x="4074" y="318"/>
                    </a:lnTo>
                    <a:lnTo>
                      <a:pt x="4074" y="318"/>
                    </a:lnTo>
                    <a:lnTo>
                      <a:pt x="4074" y="317"/>
                    </a:lnTo>
                    <a:lnTo>
                      <a:pt x="4074" y="317"/>
                    </a:lnTo>
                    <a:lnTo>
                      <a:pt x="4075" y="316"/>
                    </a:lnTo>
                    <a:lnTo>
                      <a:pt x="4075" y="316"/>
                    </a:lnTo>
                    <a:lnTo>
                      <a:pt x="4075" y="316"/>
                    </a:lnTo>
                    <a:lnTo>
                      <a:pt x="4075" y="315"/>
                    </a:lnTo>
                    <a:lnTo>
                      <a:pt x="4075" y="315"/>
                    </a:lnTo>
                    <a:lnTo>
                      <a:pt x="4075" y="315"/>
                    </a:lnTo>
                    <a:lnTo>
                      <a:pt x="4076" y="314"/>
                    </a:lnTo>
                    <a:lnTo>
                      <a:pt x="4076" y="314"/>
                    </a:lnTo>
                    <a:lnTo>
                      <a:pt x="4076" y="313"/>
                    </a:lnTo>
                    <a:lnTo>
                      <a:pt x="4076" y="313"/>
                    </a:lnTo>
                    <a:lnTo>
                      <a:pt x="4076" y="312"/>
                    </a:lnTo>
                    <a:lnTo>
                      <a:pt x="4076" y="312"/>
                    </a:lnTo>
                    <a:lnTo>
                      <a:pt x="4076" y="312"/>
                    </a:lnTo>
                    <a:lnTo>
                      <a:pt x="4077" y="311"/>
                    </a:lnTo>
                    <a:lnTo>
                      <a:pt x="4077" y="311"/>
                    </a:lnTo>
                    <a:lnTo>
                      <a:pt x="4077" y="311"/>
                    </a:lnTo>
                    <a:lnTo>
                      <a:pt x="4077" y="310"/>
                    </a:lnTo>
                    <a:lnTo>
                      <a:pt x="4077" y="310"/>
                    </a:lnTo>
                    <a:lnTo>
                      <a:pt x="4077" y="310"/>
                    </a:lnTo>
                    <a:lnTo>
                      <a:pt x="4077" y="309"/>
                    </a:lnTo>
                    <a:lnTo>
                      <a:pt x="4078" y="309"/>
                    </a:lnTo>
                    <a:lnTo>
                      <a:pt x="4078" y="309"/>
                    </a:lnTo>
                    <a:lnTo>
                      <a:pt x="4078" y="308"/>
                    </a:lnTo>
                    <a:lnTo>
                      <a:pt x="4078" y="308"/>
                    </a:lnTo>
                    <a:lnTo>
                      <a:pt x="4078" y="308"/>
                    </a:lnTo>
                    <a:lnTo>
                      <a:pt x="4078" y="307"/>
                    </a:lnTo>
                    <a:lnTo>
                      <a:pt x="4078" y="307"/>
                    </a:lnTo>
                    <a:lnTo>
                      <a:pt x="4079" y="306"/>
                    </a:lnTo>
                    <a:lnTo>
                      <a:pt x="4079" y="306"/>
                    </a:lnTo>
                    <a:lnTo>
                      <a:pt x="4079" y="306"/>
                    </a:lnTo>
                    <a:lnTo>
                      <a:pt x="4079" y="306"/>
                    </a:lnTo>
                    <a:lnTo>
                      <a:pt x="4079" y="305"/>
                    </a:lnTo>
                    <a:lnTo>
                      <a:pt x="4079" y="305"/>
                    </a:lnTo>
                    <a:lnTo>
                      <a:pt x="4080" y="305"/>
                    </a:lnTo>
                    <a:lnTo>
                      <a:pt x="4080" y="304"/>
                    </a:lnTo>
                    <a:lnTo>
                      <a:pt x="4080" y="304"/>
                    </a:lnTo>
                    <a:lnTo>
                      <a:pt x="4080" y="304"/>
                    </a:lnTo>
                    <a:lnTo>
                      <a:pt x="4080" y="304"/>
                    </a:lnTo>
                    <a:lnTo>
                      <a:pt x="4080" y="303"/>
                    </a:lnTo>
                    <a:lnTo>
                      <a:pt x="4080" y="303"/>
                    </a:lnTo>
                    <a:lnTo>
                      <a:pt x="4080" y="303"/>
                    </a:lnTo>
                    <a:lnTo>
                      <a:pt x="4081" y="302"/>
                    </a:lnTo>
                    <a:lnTo>
                      <a:pt x="4081" y="302"/>
                    </a:lnTo>
                    <a:lnTo>
                      <a:pt x="4081" y="302"/>
                    </a:lnTo>
                    <a:lnTo>
                      <a:pt x="4081" y="301"/>
                    </a:lnTo>
                    <a:lnTo>
                      <a:pt x="4081" y="301"/>
                    </a:lnTo>
                    <a:lnTo>
                      <a:pt x="4081" y="301"/>
                    </a:lnTo>
                    <a:lnTo>
                      <a:pt x="4082" y="300"/>
                    </a:lnTo>
                    <a:lnTo>
                      <a:pt x="4082" y="300"/>
                    </a:lnTo>
                    <a:lnTo>
                      <a:pt x="4082" y="300"/>
                    </a:lnTo>
                    <a:lnTo>
                      <a:pt x="4082" y="299"/>
                    </a:lnTo>
                    <a:lnTo>
                      <a:pt x="4082" y="299"/>
                    </a:lnTo>
                    <a:lnTo>
                      <a:pt x="4082" y="299"/>
                    </a:lnTo>
                    <a:lnTo>
                      <a:pt x="4082" y="298"/>
                    </a:lnTo>
                    <a:lnTo>
                      <a:pt x="4083" y="298"/>
                    </a:lnTo>
                    <a:lnTo>
                      <a:pt x="4083" y="298"/>
                    </a:lnTo>
                    <a:lnTo>
                      <a:pt x="4083" y="298"/>
                    </a:lnTo>
                    <a:lnTo>
                      <a:pt x="4083" y="297"/>
                    </a:lnTo>
                    <a:lnTo>
                      <a:pt x="4083" y="297"/>
                    </a:lnTo>
                    <a:lnTo>
                      <a:pt x="4083" y="296"/>
                    </a:lnTo>
                    <a:lnTo>
                      <a:pt x="4083" y="296"/>
                    </a:lnTo>
                    <a:lnTo>
                      <a:pt x="4084" y="296"/>
                    </a:lnTo>
                    <a:lnTo>
                      <a:pt x="4084" y="295"/>
                    </a:lnTo>
                    <a:lnTo>
                      <a:pt x="4084" y="295"/>
                    </a:lnTo>
                    <a:lnTo>
                      <a:pt x="4084" y="295"/>
                    </a:lnTo>
                    <a:lnTo>
                      <a:pt x="4084" y="295"/>
                    </a:lnTo>
                    <a:lnTo>
                      <a:pt x="4084" y="294"/>
                    </a:lnTo>
                    <a:lnTo>
                      <a:pt x="4084" y="294"/>
                    </a:lnTo>
                    <a:lnTo>
                      <a:pt x="4085" y="294"/>
                    </a:lnTo>
                    <a:lnTo>
                      <a:pt x="4085" y="294"/>
                    </a:lnTo>
                    <a:lnTo>
                      <a:pt x="4085" y="294"/>
                    </a:lnTo>
                    <a:lnTo>
                      <a:pt x="4085" y="294"/>
                    </a:lnTo>
                    <a:lnTo>
                      <a:pt x="4085" y="293"/>
                    </a:lnTo>
                    <a:lnTo>
                      <a:pt x="4085" y="293"/>
                    </a:lnTo>
                    <a:lnTo>
                      <a:pt x="4086" y="293"/>
                    </a:lnTo>
                    <a:lnTo>
                      <a:pt x="4086" y="293"/>
                    </a:lnTo>
                    <a:lnTo>
                      <a:pt x="4086" y="292"/>
                    </a:lnTo>
                    <a:lnTo>
                      <a:pt x="4086" y="292"/>
                    </a:lnTo>
                    <a:lnTo>
                      <a:pt x="4086" y="292"/>
                    </a:lnTo>
                    <a:lnTo>
                      <a:pt x="4086" y="292"/>
                    </a:lnTo>
                    <a:lnTo>
                      <a:pt x="4086" y="291"/>
                    </a:lnTo>
                    <a:lnTo>
                      <a:pt x="4086" y="291"/>
                    </a:lnTo>
                    <a:lnTo>
                      <a:pt x="4087" y="291"/>
                    </a:lnTo>
                    <a:lnTo>
                      <a:pt x="4087" y="291"/>
                    </a:lnTo>
                    <a:lnTo>
                      <a:pt x="4087" y="290"/>
                    </a:lnTo>
                    <a:lnTo>
                      <a:pt x="4087" y="290"/>
                    </a:lnTo>
                    <a:lnTo>
                      <a:pt x="4087" y="290"/>
                    </a:lnTo>
                    <a:lnTo>
                      <a:pt x="4087" y="290"/>
                    </a:lnTo>
                    <a:lnTo>
                      <a:pt x="4088" y="289"/>
                    </a:lnTo>
                    <a:lnTo>
                      <a:pt x="4088" y="289"/>
                    </a:lnTo>
                    <a:lnTo>
                      <a:pt x="4088" y="289"/>
                    </a:lnTo>
                    <a:lnTo>
                      <a:pt x="4088" y="289"/>
                    </a:lnTo>
                    <a:lnTo>
                      <a:pt x="4088" y="288"/>
                    </a:lnTo>
                    <a:lnTo>
                      <a:pt x="4088" y="288"/>
                    </a:lnTo>
                    <a:lnTo>
                      <a:pt x="4089" y="288"/>
                    </a:lnTo>
                    <a:lnTo>
                      <a:pt x="4089" y="288"/>
                    </a:lnTo>
                    <a:lnTo>
                      <a:pt x="4089" y="287"/>
                    </a:lnTo>
                    <a:lnTo>
                      <a:pt x="4089" y="287"/>
                    </a:lnTo>
                    <a:lnTo>
                      <a:pt x="4089" y="287"/>
                    </a:lnTo>
                    <a:lnTo>
                      <a:pt x="4089" y="287"/>
                    </a:lnTo>
                    <a:lnTo>
                      <a:pt x="4089" y="286"/>
                    </a:lnTo>
                    <a:lnTo>
                      <a:pt x="4089" y="286"/>
                    </a:lnTo>
                    <a:lnTo>
                      <a:pt x="4090" y="286"/>
                    </a:lnTo>
                    <a:lnTo>
                      <a:pt x="4090" y="286"/>
                    </a:lnTo>
                    <a:lnTo>
                      <a:pt x="4090" y="286"/>
                    </a:lnTo>
                    <a:lnTo>
                      <a:pt x="4090" y="285"/>
                    </a:lnTo>
                    <a:lnTo>
                      <a:pt x="4090" y="285"/>
                    </a:lnTo>
                    <a:lnTo>
                      <a:pt x="4090" y="285"/>
                    </a:lnTo>
                    <a:lnTo>
                      <a:pt x="4091" y="285"/>
                    </a:lnTo>
                    <a:lnTo>
                      <a:pt x="4091" y="285"/>
                    </a:lnTo>
                    <a:lnTo>
                      <a:pt x="4091" y="284"/>
                    </a:lnTo>
                    <a:lnTo>
                      <a:pt x="4091" y="284"/>
                    </a:lnTo>
                    <a:lnTo>
                      <a:pt x="4091" y="284"/>
                    </a:lnTo>
                    <a:lnTo>
                      <a:pt x="4091" y="284"/>
                    </a:lnTo>
                    <a:lnTo>
                      <a:pt x="4091" y="283"/>
                    </a:lnTo>
                    <a:lnTo>
                      <a:pt x="4092" y="283"/>
                    </a:lnTo>
                    <a:lnTo>
                      <a:pt x="4092" y="283"/>
                    </a:lnTo>
                    <a:lnTo>
                      <a:pt x="4092" y="283"/>
                    </a:lnTo>
                    <a:lnTo>
                      <a:pt x="4092" y="283"/>
                    </a:lnTo>
                    <a:lnTo>
                      <a:pt x="4092" y="282"/>
                    </a:lnTo>
                    <a:lnTo>
                      <a:pt x="4092" y="282"/>
                    </a:lnTo>
                    <a:lnTo>
                      <a:pt x="4092" y="282"/>
                    </a:lnTo>
                    <a:lnTo>
                      <a:pt x="4093" y="282"/>
                    </a:lnTo>
                    <a:lnTo>
                      <a:pt x="4093" y="282"/>
                    </a:lnTo>
                    <a:lnTo>
                      <a:pt x="4093" y="281"/>
                    </a:lnTo>
                    <a:lnTo>
                      <a:pt x="4093" y="281"/>
                    </a:lnTo>
                    <a:lnTo>
                      <a:pt x="4093" y="281"/>
                    </a:lnTo>
                    <a:lnTo>
                      <a:pt x="4093" y="281"/>
                    </a:lnTo>
                    <a:lnTo>
                      <a:pt x="4093" y="280"/>
                    </a:lnTo>
                    <a:lnTo>
                      <a:pt x="4094" y="280"/>
                    </a:lnTo>
                    <a:lnTo>
                      <a:pt x="4094" y="280"/>
                    </a:lnTo>
                    <a:lnTo>
                      <a:pt x="4094" y="280"/>
                    </a:lnTo>
                    <a:lnTo>
                      <a:pt x="4094" y="280"/>
                    </a:lnTo>
                    <a:lnTo>
                      <a:pt x="4094" y="279"/>
                    </a:lnTo>
                    <a:lnTo>
                      <a:pt x="4094" y="279"/>
                    </a:lnTo>
                    <a:lnTo>
                      <a:pt x="4095" y="279"/>
                    </a:lnTo>
                    <a:lnTo>
                      <a:pt x="4095" y="278"/>
                    </a:lnTo>
                    <a:lnTo>
                      <a:pt x="4095" y="278"/>
                    </a:lnTo>
                    <a:lnTo>
                      <a:pt x="4095" y="278"/>
                    </a:lnTo>
                    <a:lnTo>
                      <a:pt x="4095" y="278"/>
                    </a:lnTo>
                    <a:lnTo>
                      <a:pt x="4095" y="277"/>
                    </a:lnTo>
                    <a:lnTo>
                      <a:pt x="4095" y="277"/>
                    </a:lnTo>
                    <a:lnTo>
                      <a:pt x="4095" y="277"/>
                    </a:lnTo>
                    <a:lnTo>
                      <a:pt x="4096" y="277"/>
                    </a:lnTo>
                    <a:lnTo>
                      <a:pt x="4096" y="277"/>
                    </a:lnTo>
                    <a:lnTo>
                      <a:pt x="4096" y="276"/>
                    </a:lnTo>
                    <a:lnTo>
                      <a:pt x="4096" y="276"/>
                    </a:lnTo>
                    <a:lnTo>
                      <a:pt x="4096" y="276"/>
                    </a:lnTo>
                    <a:lnTo>
                      <a:pt x="4096" y="276"/>
                    </a:lnTo>
                    <a:lnTo>
                      <a:pt x="4097" y="276"/>
                    </a:lnTo>
                    <a:lnTo>
                      <a:pt x="4097" y="275"/>
                    </a:lnTo>
                    <a:lnTo>
                      <a:pt x="4097" y="275"/>
                    </a:lnTo>
                    <a:lnTo>
                      <a:pt x="4097" y="275"/>
                    </a:lnTo>
                    <a:lnTo>
                      <a:pt x="4097" y="275"/>
                    </a:lnTo>
                    <a:lnTo>
                      <a:pt x="4097" y="274"/>
                    </a:lnTo>
                    <a:lnTo>
                      <a:pt x="4097" y="274"/>
                    </a:lnTo>
                    <a:lnTo>
                      <a:pt x="4098" y="274"/>
                    </a:lnTo>
                    <a:lnTo>
                      <a:pt x="4098" y="274"/>
                    </a:lnTo>
                    <a:lnTo>
                      <a:pt x="4098" y="273"/>
                    </a:lnTo>
                    <a:lnTo>
                      <a:pt x="4098" y="273"/>
                    </a:lnTo>
                    <a:lnTo>
                      <a:pt x="4098" y="273"/>
                    </a:lnTo>
                    <a:lnTo>
                      <a:pt x="4098" y="272"/>
                    </a:lnTo>
                    <a:lnTo>
                      <a:pt x="4098" y="272"/>
                    </a:lnTo>
                    <a:lnTo>
                      <a:pt x="4099" y="272"/>
                    </a:lnTo>
                    <a:lnTo>
                      <a:pt x="4099" y="272"/>
                    </a:lnTo>
                    <a:lnTo>
                      <a:pt x="4099" y="271"/>
                    </a:lnTo>
                    <a:lnTo>
                      <a:pt x="4099" y="271"/>
                    </a:lnTo>
                    <a:lnTo>
                      <a:pt x="4099" y="271"/>
                    </a:lnTo>
                    <a:lnTo>
                      <a:pt x="4099" y="271"/>
                    </a:lnTo>
                    <a:lnTo>
                      <a:pt x="4099" y="270"/>
                    </a:lnTo>
                    <a:lnTo>
                      <a:pt x="4100" y="270"/>
                    </a:lnTo>
                    <a:lnTo>
                      <a:pt x="4100" y="270"/>
                    </a:lnTo>
                    <a:lnTo>
                      <a:pt x="4100" y="270"/>
                    </a:lnTo>
                    <a:lnTo>
                      <a:pt x="4100" y="269"/>
                    </a:lnTo>
                    <a:lnTo>
                      <a:pt x="4100" y="269"/>
                    </a:lnTo>
                    <a:lnTo>
                      <a:pt x="4100" y="269"/>
                    </a:lnTo>
                    <a:lnTo>
                      <a:pt x="4101" y="269"/>
                    </a:lnTo>
                    <a:lnTo>
                      <a:pt x="4101" y="268"/>
                    </a:lnTo>
                    <a:lnTo>
                      <a:pt x="4101" y="268"/>
                    </a:lnTo>
                    <a:lnTo>
                      <a:pt x="4101" y="268"/>
                    </a:lnTo>
                    <a:lnTo>
                      <a:pt x="4101" y="268"/>
                    </a:lnTo>
                    <a:lnTo>
                      <a:pt x="4101" y="267"/>
                    </a:lnTo>
                    <a:lnTo>
                      <a:pt x="4101" y="267"/>
                    </a:lnTo>
                    <a:lnTo>
                      <a:pt x="4101" y="267"/>
                    </a:lnTo>
                    <a:lnTo>
                      <a:pt x="4102" y="267"/>
                    </a:lnTo>
                    <a:lnTo>
                      <a:pt x="4102" y="266"/>
                    </a:lnTo>
                    <a:lnTo>
                      <a:pt x="4102" y="266"/>
                    </a:lnTo>
                    <a:lnTo>
                      <a:pt x="4102" y="266"/>
                    </a:lnTo>
                    <a:lnTo>
                      <a:pt x="4102" y="266"/>
                    </a:lnTo>
                    <a:lnTo>
                      <a:pt x="4102" y="266"/>
                    </a:lnTo>
                    <a:lnTo>
                      <a:pt x="4103" y="266"/>
                    </a:lnTo>
                    <a:lnTo>
                      <a:pt x="4103" y="265"/>
                    </a:lnTo>
                    <a:lnTo>
                      <a:pt x="4103" y="265"/>
                    </a:lnTo>
                    <a:lnTo>
                      <a:pt x="4103" y="265"/>
                    </a:lnTo>
                    <a:lnTo>
                      <a:pt x="4103" y="265"/>
                    </a:lnTo>
                    <a:lnTo>
                      <a:pt x="4103" y="265"/>
                    </a:lnTo>
                    <a:lnTo>
                      <a:pt x="4104" y="265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4"/>
                    </a:lnTo>
                    <a:lnTo>
                      <a:pt x="4104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5" y="263"/>
                    </a:lnTo>
                    <a:lnTo>
                      <a:pt x="4106" y="262"/>
                    </a:lnTo>
                    <a:lnTo>
                      <a:pt x="4106" y="262"/>
                    </a:lnTo>
                    <a:lnTo>
                      <a:pt x="4106" y="262"/>
                    </a:lnTo>
                    <a:lnTo>
                      <a:pt x="4106" y="262"/>
                    </a:lnTo>
                    <a:lnTo>
                      <a:pt x="4106" y="261"/>
                    </a:lnTo>
                    <a:lnTo>
                      <a:pt x="4106" y="261"/>
                    </a:lnTo>
                    <a:lnTo>
                      <a:pt x="4106" y="261"/>
                    </a:lnTo>
                    <a:lnTo>
                      <a:pt x="4107" y="261"/>
                    </a:lnTo>
                    <a:lnTo>
                      <a:pt x="4107" y="261"/>
                    </a:lnTo>
                    <a:lnTo>
                      <a:pt x="4107" y="261"/>
                    </a:lnTo>
                    <a:lnTo>
                      <a:pt x="4107" y="260"/>
                    </a:lnTo>
                    <a:lnTo>
                      <a:pt x="4107" y="260"/>
                    </a:lnTo>
                    <a:lnTo>
                      <a:pt x="4107" y="260"/>
                    </a:lnTo>
                    <a:lnTo>
                      <a:pt x="4107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60"/>
                    </a:lnTo>
                    <a:lnTo>
                      <a:pt x="4108" y="259"/>
                    </a:lnTo>
                    <a:lnTo>
                      <a:pt x="4109" y="259"/>
                    </a:lnTo>
                    <a:lnTo>
                      <a:pt x="4109" y="259"/>
                    </a:lnTo>
                    <a:lnTo>
                      <a:pt x="4109" y="259"/>
                    </a:lnTo>
                    <a:lnTo>
                      <a:pt x="4109" y="259"/>
                    </a:lnTo>
                    <a:lnTo>
                      <a:pt x="4109" y="259"/>
                    </a:lnTo>
                    <a:lnTo>
                      <a:pt x="4109" y="258"/>
                    </a:lnTo>
                    <a:lnTo>
                      <a:pt x="4110" y="258"/>
                    </a:lnTo>
                    <a:lnTo>
                      <a:pt x="4110" y="258"/>
                    </a:lnTo>
                    <a:lnTo>
                      <a:pt x="4110" y="258"/>
                    </a:lnTo>
                    <a:lnTo>
                      <a:pt x="4110" y="258"/>
                    </a:lnTo>
                    <a:lnTo>
                      <a:pt x="4110" y="257"/>
                    </a:lnTo>
                    <a:lnTo>
                      <a:pt x="4110" y="257"/>
                    </a:lnTo>
                    <a:lnTo>
                      <a:pt x="4110" y="257"/>
                    </a:lnTo>
                    <a:lnTo>
                      <a:pt x="4110" y="257"/>
                    </a:lnTo>
                    <a:lnTo>
                      <a:pt x="4111" y="257"/>
                    </a:lnTo>
                    <a:lnTo>
                      <a:pt x="4111" y="257"/>
                    </a:lnTo>
                    <a:lnTo>
                      <a:pt x="4111" y="257"/>
                    </a:lnTo>
                    <a:lnTo>
                      <a:pt x="4111" y="256"/>
                    </a:lnTo>
                    <a:lnTo>
                      <a:pt x="4111" y="256"/>
                    </a:lnTo>
                    <a:lnTo>
                      <a:pt x="4111" y="256"/>
                    </a:lnTo>
                    <a:lnTo>
                      <a:pt x="4112" y="256"/>
                    </a:lnTo>
                    <a:lnTo>
                      <a:pt x="4112" y="256"/>
                    </a:lnTo>
                    <a:lnTo>
                      <a:pt x="4112" y="256"/>
                    </a:lnTo>
                    <a:lnTo>
                      <a:pt x="4112" y="256"/>
                    </a:lnTo>
                    <a:lnTo>
                      <a:pt x="4112" y="255"/>
                    </a:lnTo>
                    <a:lnTo>
                      <a:pt x="4112" y="255"/>
                    </a:lnTo>
                    <a:lnTo>
                      <a:pt x="4112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3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4" y="255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5" y="254"/>
                    </a:lnTo>
                    <a:lnTo>
                      <a:pt x="4116" y="254"/>
                    </a:lnTo>
                    <a:lnTo>
                      <a:pt x="4116" y="254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6" y="253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7" y="252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1"/>
                    </a:lnTo>
                    <a:lnTo>
                      <a:pt x="4118" y="250"/>
                    </a:lnTo>
                    <a:lnTo>
                      <a:pt x="4119" y="250"/>
                    </a:lnTo>
                    <a:lnTo>
                      <a:pt x="4119" y="250"/>
                    </a:lnTo>
                    <a:lnTo>
                      <a:pt x="4119" y="250"/>
                    </a:lnTo>
                    <a:lnTo>
                      <a:pt x="4119" y="250"/>
                    </a:lnTo>
                    <a:lnTo>
                      <a:pt x="4119" y="250"/>
                    </a:lnTo>
                    <a:lnTo>
                      <a:pt x="4119" y="249"/>
                    </a:lnTo>
                    <a:lnTo>
                      <a:pt x="4119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0" y="249"/>
                    </a:lnTo>
                    <a:lnTo>
                      <a:pt x="4121" y="249"/>
                    </a:lnTo>
                    <a:lnTo>
                      <a:pt x="4121" y="249"/>
                    </a:lnTo>
                    <a:lnTo>
                      <a:pt x="4121" y="249"/>
                    </a:lnTo>
                    <a:lnTo>
                      <a:pt x="4121" y="248"/>
                    </a:lnTo>
                    <a:lnTo>
                      <a:pt x="4121" y="248"/>
                    </a:lnTo>
                    <a:lnTo>
                      <a:pt x="4121" y="248"/>
                    </a:lnTo>
                    <a:lnTo>
                      <a:pt x="4121" y="248"/>
                    </a:lnTo>
                    <a:lnTo>
                      <a:pt x="4121" y="248"/>
                    </a:lnTo>
                    <a:lnTo>
                      <a:pt x="4122" y="248"/>
                    </a:lnTo>
                    <a:lnTo>
                      <a:pt x="4122" y="248"/>
                    </a:lnTo>
                    <a:lnTo>
                      <a:pt x="4122" y="247"/>
                    </a:lnTo>
                    <a:lnTo>
                      <a:pt x="4122" y="247"/>
                    </a:lnTo>
                    <a:lnTo>
                      <a:pt x="4122" y="247"/>
                    </a:lnTo>
                    <a:lnTo>
                      <a:pt x="4122" y="247"/>
                    </a:lnTo>
                    <a:lnTo>
                      <a:pt x="4123" y="247"/>
                    </a:lnTo>
                    <a:lnTo>
                      <a:pt x="4123" y="247"/>
                    </a:lnTo>
                    <a:lnTo>
                      <a:pt x="4123" y="247"/>
                    </a:lnTo>
                    <a:lnTo>
                      <a:pt x="4123" y="247"/>
                    </a:lnTo>
                    <a:lnTo>
                      <a:pt x="4123" y="246"/>
                    </a:lnTo>
                    <a:lnTo>
                      <a:pt x="4123" y="246"/>
                    </a:lnTo>
                    <a:lnTo>
                      <a:pt x="4123" y="246"/>
                    </a:lnTo>
                    <a:lnTo>
                      <a:pt x="4124" y="246"/>
                    </a:lnTo>
                    <a:lnTo>
                      <a:pt x="4124" y="246"/>
                    </a:lnTo>
                    <a:lnTo>
                      <a:pt x="4124" y="246"/>
                    </a:lnTo>
                    <a:lnTo>
                      <a:pt x="4124" y="246"/>
                    </a:lnTo>
                    <a:lnTo>
                      <a:pt x="4124" y="246"/>
                    </a:lnTo>
                    <a:lnTo>
                      <a:pt x="4124" y="245"/>
                    </a:lnTo>
                    <a:lnTo>
                      <a:pt x="4124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5" y="245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6" y="244"/>
                    </a:lnTo>
                    <a:lnTo>
                      <a:pt x="4127" y="244"/>
                    </a:lnTo>
                    <a:lnTo>
                      <a:pt x="4127" y="244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7" y="243"/>
                    </a:lnTo>
                    <a:lnTo>
                      <a:pt x="4128" y="243"/>
                    </a:lnTo>
                    <a:lnTo>
                      <a:pt x="4128" y="243"/>
                    </a:lnTo>
                    <a:lnTo>
                      <a:pt x="4128" y="243"/>
                    </a:lnTo>
                    <a:lnTo>
                      <a:pt x="4128" y="243"/>
                    </a:lnTo>
                    <a:lnTo>
                      <a:pt x="4128" y="242"/>
                    </a:lnTo>
                    <a:lnTo>
                      <a:pt x="4128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29" y="242"/>
                    </a:lnTo>
                    <a:lnTo>
                      <a:pt x="4130" y="242"/>
                    </a:lnTo>
                    <a:lnTo>
                      <a:pt x="4130" y="242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0" y="241"/>
                    </a:lnTo>
                    <a:lnTo>
                      <a:pt x="4131" y="241"/>
                    </a:lnTo>
                    <a:lnTo>
                      <a:pt x="4131" y="240"/>
                    </a:lnTo>
                    <a:lnTo>
                      <a:pt x="4131" y="240"/>
                    </a:lnTo>
                    <a:lnTo>
                      <a:pt x="4131" y="240"/>
                    </a:lnTo>
                    <a:lnTo>
                      <a:pt x="4131" y="240"/>
                    </a:lnTo>
                    <a:lnTo>
                      <a:pt x="4131" y="240"/>
                    </a:lnTo>
                    <a:lnTo>
                      <a:pt x="4132" y="240"/>
                    </a:lnTo>
                    <a:lnTo>
                      <a:pt x="4132" y="240"/>
                    </a:lnTo>
                    <a:lnTo>
                      <a:pt x="4132" y="240"/>
                    </a:lnTo>
                    <a:lnTo>
                      <a:pt x="4132" y="240"/>
                    </a:lnTo>
                    <a:lnTo>
                      <a:pt x="4132" y="239"/>
                    </a:lnTo>
                    <a:lnTo>
                      <a:pt x="4132" y="239"/>
                    </a:lnTo>
                    <a:lnTo>
                      <a:pt x="4132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3" y="239"/>
                    </a:lnTo>
                    <a:lnTo>
                      <a:pt x="4134" y="239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4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5" y="238"/>
                    </a:lnTo>
                    <a:lnTo>
                      <a:pt x="4136" y="238"/>
                    </a:lnTo>
                    <a:lnTo>
                      <a:pt x="4136" y="238"/>
                    </a:lnTo>
                    <a:lnTo>
                      <a:pt x="4136" y="238"/>
                    </a:lnTo>
                    <a:lnTo>
                      <a:pt x="4136" y="237"/>
                    </a:lnTo>
                    <a:lnTo>
                      <a:pt x="4136" y="237"/>
                    </a:lnTo>
                    <a:lnTo>
                      <a:pt x="4136" y="237"/>
                    </a:lnTo>
                    <a:lnTo>
                      <a:pt x="4136" y="237"/>
                    </a:lnTo>
                    <a:lnTo>
                      <a:pt x="4136" y="237"/>
                    </a:lnTo>
                    <a:lnTo>
                      <a:pt x="4137" y="237"/>
                    </a:lnTo>
                    <a:lnTo>
                      <a:pt x="4137" y="237"/>
                    </a:lnTo>
                    <a:lnTo>
                      <a:pt x="4137" y="236"/>
                    </a:lnTo>
                    <a:lnTo>
                      <a:pt x="4137" y="236"/>
                    </a:lnTo>
                    <a:lnTo>
                      <a:pt x="4137" y="236"/>
                    </a:lnTo>
                    <a:lnTo>
                      <a:pt x="4137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8" y="236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39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0" y="235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1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2" y="234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3" y="235"/>
                    </a:lnTo>
                    <a:lnTo>
                      <a:pt x="4144" y="234"/>
                    </a:lnTo>
                    <a:lnTo>
                      <a:pt x="4144" y="234"/>
                    </a:lnTo>
                    <a:lnTo>
                      <a:pt x="4144" y="234"/>
                    </a:lnTo>
                    <a:lnTo>
                      <a:pt x="4144" y="233"/>
                    </a:lnTo>
                    <a:lnTo>
                      <a:pt x="4144" y="233"/>
                    </a:lnTo>
                    <a:lnTo>
                      <a:pt x="4144" y="233"/>
                    </a:lnTo>
                    <a:lnTo>
                      <a:pt x="4144" y="233"/>
                    </a:lnTo>
                    <a:lnTo>
                      <a:pt x="4145" y="233"/>
                    </a:lnTo>
                    <a:lnTo>
                      <a:pt x="4145" y="233"/>
                    </a:lnTo>
                    <a:lnTo>
                      <a:pt x="4145" y="232"/>
                    </a:lnTo>
                    <a:lnTo>
                      <a:pt x="4145" y="232"/>
                    </a:lnTo>
                    <a:lnTo>
                      <a:pt x="4145" y="232"/>
                    </a:lnTo>
                    <a:lnTo>
                      <a:pt x="4145" y="232"/>
                    </a:lnTo>
                    <a:lnTo>
                      <a:pt x="4145" y="232"/>
                    </a:lnTo>
                    <a:lnTo>
                      <a:pt x="4146" y="232"/>
                    </a:lnTo>
                    <a:lnTo>
                      <a:pt x="4146" y="232"/>
                    </a:lnTo>
                    <a:lnTo>
                      <a:pt x="4146" y="233"/>
                    </a:lnTo>
                    <a:lnTo>
                      <a:pt x="4146" y="233"/>
                    </a:lnTo>
                    <a:lnTo>
                      <a:pt x="4146" y="233"/>
                    </a:lnTo>
                    <a:lnTo>
                      <a:pt x="4146" y="233"/>
                    </a:lnTo>
                    <a:lnTo>
                      <a:pt x="4146" y="233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7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2"/>
                    </a:lnTo>
                    <a:lnTo>
                      <a:pt x="4148" y="231"/>
                    </a:lnTo>
                    <a:lnTo>
                      <a:pt x="4148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49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0" y="231"/>
                    </a:lnTo>
                    <a:lnTo>
                      <a:pt x="4151" y="231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1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2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3" y="230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4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5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6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29"/>
                    </a:lnTo>
                    <a:lnTo>
                      <a:pt x="4157" y="230"/>
                    </a:lnTo>
                    <a:lnTo>
                      <a:pt x="4158" y="230"/>
                    </a:lnTo>
                    <a:lnTo>
                      <a:pt x="4158" y="230"/>
                    </a:lnTo>
                    <a:lnTo>
                      <a:pt x="4158" y="230"/>
                    </a:lnTo>
                    <a:lnTo>
                      <a:pt x="4158" y="231"/>
                    </a:lnTo>
                    <a:lnTo>
                      <a:pt x="4158" y="230"/>
                    </a:lnTo>
                    <a:lnTo>
                      <a:pt x="4158" y="230"/>
                    </a:lnTo>
                    <a:lnTo>
                      <a:pt x="4159" y="230"/>
                    </a:lnTo>
                    <a:lnTo>
                      <a:pt x="4159" y="230"/>
                    </a:lnTo>
                    <a:lnTo>
                      <a:pt x="4159" y="229"/>
                    </a:lnTo>
                    <a:lnTo>
                      <a:pt x="4159" y="229"/>
                    </a:lnTo>
                    <a:lnTo>
                      <a:pt x="4159" y="229"/>
                    </a:lnTo>
                    <a:lnTo>
                      <a:pt x="4159" y="229"/>
                    </a:lnTo>
                    <a:lnTo>
                      <a:pt x="4160" y="229"/>
                    </a:lnTo>
                    <a:lnTo>
                      <a:pt x="4160" y="229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0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1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2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8"/>
                    </a:lnTo>
                    <a:lnTo>
                      <a:pt x="4163" y="229"/>
                    </a:lnTo>
                    <a:lnTo>
                      <a:pt x="4164" y="229"/>
                    </a:lnTo>
                    <a:lnTo>
                      <a:pt x="4164" y="229"/>
                    </a:lnTo>
                    <a:lnTo>
                      <a:pt x="4164" y="229"/>
                    </a:lnTo>
                    <a:lnTo>
                      <a:pt x="4164" y="229"/>
                    </a:lnTo>
                    <a:lnTo>
                      <a:pt x="4164" y="228"/>
                    </a:lnTo>
                    <a:lnTo>
                      <a:pt x="4164" y="228"/>
                    </a:lnTo>
                    <a:lnTo>
                      <a:pt x="4164" y="228"/>
                    </a:lnTo>
                    <a:lnTo>
                      <a:pt x="4165" y="228"/>
                    </a:lnTo>
                    <a:lnTo>
                      <a:pt x="4165" y="228"/>
                    </a:lnTo>
                    <a:lnTo>
                      <a:pt x="4165" y="227"/>
                    </a:lnTo>
                    <a:lnTo>
                      <a:pt x="4165" y="227"/>
                    </a:lnTo>
                    <a:lnTo>
                      <a:pt x="4165" y="227"/>
                    </a:lnTo>
                    <a:lnTo>
                      <a:pt x="4165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6" y="227"/>
                    </a:lnTo>
                    <a:lnTo>
                      <a:pt x="4167" y="227"/>
                    </a:lnTo>
                    <a:lnTo>
                      <a:pt x="4167" y="227"/>
                    </a:lnTo>
                    <a:lnTo>
                      <a:pt x="4167" y="228"/>
                    </a:lnTo>
                    <a:lnTo>
                      <a:pt x="4167" y="228"/>
                    </a:lnTo>
                    <a:lnTo>
                      <a:pt x="4167" y="228"/>
                    </a:lnTo>
                    <a:lnTo>
                      <a:pt x="4167" y="227"/>
                    </a:lnTo>
                    <a:lnTo>
                      <a:pt x="4168" y="227"/>
                    </a:lnTo>
                    <a:lnTo>
                      <a:pt x="4168" y="227"/>
                    </a:lnTo>
                    <a:lnTo>
                      <a:pt x="4168" y="227"/>
                    </a:lnTo>
                    <a:lnTo>
                      <a:pt x="4168" y="226"/>
                    </a:lnTo>
                    <a:lnTo>
                      <a:pt x="4168" y="226"/>
                    </a:lnTo>
                    <a:lnTo>
                      <a:pt x="4168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69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0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1" y="226"/>
                    </a:lnTo>
                    <a:lnTo>
                      <a:pt x="4172" y="226"/>
                    </a:lnTo>
                    <a:lnTo>
                      <a:pt x="4172" y="226"/>
                    </a:lnTo>
                    <a:lnTo>
                      <a:pt x="4172" y="227"/>
                    </a:lnTo>
                    <a:lnTo>
                      <a:pt x="4172" y="227"/>
                    </a:lnTo>
                    <a:lnTo>
                      <a:pt x="4172" y="228"/>
                    </a:lnTo>
                    <a:lnTo>
                      <a:pt x="4172" y="228"/>
                    </a:lnTo>
                    <a:lnTo>
                      <a:pt x="4172" y="228"/>
                    </a:lnTo>
                    <a:lnTo>
                      <a:pt x="4173" y="229"/>
                    </a:lnTo>
                    <a:lnTo>
                      <a:pt x="4173" y="229"/>
                    </a:lnTo>
                    <a:lnTo>
                      <a:pt x="4173" y="228"/>
                    </a:lnTo>
                    <a:lnTo>
                      <a:pt x="4173" y="228"/>
                    </a:lnTo>
                    <a:lnTo>
                      <a:pt x="4173" y="228"/>
                    </a:lnTo>
                    <a:lnTo>
                      <a:pt x="4173" y="227"/>
                    </a:lnTo>
                    <a:lnTo>
                      <a:pt x="4173" y="227"/>
                    </a:lnTo>
                    <a:lnTo>
                      <a:pt x="4174" y="226"/>
                    </a:lnTo>
                    <a:lnTo>
                      <a:pt x="4174" y="226"/>
                    </a:lnTo>
                    <a:lnTo>
                      <a:pt x="4174" y="225"/>
                    </a:lnTo>
                    <a:lnTo>
                      <a:pt x="4174" y="225"/>
                    </a:lnTo>
                    <a:lnTo>
                      <a:pt x="4174" y="225"/>
                    </a:lnTo>
                    <a:lnTo>
                      <a:pt x="4174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5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6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7" y="225"/>
                    </a:lnTo>
                    <a:lnTo>
                      <a:pt x="4178" y="225"/>
                    </a:lnTo>
                    <a:lnTo>
                      <a:pt x="4178" y="225"/>
                    </a:lnTo>
                    <a:lnTo>
                      <a:pt x="4178" y="225"/>
                    </a:lnTo>
                    <a:lnTo>
                      <a:pt x="4178" y="225"/>
                    </a:lnTo>
                    <a:lnTo>
                      <a:pt x="4178" y="226"/>
                    </a:lnTo>
                    <a:lnTo>
                      <a:pt x="4178" y="226"/>
                    </a:lnTo>
                    <a:lnTo>
                      <a:pt x="4178" y="226"/>
                    </a:lnTo>
                    <a:lnTo>
                      <a:pt x="4178" y="226"/>
                    </a:lnTo>
                    <a:lnTo>
                      <a:pt x="4179" y="226"/>
                    </a:lnTo>
                    <a:lnTo>
                      <a:pt x="4179" y="225"/>
                    </a:lnTo>
                    <a:lnTo>
                      <a:pt x="4179" y="225"/>
                    </a:lnTo>
                    <a:lnTo>
                      <a:pt x="4179" y="225"/>
                    </a:lnTo>
                    <a:lnTo>
                      <a:pt x="4179" y="225"/>
                    </a:lnTo>
                    <a:lnTo>
                      <a:pt x="4179" y="225"/>
                    </a:lnTo>
                    <a:lnTo>
                      <a:pt x="4180" y="225"/>
                    </a:lnTo>
                    <a:lnTo>
                      <a:pt x="4180" y="225"/>
                    </a:lnTo>
                    <a:lnTo>
                      <a:pt x="4180" y="225"/>
                    </a:lnTo>
                    <a:lnTo>
                      <a:pt x="4180" y="225"/>
                    </a:lnTo>
                    <a:lnTo>
                      <a:pt x="4180" y="225"/>
                    </a:lnTo>
                    <a:lnTo>
                      <a:pt x="4180" y="224"/>
                    </a:lnTo>
                    <a:lnTo>
                      <a:pt x="4180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1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2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3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4" y="224"/>
                    </a:lnTo>
                    <a:lnTo>
                      <a:pt x="4185" y="224"/>
                    </a:lnTo>
                    <a:lnTo>
                      <a:pt x="4185" y="225"/>
                    </a:lnTo>
                    <a:lnTo>
                      <a:pt x="4185" y="225"/>
                    </a:lnTo>
                    <a:lnTo>
                      <a:pt x="4185" y="225"/>
                    </a:lnTo>
                    <a:lnTo>
                      <a:pt x="4185" y="225"/>
                    </a:lnTo>
                    <a:lnTo>
                      <a:pt x="4185" y="224"/>
                    </a:lnTo>
                    <a:lnTo>
                      <a:pt x="4186" y="224"/>
                    </a:lnTo>
                    <a:lnTo>
                      <a:pt x="4186" y="224"/>
                    </a:lnTo>
                    <a:lnTo>
                      <a:pt x="4186" y="224"/>
                    </a:lnTo>
                    <a:lnTo>
                      <a:pt x="4186" y="223"/>
                    </a:lnTo>
                    <a:lnTo>
                      <a:pt x="4186" y="223"/>
                    </a:lnTo>
                    <a:lnTo>
                      <a:pt x="4186" y="223"/>
                    </a:lnTo>
                    <a:lnTo>
                      <a:pt x="4186" y="223"/>
                    </a:lnTo>
                    <a:lnTo>
                      <a:pt x="4186" y="223"/>
                    </a:lnTo>
                    <a:lnTo>
                      <a:pt x="4187" y="223"/>
                    </a:lnTo>
                    <a:lnTo>
                      <a:pt x="4187" y="223"/>
                    </a:lnTo>
                    <a:lnTo>
                      <a:pt x="4187" y="224"/>
                    </a:lnTo>
                    <a:lnTo>
                      <a:pt x="4187" y="224"/>
                    </a:lnTo>
                    <a:lnTo>
                      <a:pt x="4187" y="224"/>
                    </a:lnTo>
                    <a:lnTo>
                      <a:pt x="4187" y="224"/>
                    </a:lnTo>
                    <a:lnTo>
                      <a:pt x="4188" y="224"/>
                    </a:lnTo>
                    <a:lnTo>
                      <a:pt x="4188" y="225"/>
                    </a:lnTo>
                    <a:lnTo>
                      <a:pt x="4188" y="225"/>
                    </a:lnTo>
                    <a:lnTo>
                      <a:pt x="4188" y="225"/>
                    </a:lnTo>
                    <a:lnTo>
                      <a:pt x="4188" y="226"/>
                    </a:lnTo>
                    <a:lnTo>
                      <a:pt x="4188" y="226"/>
                    </a:lnTo>
                    <a:lnTo>
                      <a:pt x="4189" y="226"/>
                    </a:lnTo>
                    <a:lnTo>
                      <a:pt x="4189" y="225"/>
                    </a:lnTo>
                    <a:lnTo>
                      <a:pt x="4189" y="225"/>
                    </a:lnTo>
                    <a:lnTo>
                      <a:pt x="4189" y="225"/>
                    </a:lnTo>
                    <a:lnTo>
                      <a:pt x="4189" y="224"/>
                    </a:lnTo>
                    <a:lnTo>
                      <a:pt x="4189" y="224"/>
                    </a:lnTo>
                    <a:lnTo>
                      <a:pt x="4189" y="223"/>
                    </a:lnTo>
                    <a:lnTo>
                      <a:pt x="4189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0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1" y="223"/>
                    </a:lnTo>
                    <a:lnTo>
                      <a:pt x="4192" y="223"/>
                    </a:lnTo>
                    <a:lnTo>
                      <a:pt x="4192" y="223"/>
                    </a:lnTo>
                    <a:lnTo>
                      <a:pt x="4192" y="223"/>
                    </a:lnTo>
                    <a:lnTo>
                      <a:pt x="4192" y="224"/>
                    </a:lnTo>
                    <a:lnTo>
                      <a:pt x="4192" y="224"/>
                    </a:lnTo>
                    <a:lnTo>
                      <a:pt x="4192" y="224"/>
                    </a:lnTo>
                    <a:lnTo>
                      <a:pt x="4192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4"/>
                    </a:lnTo>
                    <a:lnTo>
                      <a:pt x="4193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4" y="223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5" y="222"/>
                    </a:lnTo>
                    <a:lnTo>
                      <a:pt x="4196" y="222"/>
                    </a:lnTo>
                    <a:lnTo>
                      <a:pt x="4196" y="222"/>
                    </a:lnTo>
                    <a:lnTo>
                      <a:pt x="4196" y="223"/>
                    </a:lnTo>
                    <a:lnTo>
                      <a:pt x="4196" y="223"/>
                    </a:lnTo>
                    <a:lnTo>
                      <a:pt x="4196" y="223"/>
                    </a:lnTo>
                    <a:lnTo>
                      <a:pt x="4196" y="223"/>
                    </a:lnTo>
                    <a:lnTo>
                      <a:pt x="4197" y="223"/>
                    </a:lnTo>
                    <a:lnTo>
                      <a:pt x="4197" y="224"/>
                    </a:lnTo>
                    <a:lnTo>
                      <a:pt x="4197" y="224"/>
                    </a:lnTo>
                    <a:lnTo>
                      <a:pt x="4197" y="224"/>
                    </a:lnTo>
                    <a:lnTo>
                      <a:pt x="4197" y="224"/>
                    </a:lnTo>
                    <a:lnTo>
                      <a:pt x="4197" y="224"/>
                    </a:lnTo>
                    <a:lnTo>
                      <a:pt x="4198" y="223"/>
                    </a:lnTo>
                    <a:lnTo>
                      <a:pt x="4198" y="223"/>
                    </a:lnTo>
                    <a:lnTo>
                      <a:pt x="4198" y="223"/>
                    </a:lnTo>
                    <a:lnTo>
                      <a:pt x="4198" y="222"/>
                    </a:lnTo>
                    <a:lnTo>
                      <a:pt x="4198" y="222"/>
                    </a:lnTo>
                    <a:lnTo>
                      <a:pt x="4198" y="222"/>
                    </a:lnTo>
                    <a:lnTo>
                      <a:pt x="4198" y="222"/>
                    </a:lnTo>
                    <a:lnTo>
                      <a:pt x="4198" y="222"/>
                    </a:lnTo>
                    <a:lnTo>
                      <a:pt x="4199" y="222"/>
                    </a:lnTo>
                    <a:lnTo>
                      <a:pt x="4199" y="222"/>
                    </a:lnTo>
                    <a:lnTo>
                      <a:pt x="4199" y="222"/>
                    </a:lnTo>
                    <a:lnTo>
                      <a:pt x="4199" y="222"/>
                    </a:lnTo>
                    <a:lnTo>
                      <a:pt x="4199" y="223"/>
                    </a:lnTo>
                    <a:lnTo>
                      <a:pt x="4199" y="223"/>
                    </a:lnTo>
                    <a:lnTo>
                      <a:pt x="4200" y="223"/>
                    </a:lnTo>
                    <a:lnTo>
                      <a:pt x="4200" y="224"/>
                    </a:lnTo>
                    <a:lnTo>
                      <a:pt x="4200" y="224"/>
                    </a:lnTo>
                    <a:lnTo>
                      <a:pt x="4200" y="224"/>
                    </a:lnTo>
                    <a:lnTo>
                      <a:pt x="4200" y="225"/>
                    </a:lnTo>
                    <a:lnTo>
                      <a:pt x="4200" y="225"/>
                    </a:lnTo>
                    <a:lnTo>
                      <a:pt x="4200" y="225"/>
                    </a:lnTo>
                    <a:lnTo>
                      <a:pt x="4201" y="224"/>
                    </a:lnTo>
                    <a:lnTo>
                      <a:pt x="4201" y="224"/>
                    </a:lnTo>
                    <a:lnTo>
                      <a:pt x="4201" y="224"/>
                    </a:lnTo>
                    <a:lnTo>
                      <a:pt x="4201" y="223"/>
                    </a:lnTo>
                    <a:lnTo>
                      <a:pt x="4201" y="223"/>
                    </a:lnTo>
                    <a:lnTo>
                      <a:pt x="4201" y="223"/>
                    </a:lnTo>
                    <a:lnTo>
                      <a:pt x="4201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2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3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4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5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6" y="222"/>
                    </a:lnTo>
                    <a:lnTo>
                      <a:pt x="4207" y="222"/>
                    </a:lnTo>
                    <a:lnTo>
                      <a:pt x="4207" y="222"/>
                    </a:lnTo>
                    <a:lnTo>
                      <a:pt x="4207" y="222"/>
                    </a:lnTo>
                    <a:lnTo>
                      <a:pt x="4207" y="222"/>
                    </a:lnTo>
                    <a:lnTo>
                      <a:pt x="4207" y="223"/>
                    </a:lnTo>
                    <a:lnTo>
                      <a:pt x="4207" y="224"/>
                    </a:lnTo>
                    <a:lnTo>
                      <a:pt x="4207" y="224"/>
                    </a:lnTo>
                    <a:lnTo>
                      <a:pt x="4207" y="224"/>
                    </a:lnTo>
                    <a:lnTo>
                      <a:pt x="4208" y="225"/>
                    </a:lnTo>
                    <a:lnTo>
                      <a:pt x="4208" y="225"/>
                    </a:lnTo>
                    <a:lnTo>
                      <a:pt x="4208" y="225"/>
                    </a:lnTo>
                    <a:lnTo>
                      <a:pt x="4208" y="225"/>
                    </a:lnTo>
                    <a:lnTo>
                      <a:pt x="4208" y="224"/>
                    </a:lnTo>
                    <a:lnTo>
                      <a:pt x="4208" y="224"/>
                    </a:lnTo>
                    <a:lnTo>
                      <a:pt x="4209" y="224"/>
                    </a:lnTo>
                    <a:lnTo>
                      <a:pt x="4209" y="223"/>
                    </a:lnTo>
                    <a:lnTo>
                      <a:pt x="4209" y="223"/>
                    </a:lnTo>
                    <a:lnTo>
                      <a:pt x="4209" y="222"/>
                    </a:lnTo>
                    <a:lnTo>
                      <a:pt x="4209" y="222"/>
                    </a:lnTo>
                    <a:lnTo>
                      <a:pt x="4209" y="222"/>
                    </a:lnTo>
                    <a:lnTo>
                      <a:pt x="4209" y="222"/>
                    </a:lnTo>
                    <a:lnTo>
                      <a:pt x="4210" y="222"/>
                    </a:lnTo>
                    <a:lnTo>
                      <a:pt x="4210" y="222"/>
                    </a:lnTo>
                    <a:lnTo>
                      <a:pt x="4210" y="222"/>
                    </a:lnTo>
                    <a:lnTo>
                      <a:pt x="4210" y="221"/>
                    </a:lnTo>
                    <a:lnTo>
                      <a:pt x="4210" y="221"/>
                    </a:lnTo>
                    <a:lnTo>
                      <a:pt x="4210" y="221"/>
                    </a:lnTo>
                    <a:lnTo>
                      <a:pt x="4210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1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2" y="221"/>
                    </a:lnTo>
                    <a:lnTo>
                      <a:pt x="4213" y="221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3" y="222"/>
                    </a:lnTo>
                    <a:lnTo>
                      <a:pt x="4214" y="222"/>
                    </a:lnTo>
                    <a:lnTo>
                      <a:pt x="4214" y="222"/>
                    </a:lnTo>
                    <a:lnTo>
                      <a:pt x="4214" y="221"/>
                    </a:lnTo>
                    <a:lnTo>
                      <a:pt x="4214" y="221"/>
                    </a:lnTo>
                    <a:lnTo>
                      <a:pt x="4214" y="221"/>
                    </a:lnTo>
                    <a:lnTo>
                      <a:pt x="4214" y="221"/>
                    </a:lnTo>
                    <a:lnTo>
                      <a:pt x="4214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5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6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7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1"/>
                    </a:lnTo>
                    <a:lnTo>
                      <a:pt x="4218" y="222"/>
                    </a:lnTo>
                    <a:lnTo>
                      <a:pt x="4219" y="222"/>
                    </a:lnTo>
                    <a:lnTo>
                      <a:pt x="4219" y="222"/>
                    </a:lnTo>
                    <a:lnTo>
                      <a:pt x="4219" y="222"/>
                    </a:lnTo>
                    <a:lnTo>
                      <a:pt x="4219" y="222"/>
                    </a:lnTo>
                    <a:lnTo>
                      <a:pt x="4219" y="222"/>
                    </a:lnTo>
                    <a:lnTo>
                      <a:pt x="4219" y="223"/>
                    </a:lnTo>
                    <a:lnTo>
                      <a:pt x="4219" y="223"/>
                    </a:lnTo>
                    <a:lnTo>
                      <a:pt x="4220" y="224"/>
                    </a:lnTo>
                    <a:lnTo>
                      <a:pt x="4220" y="224"/>
                    </a:lnTo>
                    <a:lnTo>
                      <a:pt x="4220" y="225"/>
                    </a:lnTo>
                    <a:lnTo>
                      <a:pt x="4220" y="225"/>
                    </a:lnTo>
                    <a:lnTo>
                      <a:pt x="4220" y="226"/>
                    </a:lnTo>
                    <a:lnTo>
                      <a:pt x="4220" y="226"/>
                    </a:lnTo>
                    <a:lnTo>
                      <a:pt x="4220" y="226"/>
                    </a:lnTo>
                    <a:lnTo>
                      <a:pt x="4221" y="225"/>
                    </a:lnTo>
                    <a:lnTo>
                      <a:pt x="4221" y="225"/>
                    </a:lnTo>
                    <a:lnTo>
                      <a:pt x="4221" y="225"/>
                    </a:lnTo>
                    <a:lnTo>
                      <a:pt x="4221" y="224"/>
                    </a:lnTo>
                    <a:lnTo>
                      <a:pt x="4221" y="223"/>
                    </a:lnTo>
                    <a:lnTo>
                      <a:pt x="4221" y="223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2"/>
                    </a:lnTo>
                    <a:lnTo>
                      <a:pt x="4222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3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4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5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6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7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1"/>
                    </a:lnTo>
                    <a:lnTo>
                      <a:pt x="4228" y="222"/>
                    </a:lnTo>
                    <a:lnTo>
                      <a:pt x="4229" y="222"/>
                    </a:lnTo>
                    <a:lnTo>
                      <a:pt x="4229" y="222"/>
                    </a:lnTo>
                    <a:lnTo>
                      <a:pt x="4229" y="222"/>
                    </a:lnTo>
                    <a:lnTo>
                      <a:pt x="4229" y="221"/>
                    </a:lnTo>
                    <a:lnTo>
                      <a:pt x="4229" y="221"/>
                    </a:lnTo>
                    <a:lnTo>
                      <a:pt x="4229" y="221"/>
                    </a:lnTo>
                    <a:lnTo>
                      <a:pt x="4229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0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1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2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3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4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5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6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7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8" y="221"/>
                    </a:lnTo>
                    <a:lnTo>
                      <a:pt x="4239" y="221"/>
                    </a:lnTo>
                    <a:lnTo>
                      <a:pt x="4239" y="221"/>
                    </a:lnTo>
                    <a:lnTo>
                      <a:pt x="4239" y="222"/>
                    </a:lnTo>
                    <a:lnTo>
                      <a:pt x="4239" y="222"/>
                    </a:lnTo>
                    <a:lnTo>
                      <a:pt x="4239" y="222"/>
                    </a:lnTo>
                    <a:lnTo>
                      <a:pt x="4239" y="222"/>
                    </a:lnTo>
                    <a:lnTo>
                      <a:pt x="4240" y="222"/>
                    </a:lnTo>
                    <a:lnTo>
                      <a:pt x="4240" y="222"/>
                    </a:lnTo>
                    <a:lnTo>
                      <a:pt x="4240" y="222"/>
                    </a:lnTo>
                    <a:lnTo>
                      <a:pt x="4240" y="222"/>
                    </a:lnTo>
                    <a:lnTo>
                      <a:pt x="4240" y="222"/>
                    </a:lnTo>
                    <a:lnTo>
                      <a:pt x="4240" y="223"/>
                    </a:lnTo>
                    <a:lnTo>
                      <a:pt x="4240" y="223"/>
                    </a:lnTo>
                    <a:lnTo>
                      <a:pt x="4240" y="223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1" y="224"/>
                    </a:lnTo>
                    <a:lnTo>
                      <a:pt x="4242" y="224"/>
                    </a:lnTo>
                    <a:lnTo>
                      <a:pt x="4242" y="224"/>
                    </a:lnTo>
                    <a:lnTo>
                      <a:pt x="4242" y="224"/>
                    </a:lnTo>
                    <a:lnTo>
                      <a:pt x="4242" y="225"/>
                    </a:lnTo>
                    <a:lnTo>
                      <a:pt x="4242" y="225"/>
                    </a:lnTo>
                    <a:lnTo>
                      <a:pt x="4242" y="225"/>
                    </a:lnTo>
                    <a:lnTo>
                      <a:pt x="4242" y="225"/>
                    </a:lnTo>
                    <a:lnTo>
                      <a:pt x="4243" y="225"/>
                    </a:lnTo>
                    <a:lnTo>
                      <a:pt x="4243" y="225"/>
                    </a:lnTo>
                    <a:lnTo>
                      <a:pt x="4243" y="225"/>
                    </a:lnTo>
                    <a:lnTo>
                      <a:pt x="4243" y="225"/>
                    </a:lnTo>
                    <a:lnTo>
                      <a:pt x="4243" y="224"/>
                    </a:lnTo>
                    <a:lnTo>
                      <a:pt x="4243" y="224"/>
                    </a:lnTo>
                    <a:lnTo>
                      <a:pt x="4243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4" y="224"/>
                    </a:lnTo>
                    <a:lnTo>
                      <a:pt x="4245" y="224"/>
                    </a:lnTo>
                    <a:lnTo>
                      <a:pt x="4245" y="224"/>
                    </a:lnTo>
                    <a:lnTo>
                      <a:pt x="4245" y="224"/>
                    </a:lnTo>
                    <a:lnTo>
                      <a:pt x="4245" y="225"/>
                    </a:lnTo>
                    <a:lnTo>
                      <a:pt x="4245" y="225"/>
                    </a:lnTo>
                    <a:lnTo>
                      <a:pt x="4245" y="225"/>
                    </a:lnTo>
                    <a:lnTo>
                      <a:pt x="4245" y="225"/>
                    </a:lnTo>
                    <a:lnTo>
                      <a:pt x="4246" y="225"/>
                    </a:lnTo>
                    <a:lnTo>
                      <a:pt x="4246" y="224"/>
                    </a:lnTo>
                    <a:lnTo>
                      <a:pt x="4246" y="224"/>
                    </a:lnTo>
                    <a:lnTo>
                      <a:pt x="4246" y="224"/>
                    </a:lnTo>
                    <a:lnTo>
                      <a:pt x="4246" y="223"/>
                    </a:lnTo>
                    <a:lnTo>
                      <a:pt x="4246" y="223"/>
                    </a:lnTo>
                    <a:lnTo>
                      <a:pt x="4246" y="223"/>
                    </a:lnTo>
                    <a:lnTo>
                      <a:pt x="4247" y="223"/>
                    </a:lnTo>
                    <a:lnTo>
                      <a:pt x="4247" y="223"/>
                    </a:lnTo>
                    <a:lnTo>
                      <a:pt x="4247" y="222"/>
                    </a:lnTo>
                    <a:lnTo>
                      <a:pt x="4247" y="222"/>
                    </a:lnTo>
                    <a:lnTo>
                      <a:pt x="4247" y="222"/>
                    </a:lnTo>
                    <a:lnTo>
                      <a:pt x="4247" y="222"/>
                    </a:lnTo>
                    <a:lnTo>
                      <a:pt x="4247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8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49" y="222"/>
                    </a:lnTo>
                    <a:lnTo>
                      <a:pt x="4250" y="222"/>
                    </a:lnTo>
                    <a:lnTo>
                      <a:pt x="4250" y="222"/>
                    </a:lnTo>
                    <a:lnTo>
                      <a:pt x="4250" y="222"/>
                    </a:lnTo>
                    <a:lnTo>
                      <a:pt x="4250" y="223"/>
                    </a:lnTo>
                    <a:lnTo>
                      <a:pt x="4250" y="223"/>
                    </a:lnTo>
                    <a:lnTo>
                      <a:pt x="4250" y="223"/>
                    </a:lnTo>
                    <a:lnTo>
                      <a:pt x="4251" y="223"/>
                    </a:lnTo>
                    <a:lnTo>
                      <a:pt x="4251" y="223"/>
                    </a:lnTo>
                    <a:lnTo>
                      <a:pt x="4251" y="223"/>
                    </a:lnTo>
                    <a:lnTo>
                      <a:pt x="4251" y="223"/>
                    </a:lnTo>
                    <a:lnTo>
                      <a:pt x="4251" y="223"/>
                    </a:lnTo>
                    <a:lnTo>
                      <a:pt x="4251" y="222"/>
                    </a:lnTo>
                    <a:lnTo>
                      <a:pt x="4251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2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3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4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5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6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2"/>
                    </a:lnTo>
                    <a:lnTo>
                      <a:pt x="4257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3"/>
                    </a:lnTo>
                    <a:lnTo>
                      <a:pt x="4258" y="222"/>
                    </a:lnTo>
                    <a:lnTo>
                      <a:pt x="4259" y="222"/>
                    </a:lnTo>
                    <a:lnTo>
                      <a:pt x="4259" y="222"/>
                    </a:lnTo>
                    <a:lnTo>
                      <a:pt x="4259" y="222"/>
                    </a:lnTo>
                    <a:lnTo>
                      <a:pt x="4259" y="222"/>
                    </a:lnTo>
                    <a:lnTo>
                      <a:pt x="4259" y="222"/>
                    </a:lnTo>
                    <a:lnTo>
                      <a:pt x="4259" y="221"/>
                    </a:lnTo>
                    <a:lnTo>
                      <a:pt x="4260" y="221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0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1" y="222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2" y="223"/>
                    </a:lnTo>
                    <a:lnTo>
                      <a:pt x="4263" y="223"/>
                    </a:lnTo>
                    <a:lnTo>
                      <a:pt x="4263" y="223"/>
                    </a:lnTo>
                    <a:lnTo>
                      <a:pt x="4263" y="223"/>
                    </a:lnTo>
                    <a:lnTo>
                      <a:pt x="4263" y="223"/>
                    </a:lnTo>
                    <a:lnTo>
                      <a:pt x="4263" y="223"/>
                    </a:lnTo>
                    <a:lnTo>
                      <a:pt x="4263" y="224"/>
                    </a:lnTo>
                    <a:lnTo>
                      <a:pt x="4263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4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5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6" y="224"/>
                    </a:lnTo>
                    <a:lnTo>
                      <a:pt x="4267" y="224"/>
                    </a:lnTo>
                    <a:lnTo>
                      <a:pt x="4267" y="223"/>
                    </a:lnTo>
                    <a:lnTo>
                      <a:pt x="4267" y="223"/>
                    </a:lnTo>
                    <a:lnTo>
                      <a:pt x="4267" y="223"/>
                    </a:lnTo>
                    <a:lnTo>
                      <a:pt x="4267" y="223"/>
                    </a:lnTo>
                    <a:lnTo>
                      <a:pt x="4267" y="223"/>
                    </a:lnTo>
                    <a:lnTo>
                      <a:pt x="4268" y="223"/>
                    </a:lnTo>
                    <a:lnTo>
                      <a:pt x="4268" y="223"/>
                    </a:lnTo>
                    <a:lnTo>
                      <a:pt x="4268" y="223"/>
                    </a:lnTo>
                    <a:lnTo>
                      <a:pt x="4268" y="224"/>
                    </a:lnTo>
                    <a:lnTo>
                      <a:pt x="4268" y="224"/>
                    </a:lnTo>
                    <a:lnTo>
                      <a:pt x="4268" y="224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69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0" y="223"/>
                    </a:lnTo>
                    <a:lnTo>
                      <a:pt x="4271" y="223"/>
                    </a:lnTo>
                    <a:lnTo>
                      <a:pt x="4271" y="223"/>
                    </a:lnTo>
                    <a:lnTo>
                      <a:pt x="4271" y="222"/>
                    </a:lnTo>
                    <a:lnTo>
                      <a:pt x="4271" y="222"/>
                    </a:lnTo>
                    <a:lnTo>
                      <a:pt x="4271" y="222"/>
                    </a:lnTo>
                    <a:lnTo>
                      <a:pt x="4271" y="222"/>
                    </a:lnTo>
                    <a:lnTo>
                      <a:pt x="4271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2"/>
                    </a:lnTo>
                    <a:lnTo>
                      <a:pt x="4272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3" y="223"/>
                    </a:lnTo>
                    <a:lnTo>
                      <a:pt x="4274" y="224"/>
                    </a:lnTo>
                    <a:lnTo>
                      <a:pt x="4274" y="224"/>
                    </a:lnTo>
                    <a:lnTo>
                      <a:pt x="4274" y="224"/>
                    </a:lnTo>
                    <a:lnTo>
                      <a:pt x="4274" y="225"/>
                    </a:lnTo>
                    <a:lnTo>
                      <a:pt x="4274" y="225"/>
                    </a:lnTo>
                    <a:lnTo>
                      <a:pt x="4274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5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6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7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8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79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0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1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2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3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4" y="225"/>
                    </a:lnTo>
                    <a:lnTo>
                      <a:pt x="4285" y="224"/>
                    </a:lnTo>
                    <a:lnTo>
                      <a:pt x="4285" y="224"/>
                    </a:lnTo>
                    <a:lnTo>
                      <a:pt x="4285" y="225"/>
                    </a:lnTo>
                    <a:lnTo>
                      <a:pt x="4285" y="225"/>
                    </a:lnTo>
                    <a:lnTo>
                      <a:pt x="4285" y="225"/>
                    </a:lnTo>
                    <a:lnTo>
                      <a:pt x="4285" y="225"/>
                    </a:lnTo>
                    <a:lnTo>
                      <a:pt x="4286" y="225"/>
                    </a:lnTo>
                    <a:lnTo>
                      <a:pt x="4286" y="225"/>
                    </a:lnTo>
                    <a:lnTo>
                      <a:pt x="4286" y="224"/>
                    </a:lnTo>
                    <a:lnTo>
                      <a:pt x="4286" y="224"/>
                    </a:lnTo>
                    <a:lnTo>
                      <a:pt x="4286" y="224"/>
                    </a:lnTo>
                    <a:lnTo>
                      <a:pt x="4286" y="223"/>
                    </a:lnTo>
                    <a:lnTo>
                      <a:pt x="4286" y="223"/>
                    </a:lnTo>
                    <a:lnTo>
                      <a:pt x="4287" y="223"/>
                    </a:lnTo>
                    <a:lnTo>
                      <a:pt x="4287" y="223"/>
                    </a:lnTo>
                    <a:lnTo>
                      <a:pt x="4287" y="224"/>
                    </a:lnTo>
                    <a:lnTo>
                      <a:pt x="4287" y="224"/>
                    </a:lnTo>
                    <a:lnTo>
                      <a:pt x="4287" y="224"/>
                    </a:lnTo>
                    <a:lnTo>
                      <a:pt x="4287" y="224"/>
                    </a:lnTo>
                    <a:lnTo>
                      <a:pt x="4287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8" y="224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89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0" y="223"/>
                    </a:lnTo>
                    <a:lnTo>
                      <a:pt x="4291" y="223"/>
                    </a:lnTo>
                    <a:lnTo>
                      <a:pt x="4291" y="223"/>
                    </a:lnTo>
                    <a:lnTo>
                      <a:pt x="4291" y="224"/>
                    </a:lnTo>
                    <a:lnTo>
                      <a:pt x="4291" y="224"/>
                    </a:lnTo>
                    <a:lnTo>
                      <a:pt x="4291" y="224"/>
                    </a:lnTo>
                    <a:lnTo>
                      <a:pt x="4291" y="224"/>
                    </a:lnTo>
                    <a:lnTo>
                      <a:pt x="4292" y="224"/>
                    </a:lnTo>
                    <a:lnTo>
                      <a:pt x="4292" y="224"/>
                    </a:lnTo>
                    <a:lnTo>
                      <a:pt x="4292" y="225"/>
                    </a:lnTo>
                    <a:lnTo>
                      <a:pt x="4292" y="225"/>
                    </a:lnTo>
                    <a:lnTo>
                      <a:pt x="4292" y="225"/>
                    </a:lnTo>
                    <a:lnTo>
                      <a:pt x="4292" y="225"/>
                    </a:lnTo>
                    <a:lnTo>
                      <a:pt x="4292" y="225"/>
                    </a:lnTo>
                    <a:lnTo>
                      <a:pt x="4293" y="225"/>
                    </a:lnTo>
                    <a:lnTo>
                      <a:pt x="4293" y="225"/>
                    </a:lnTo>
                    <a:lnTo>
                      <a:pt x="4293" y="225"/>
                    </a:lnTo>
                    <a:lnTo>
                      <a:pt x="4293" y="225"/>
                    </a:lnTo>
                    <a:lnTo>
                      <a:pt x="4293" y="226"/>
                    </a:lnTo>
                    <a:lnTo>
                      <a:pt x="4293" y="226"/>
                    </a:lnTo>
                    <a:lnTo>
                      <a:pt x="4293" y="226"/>
                    </a:lnTo>
                    <a:lnTo>
                      <a:pt x="4294" y="226"/>
                    </a:lnTo>
                    <a:lnTo>
                      <a:pt x="4294" y="227"/>
                    </a:lnTo>
                    <a:lnTo>
                      <a:pt x="4294" y="228"/>
                    </a:lnTo>
                    <a:lnTo>
                      <a:pt x="4294" y="228"/>
                    </a:lnTo>
                    <a:lnTo>
                      <a:pt x="4294" y="229"/>
                    </a:lnTo>
                    <a:lnTo>
                      <a:pt x="4294" y="229"/>
                    </a:lnTo>
                    <a:lnTo>
                      <a:pt x="4295" y="229"/>
                    </a:lnTo>
                    <a:lnTo>
                      <a:pt x="4295" y="229"/>
                    </a:lnTo>
                    <a:lnTo>
                      <a:pt x="4295" y="229"/>
                    </a:lnTo>
                    <a:lnTo>
                      <a:pt x="4295" y="229"/>
                    </a:lnTo>
                    <a:lnTo>
                      <a:pt x="4295" y="228"/>
                    </a:lnTo>
                    <a:lnTo>
                      <a:pt x="4295" y="228"/>
                    </a:lnTo>
                    <a:lnTo>
                      <a:pt x="4295" y="227"/>
                    </a:lnTo>
                    <a:lnTo>
                      <a:pt x="4296" y="227"/>
                    </a:lnTo>
                    <a:lnTo>
                      <a:pt x="4296" y="226"/>
                    </a:lnTo>
                    <a:lnTo>
                      <a:pt x="4296" y="226"/>
                    </a:lnTo>
                    <a:lnTo>
                      <a:pt x="4296" y="226"/>
                    </a:lnTo>
                    <a:lnTo>
                      <a:pt x="4296" y="225"/>
                    </a:lnTo>
                    <a:lnTo>
                      <a:pt x="4296" y="225"/>
                    </a:lnTo>
                    <a:lnTo>
                      <a:pt x="4296" y="225"/>
                    </a:lnTo>
                    <a:lnTo>
                      <a:pt x="4297" y="225"/>
                    </a:lnTo>
                    <a:lnTo>
                      <a:pt x="4297" y="225"/>
                    </a:lnTo>
                    <a:lnTo>
                      <a:pt x="4297" y="225"/>
                    </a:lnTo>
                    <a:lnTo>
                      <a:pt x="4297" y="225"/>
                    </a:lnTo>
                    <a:lnTo>
                      <a:pt x="4297" y="224"/>
                    </a:lnTo>
                    <a:lnTo>
                      <a:pt x="4297" y="224"/>
                    </a:lnTo>
                    <a:lnTo>
                      <a:pt x="4297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8" y="224"/>
                    </a:lnTo>
                    <a:lnTo>
                      <a:pt x="4299" y="224"/>
                    </a:lnTo>
                    <a:lnTo>
                      <a:pt x="4299" y="224"/>
                    </a:lnTo>
                    <a:lnTo>
                      <a:pt x="4299" y="224"/>
                    </a:lnTo>
                    <a:lnTo>
                      <a:pt x="4299" y="223"/>
                    </a:lnTo>
                    <a:lnTo>
                      <a:pt x="4299" y="223"/>
                    </a:lnTo>
                    <a:lnTo>
                      <a:pt x="4299" y="223"/>
                    </a:lnTo>
                    <a:lnTo>
                      <a:pt x="4299" y="223"/>
                    </a:lnTo>
                    <a:lnTo>
                      <a:pt x="4299" y="223"/>
                    </a:lnTo>
                    <a:lnTo>
                      <a:pt x="4300" y="223"/>
                    </a:lnTo>
                    <a:lnTo>
                      <a:pt x="4300" y="223"/>
                    </a:lnTo>
                    <a:lnTo>
                      <a:pt x="4300" y="223"/>
                    </a:lnTo>
                    <a:lnTo>
                      <a:pt x="4300" y="222"/>
                    </a:lnTo>
                    <a:lnTo>
                      <a:pt x="4300" y="222"/>
                    </a:lnTo>
                    <a:lnTo>
                      <a:pt x="4300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1" y="222"/>
                    </a:lnTo>
                    <a:lnTo>
                      <a:pt x="4302" y="222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2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3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4" y="221"/>
                    </a:lnTo>
                    <a:lnTo>
                      <a:pt x="4305" y="221"/>
                    </a:lnTo>
                    <a:lnTo>
                      <a:pt x="4305" y="220"/>
                    </a:lnTo>
                    <a:lnTo>
                      <a:pt x="4305" y="220"/>
                    </a:lnTo>
                    <a:lnTo>
                      <a:pt x="4305" y="221"/>
                    </a:lnTo>
                    <a:lnTo>
                      <a:pt x="4305" y="221"/>
                    </a:lnTo>
                    <a:lnTo>
                      <a:pt x="4305" y="221"/>
                    </a:lnTo>
                    <a:lnTo>
                      <a:pt x="4305" y="221"/>
                    </a:lnTo>
                    <a:lnTo>
                      <a:pt x="4306" y="221"/>
                    </a:lnTo>
                    <a:lnTo>
                      <a:pt x="4306" y="221"/>
                    </a:lnTo>
                    <a:lnTo>
                      <a:pt x="4306" y="221"/>
                    </a:lnTo>
                    <a:lnTo>
                      <a:pt x="4306" y="221"/>
                    </a:lnTo>
                    <a:lnTo>
                      <a:pt x="4306" y="220"/>
                    </a:lnTo>
                    <a:lnTo>
                      <a:pt x="4306" y="220"/>
                    </a:lnTo>
                    <a:lnTo>
                      <a:pt x="4306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7" y="220"/>
                    </a:lnTo>
                    <a:lnTo>
                      <a:pt x="4308" y="220"/>
                    </a:lnTo>
                    <a:lnTo>
                      <a:pt x="4308" y="220"/>
                    </a:lnTo>
                    <a:lnTo>
                      <a:pt x="4308" y="220"/>
                    </a:lnTo>
                    <a:lnTo>
                      <a:pt x="4308" y="220"/>
                    </a:lnTo>
                    <a:lnTo>
                      <a:pt x="4308" y="221"/>
                    </a:lnTo>
                    <a:lnTo>
                      <a:pt x="4308" y="221"/>
                    </a:lnTo>
                    <a:lnTo>
                      <a:pt x="4308" y="221"/>
                    </a:lnTo>
                    <a:lnTo>
                      <a:pt x="4308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09" y="221"/>
                    </a:lnTo>
                    <a:lnTo>
                      <a:pt x="4310" y="221"/>
                    </a:lnTo>
                    <a:lnTo>
                      <a:pt x="4310" y="221"/>
                    </a:lnTo>
                    <a:lnTo>
                      <a:pt x="4310" y="220"/>
                    </a:lnTo>
                    <a:lnTo>
                      <a:pt x="4310" y="220"/>
                    </a:lnTo>
                    <a:lnTo>
                      <a:pt x="4310" y="220"/>
                    </a:lnTo>
                    <a:lnTo>
                      <a:pt x="4310" y="220"/>
                    </a:lnTo>
                    <a:lnTo>
                      <a:pt x="4311" y="220"/>
                    </a:lnTo>
                    <a:lnTo>
                      <a:pt x="4311" y="220"/>
                    </a:lnTo>
                    <a:lnTo>
                      <a:pt x="4311" y="220"/>
                    </a:lnTo>
                    <a:lnTo>
                      <a:pt x="4311" y="219"/>
                    </a:lnTo>
                    <a:lnTo>
                      <a:pt x="4311" y="219"/>
                    </a:lnTo>
                    <a:lnTo>
                      <a:pt x="4311" y="219"/>
                    </a:lnTo>
                    <a:lnTo>
                      <a:pt x="4311" y="219"/>
                    </a:lnTo>
                    <a:lnTo>
                      <a:pt x="4311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2" y="219"/>
                    </a:lnTo>
                    <a:lnTo>
                      <a:pt x="4313" y="219"/>
                    </a:lnTo>
                    <a:lnTo>
                      <a:pt x="4313" y="219"/>
                    </a:lnTo>
                    <a:lnTo>
                      <a:pt x="4313" y="218"/>
                    </a:lnTo>
                    <a:lnTo>
                      <a:pt x="4313" y="218"/>
                    </a:lnTo>
                    <a:lnTo>
                      <a:pt x="4313" y="218"/>
                    </a:lnTo>
                    <a:lnTo>
                      <a:pt x="4313" y="218"/>
                    </a:lnTo>
                    <a:lnTo>
                      <a:pt x="4313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4" y="218"/>
                    </a:lnTo>
                    <a:lnTo>
                      <a:pt x="4315" y="218"/>
                    </a:lnTo>
                    <a:lnTo>
                      <a:pt x="4315" y="218"/>
                    </a:lnTo>
                    <a:lnTo>
                      <a:pt x="4315" y="218"/>
                    </a:lnTo>
                    <a:lnTo>
                      <a:pt x="4315" y="218"/>
                    </a:lnTo>
                    <a:lnTo>
                      <a:pt x="4315" y="218"/>
                    </a:lnTo>
                    <a:lnTo>
                      <a:pt x="4315" y="219"/>
                    </a:lnTo>
                    <a:lnTo>
                      <a:pt x="4315" y="219"/>
                    </a:lnTo>
                    <a:lnTo>
                      <a:pt x="4316" y="219"/>
                    </a:lnTo>
                    <a:lnTo>
                      <a:pt x="4316" y="219"/>
                    </a:lnTo>
                    <a:lnTo>
                      <a:pt x="4316" y="220"/>
                    </a:lnTo>
                    <a:lnTo>
                      <a:pt x="4316" y="220"/>
                    </a:lnTo>
                    <a:lnTo>
                      <a:pt x="4316" y="220"/>
                    </a:lnTo>
                    <a:lnTo>
                      <a:pt x="4316" y="221"/>
                    </a:lnTo>
                    <a:lnTo>
                      <a:pt x="4317" y="221"/>
                    </a:lnTo>
                    <a:lnTo>
                      <a:pt x="4317" y="221"/>
                    </a:lnTo>
                    <a:lnTo>
                      <a:pt x="4317" y="221"/>
                    </a:lnTo>
                    <a:lnTo>
                      <a:pt x="4317" y="221"/>
                    </a:lnTo>
                    <a:lnTo>
                      <a:pt x="4317" y="220"/>
                    </a:lnTo>
                    <a:lnTo>
                      <a:pt x="4317" y="220"/>
                    </a:lnTo>
                    <a:lnTo>
                      <a:pt x="4317" y="220"/>
                    </a:lnTo>
                    <a:lnTo>
                      <a:pt x="4317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8" y="219"/>
                    </a:lnTo>
                    <a:lnTo>
                      <a:pt x="4319" y="219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19" y="220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0" y="219"/>
                    </a:lnTo>
                    <a:lnTo>
                      <a:pt x="4321" y="220"/>
                    </a:lnTo>
                    <a:lnTo>
                      <a:pt x="4321" y="220"/>
                    </a:lnTo>
                    <a:lnTo>
                      <a:pt x="4321" y="220"/>
                    </a:lnTo>
                    <a:lnTo>
                      <a:pt x="4321" y="220"/>
                    </a:lnTo>
                    <a:lnTo>
                      <a:pt x="4321" y="220"/>
                    </a:lnTo>
                    <a:lnTo>
                      <a:pt x="4321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2" y="221"/>
                    </a:lnTo>
                    <a:lnTo>
                      <a:pt x="4323" y="221"/>
                    </a:lnTo>
                    <a:lnTo>
                      <a:pt x="4323" y="221"/>
                    </a:lnTo>
                    <a:lnTo>
                      <a:pt x="4323" y="220"/>
                    </a:lnTo>
                    <a:lnTo>
                      <a:pt x="4323" y="220"/>
                    </a:lnTo>
                    <a:lnTo>
                      <a:pt x="4323" y="221"/>
                    </a:lnTo>
                    <a:lnTo>
                      <a:pt x="4323" y="221"/>
                    </a:lnTo>
                    <a:lnTo>
                      <a:pt x="4324" y="221"/>
                    </a:lnTo>
                    <a:lnTo>
                      <a:pt x="4324" y="221"/>
                    </a:lnTo>
                    <a:lnTo>
                      <a:pt x="4324" y="221"/>
                    </a:lnTo>
                    <a:lnTo>
                      <a:pt x="4324" y="222"/>
                    </a:lnTo>
                    <a:lnTo>
                      <a:pt x="4324" y="222"/>
                    </a:lnTo>
                    <a:lnTo>
                      <a:pt x="4324" y="222"/>
                    </a:lnTo>
                    <a:lnTo>
                      <a:pt x="4324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5" y="222"/>
                    </a:lnTo>
                    <a:lnTo>
                      <a:pt x="4326" y="222"/>
                    </a:lnTo>
                    <a:lnTo>
                      <a:pt x="4326" y="222"/>
                    </a:lnTo>
                    <a:lnTo>
                      <a:pt x="4326" y="223"/>
                    </a:lnTo>
                    <a:lnTo>
                      <a:pt x="4326" y="223"/>
                    </a:lnTo>
                    <a:lnTo>
                      <a:pt x="4326" y="223"/>
                    </a:lnTo>
                    <a:lnTo>
                      <a:pt x="4326" y="224"/>
                    </a:lnTo>
                    <a:lnTo>
                      <a:pt x="4326" y="224"/>
                    </a:lnTo>
                    <a:lnTo>
                      <a:pt x="4327" y="225"/>
                    </a:lnTo>
                    <a:lnTo>
                      <a:pt x="4327" y="225"/>
                    </a:lnTo>
                    <a:lnTo>
                      <a:pt x="4327" y="225"/>
                    </a:lnTo>
                    <a:lnTo>
                      <a:pt x="4327" y="226"/>
                    </a:lnTo>
                    <a:lnTo>
                      <a:pt x="4327" y="226"/>
                    </a:lnTo>
                    <a:lnTo>
                      <a:pt x="4327" y="226"/>
                    </a:lnTo>
                    <a:lnTo>
                      <a:pt x="4328" y="226"/>
                    </a:lnTo>
                    <a:lnTo>
                      <a:pt x="4328" y="226"/>
                    </a:lnTo>
                    <a:lnTo>
                      <a:pt x="4328" y="227"/>
                    </a:lnTo>
                    <a:lnTo>
                      <a:pt x="4328" y="227"/>
                    </a:lnTo>
                    <a:lnTo>
                      <a:pt x="4328" y="227"/>
                    </a:lnTo>
                    <a:lnTo>
                      <a:pt x="4328" y="227"/>
                    </a:lnTo>
                    <a:lnTo>
                      <a:pt x="4328" y="228"/>
                    </a:lnTo>
                    <a:lnTo>
                      <a:pt x="4328" y="228"/>
                    </a:lnTo>
                    <a:lnTo>
                      <a:pt x="4329" y="228"/>
                    </a:lnTo>
                    <a:lnTo>
                      <a:pt x="4329" y="228"/>
                    </a:lnTo>
                    <a:lnTo>
                      <a:pt x="4329" y="229"/>
                    </a:lnTo>
                    <a:lnTo>
                      <a:pt x="4329" y="229"/>
                    </a:lnTo>
                    <a:lnTo>
                      <a:pt x="4329" y="229"/>
                    </a:lnTo>
                    <a:lnTo>
                      <a:pt x="4329" y="229"/>
                    </a:lnTo>
                    <a:lnTo>
                      <a:pt x="4330" y="229"/>
                    </a:lnTo>
                    <a:lnTo>
                      <a:pt x="4330" y="229"/>
                    </a:lnTo>
                    <a:lnTo>
                      <a:pt x="4330" y="228"/>
                    </a:lnTo>
                    <a:lnTo>
                      <a:pt x="4330" y="228"/>
                    </a:lnTo>
                    <a:lnTo>
                      <a:pt x="4330" y="228"/>
                    </a:lnTo>
                    <a:lnTo>
                      <a:pt x="4330" y="227"/>
                    </a:lnTo>
                    <a:lnTo>
                      <a:pt x="4330" y="227"/>
                    </a:lnTo>
                    <a:lnTo>
                      <a:pt x="4331" y="226"/>
                    </a:lnTo>
                    <a:lnTo>
                      <a:pt x="4331" y="226"/>
                    </a:lnTo>
                    <a:lnTo>
                      <a:pt x="4331" y="225"/>
                    </a:lnTo>
                    <a:lnTo>
                      <a:pt x="4331" y="225"/>
                    </a:lnTo>
                    <a:lnTo>
                      <a:pt x="4331" y="224"/>
                    </a:lnTo>
                    <a:lnTo>
                      <a:pt x="4331" y="224"/>
                    </a:lnTo>
                    <a:lnTo>
                      <a:pt x="4331" y="223"/>
                    </a:lnTo>
                    <a:lnTo>
                      <a:pt x="4332" y="223"/>
                    </a:lnTo>
                    <a:lnTo>
                      <a:pt x="4332" y="223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3" y="222"/>
                    </a:lnTo>
                    <a:lnTo>
                      <a:pt x="4333" y="222"/>
                    </a:lnTo>
                    <a:lnTo>
                      <a:pt x="4333" y="222"/>
                    </a:lnTo>
                    <a:lnTo>
                      <a:pt x="4333" y="222"/>
                    </a:lnTo>
                    <a:lnTo>
                      <a:pt x="4333" y="222"/>
                    </a:lnTo>
                    <a:lnTo>
                      <a:pt x="4333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4" y="221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5" y="220"/>
                    </a:lnTo>
                    <a:lnTo>
                      <a:pt x="4336" y="220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6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7" y="219"/>
                    </a:lnTo>
                    <a:lnTo>
                      <a:pt x="4338" y="219"/>
                    </a:lnTo>
                    <a:lnTo>
                      <a:pt x="4338" y="219"/>
                    </a:lnTo>
                    <a:lnTo>
                      <a:pt x="4338" y="219"/>
                    </a:lnTo>
                    <a:lnTo>
                      <a:pt x="4338" y="220"/>
                    </a:lnTo>
                    <a:lnTo>
                      <a:pt x="4338" y="220"/>
                    </a:lnTo>
                    <a:lnTo>
                      <a:pt x="4338" y="220"/>
                    </a:lnTo>
                    <a:lnTo>
                      <a:pt x="4339" y="220"/>
                    </a:lnTo>
                    <a:lnTo>
                      <a:pt x="4339" y="220"/>
                    </a:lnTo>
                    <a:lnTo>
                      <a:pt x="4339" y="220"/>
                    </a:lnTo>
                    <a:lnTo>
                      <a:pt x="4339" y="220"/>
                    </a:lnTo>
                    <a:lnTo>
                      <a:pt x="4339" y="220"/>
                    </a:lnTo>
                    <a:lnTo>
                      <a:pt x="4339" y="219"/>
                    </a:lnTo>
                    <a:lnTo>
                      <a:pt x="4339" y="219"/>
                    </a:lnTo>
                    <a:lnTo>
                      <a:pt x="4340" y="219"/>
                    </a:lnTo>
                    <a:lnTo>
                      <a:pt x="4340" y="219"/>
                    </a:lnTo>
                    <a:lnTo>
                      <a:pt x="4340" y="220"/>
                    </a:lnTo>
                    <a:lnTo>
                      <a:pt x="4340" y="220"/>
                    </a:lnTo>
                    <a:lnTo>
                      <a:pt x="4340" y="220"/>
                    </a:lnTo>
                    <a:lnTo>
                      <a:pt x="4340" y="220"/>
                    </a:lnTo>
                    <a:lnTo>
                      <a:pt x="4340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1" y="220"/>
                    </a:lnTo>
                    <a:lnTo>
                      <a:pt x="4342" y="220"/>
                    </a:lnTo>
                    <a:lnTo>
                      <a:pt x="4342" y="220"/>
                    </a:lnTo>
                    <a:lnTo>
                      <a:pt x="4342" y="220"/>
                    </a:lnTo>
                    <a:lnTo>
                      <a:pt x="4342" y="220"/>
                    </a:lnTo>
                    <a:lnTo>
                      <a:pt x="4342" y="221"/>
                    </a:lnTo>
                    <a:lnTo>
                      <a:pt x="4342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3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4" y="221"/>
                    </a:lnTo>
                    <a:lnTo>
                      <a:pt x="4345" y="221"/>
                    </a:lnTo>
                    <a:lnTo>
                      <a:pt x="4345" y="221"/>
                    </a:lnTo>
                    <a:lnTo>
                      <a:pt x="4345" y="222"/>
                    </a:lnTo>
                    <a:lnTo>
                      <a:pt x="4345" y="222"/>
                    </a:lnTo>
                    <a:lnTo>
                      <a:pt x="4345" y="222"/>
                    </a:lnTo>
                    <a:lnTo>
                      <a:pt x="4345" y="222"/>
                    </a:lnTo>
                    <a:lnTo>
                      <a:pt x="4345" y="222"/>
                    </a:lnTo>
                    <a:lnTo>
                      <a:pt x="4346" y="222"/>
                    </a:lnTo>
                    <a:lnTo>
                      <a:pt x="4346" y="222"/>
                    </a:lnTo>
                    <a:lnTo>
                      <a:pt x="4346" y="222"/>
                    </a:lnTo>
                    <a:lnTo>
                      <a:pt x="4346" y="221"/>
                    </a:lnTo>
                    <a:lnTo>
                      <a:pt x="4346" y="221"/>
                    </a:lnTo>
                    <a:lnTo>
                      <a:pt x="4346" y="221"/>
                    </a:lnTo>
                    <a:lnTo>
                      <a:pt x="4346" y="221"/>
                    </a:lnTo>
                    <a:lnTo>
                      <a:pt x="4347" y="221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7" y="222"/>
                    </a:lnTo>
                    <a:lnTo>
                      <a:pt x="4348" y="222"/>
                    </a:lnTo>
                    <a:lnTo>
                      <a:pt x="4348" y="223"/>
                    </a:lnTo>
                    <a:lnTo>
                      <a:pt x="4348" y="223"/>
                    </a:lnTo>
                    <a:lnTo>
                      <a:pt x="4348" y="222"/>
                    </a:lnTo>
                    <a:lnTo>
                      <a:pt x="4348" y="222"/>
                    </a:lnTo>
                    <a:lnTo>
                      <a:pt x="4348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2"/>
                    </a:lnTo>
                    <a:lnTo>
                      <a:pt x="4349" y="223"/>
                    </a:lnTo>
                    <a:lnTo>
                      <a:pt x="4350" y="223"/>
                    </a:lnTo>
                    <a:lnTo>
                      <a:pt x="4350" y="223"/>
                    </a:lnTo>
                    <a:lnTo>
                      <a:pt x="4350" y="223"/>
                    </a:lnTo>
                    <a:lnTo>
                      <a:pt x="4350" y="223"/>
                    </a:lnTo>
                    <a:lnTo>
                      <a:pt x="4350" y="224"/>
                    </a:lnTo>
                    <a:lnTo>
                      <a:pt x="4350" y="224"/>
                    </a:lnTo>
                    <a:lnTo>
                      <a:pt x="4351" y="224"/>
                    </a:lnTo>
                    <a:lnTo>
                      <a:pt x="4351" y="224"/>
                    </a:lnTo>
                    <a:lnTo>
                      <a:pt x="4351" y="224"/>
                    </a:lnTo>
                    <a:lnTo>
                      <a:pt x="4351" y="225"/>
                    </a:lnTo>
                    <a:lnTo>
                      <a:pt x="4351" y="225"/>
                    </a:lnTo>
                    <a:lnTo>
                      <a:pt x="4351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2" y="225"/>
                    </a:lnTo>
                    <a:lnTo>
                      <a:pt x="4353" y="226"/>
                    </a:lnTo>
                    <a:lnTo>
                      <a:pt x="4353" y="226"/>
                    </a:lnTo>
                    <a:lnTo>
                      <a:pt x="4353" y="226"/>
                    </a:lnTo>
                    <a:lnTo>
                      <a:pt x="4353" y="226"/>
                    </a:lnTo>
                    <a:lnTo>
                      <a:pt x="4353" y="225"/>
                    </a:lnTo>
                    <a:lnTo>
                      <a:pt x="4353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4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5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5"/>
                    </a:lnTo>
                    <a:lnTo>
                      <a:pt x="4356" y="226"/>
                    </a:lnTo>
                    <a:lnTo>
                      <a:pt x="4357" y="226"/>
                    </a:lnTo>
                    <a:lnTo>
                      <a:pt x="4357" y="226"/>
                    </a:lnTo>
                    <a:lnTo>
                      <a:pt x="4357" y="226"/>
                    </a:lnTo>
                    <a:lnTo>
                      <a:pt x="4357" y="226"/>
                    </a:lnTo>
                    <a:lnTo>
                      <a:pt x="4357" y="226"/>
                    </a:lnTo>
                    <a:lnTo>
                      <a:pt x="4357" y="227"/>
                    </a:lnTo>
                    <a:lnTo>
                      <a:pt x="4358" y="227"/>
                    </a:lnTo>
                    <a:lnTo>
                      <a:pt x="4358" y="227"/>
                    </a:lnTo>
                    <a:lnTo>
                      <a:pt x="4358" y="226"/>
                    </a:lnTo>
                    <a:lnTo>
                      <a:pt x="4358" y="226"/>
                    </a:lnTo>
                    <a:lnTo>
                      <a:pt x="4358" y="226"/>
                    </a:lnTo>
                    <a:lnTo>
                      <a:pt x="4358" y="226"/>
                    </a:lnTo>
                    <a:lnTo>
                      <a:pt x="4358" y="226"/>
                    </a:lnTo>
                    <a:lnTo>
                      <a:pt x="4359" y="227"/>
                    </a:lnTo>
                    <a:lnTo>
                      <a:pt x="4359" y="227"/>
                    </a:lnTo>
                    <a:lnTo>
                      <a:pt x="4359" y="227"/>
                    </a:lnTo>
                    <a:lnTo>
                      <a:pt x="4359" y="227"/>
                    </a:lnTo>
                    <a:lnTo>
                      <a:pt x="4359" y="227"/>
                    </a:lnTo>
                    <a:lnTo>
                      <a:pt x="4359" y="228"/>
                    </a:lnTo>
                    <a:lnTo>
                      <a:pt x="4359" y="228"/>
                    </a:lnTo>
                    <a:lnTo>
                      <a:pt x="4360" y="228"/>
                    </a:lnTo>
                    <a:lnTo>
                      <a:pt x="4360" y="228"/>
                    </a:lnTo>
                    <a:lnTo>
                      <a:pt x="4360" y="228"/>
                    </a:lnTo>
                    <a:lnTo>
                      <a:pt x="4360" y="228"/>
                    </a:lnTo>
                    <a:lnTo>
                      <a:pt x="4360" y="229"/>
                    </a:lnTo>
                    <a:lnTo>
                      <a:pt x="4360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1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2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3" y="229"/>
                    </a:lnTo>
                    <a:lnTo>
                      <a:pt x="4364" y="229"/>
                    </a:lnTo>
                    <a:lnTo>
                      <a:pt x="4364" y="229"/>
                    </a:lnTo>
                    <a:lnTo>
                      <a:pt x="4364" y="230"/>
                    </a:lnTo>
                    <a:lnTo>
                      <a:pt x="4364" y="230"/>
                    </a:lnTo>
                    <a:lnTo>
                      <a:pt x="4364" y="230"/>
                    </a:lnTo>
                    <a:lnTo>
                      <a:pt x="4364" y="230"/>
                    </a:lnTo>
                    <a:lnTo>
                      <a:pt x="4364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30"/>
                    </a:lnTo>
                    <a:lnTo>
                      <a:pt x="4365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6" y="229"/>
                    </a:lnTo>
                    <a:lnTo>
                      <a:pt x="4367" y="229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7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8" y="228"/>
                    </a:lnTo>
                    <a:lnTo>
                      <a:pt x="4369" y="228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69" y="229"/>
                    </a:lnTo>
                    <a:lnTo>
                      <a:pt x="4370" y="229"/>
                    </a:lnTo>
                    <a:lnTo>
                      <a:pt x="4370" y="229"/>
                    </a:lnTo>
                    <a:lnTo>
                      <a:pt x="4370" y="229"/>
                    </a:lnTo>
                    <a:lnTo>
                      <a:pt x="4370" y="228"/>
                    </a:lnTo>
                    <a:lnTo>
                      <a:pt x="4370" y="228"/>
                    </a:lnTo>
                    <a:lnTo>
                      <a:pt x="4370" y="228"/>
                    </a:lnTo>
                    <a:lnTo>
                      <a:pt x="4370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1" y="228"/>
                    </a:lnTo>
                    <a:lnTo>
                      <a:pt x="4372" y="228"/>
                    </a:lnTo>
                    <a:lnTo>
                      <a:pt x="4372" y="228"/>
                    </a:lnTo>
                    <a:lnTo>
                      <a:pt x="4372" y="228"/>
                    </a:lnTo>
                    <a:lnTo>
                      <a:pt x="4372" y="228"/>
                    </a:lnTo>
                    <a:lnTo>
                      <a:pt x="4372" y="228"/>
                    </a:lnTo>
                    <a:lnTo>
                      <a:pt x="4372" y="229"/>
                    </a:lnTo>
                    <a:lnTo>
                      <a:pt x="4373" y="229"/>
                    </a:lnTo>
                    <a:lnTo>
                      <a:pt x="4373" y="229"/>
                    </a:lnTo>
                    <a:lnTo>
                      <a:pt x="4373" y="229"/>
                    </a:lnTo>
                    <a:lnTo>
                      <a:pt x="4373" y="229"/>
                    </a:lnTo>
                    <a:lnTo>
                      <a:pt x="4373" y="230"/>
                    </a:lnTo>
                    <a:lnTo>
                      <a:pt x="4373" y="230"/>
                    </a:lnTo>
                    <a:lnTo>
                      <a:pt x="4373" y="230"/>
                    </a:lnTo>
                    <a:lnTo>
                      <a:pt x="4373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4" y="230"/>
                    </a:lnTo>
                    <a:lnTo>
                      <a:pt x="4375" y="230"/>
                    </a:lnTo>
                    <a:lnTo>
                      <a:pt x="4375" y="230"/>
                    </a:lnTo>
                    <a:lnTo>
                      <a:pt x="4375" y="230"/>
                    </a:lnTo>
                    <a:lnTo>
                      <a:pt x="4375" y="229"/>
                    </a:lnTo>
                    <a:lnTo>
                      <a:pt x="4375" y="229"/>
                    </a:lnTo>
                    <a:lnTo>
                      <a:pt x="4375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6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7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8" y="229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79" y="230"/>
                    </a:lnTo>
                    <a:lnTo>
                      <a:pt x="4380" y="230"/>
                    </a:lnTo>
                    <a:lnTo>
                      <a:pt x="4380" y="230"/>
                    </a:lnTo>
                    <a:lnTo>
                      <a:pt x="4380" y="230"/>
                    </a:lnTo>
                    <a:lnTo>
                      <a:pt x="4380" y="230"/>
                    </a:lnTo>
                    <a:lnTo>
                      <a:pt x="4380" y="231"/>
                    </a:lnTo>
                    <a:lnTo>
                      <a:pt x="4380" y="231"/>
                    </a:lnTo>
                    <a:lnTo>
                      <a:pt x="4380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1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2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3" y="231"/>
                    </a:lnTo>
                    <a:lnTo>
                      <a:pt x="4384" y="231"/>
                    </a:lnTo>
                    <a:lnTo>
                      <a:pt x="4384" y="231"/>
                    </a:lnTo>
                    <a:lnTo>
                      <a:pt x="4384" y="231"/>
                    </a:lnTo>
                    <a:lnTo>
                      <a:pt x="4384" y="231"/>
                    </a:lnTo>
                    <a:lnTo>
                      <a:pt x="4384" y="231"/>
                    </a:lnTo>
                    <a:lnTo>
                      <a:pt x="4384" y="232"/>
                    </a:lnTo>
                    <a:lnTo>
                      <a:pt x="4384" y="232"/>
                    </a:lnTo>
                    <a:lnTo>
                      <a:pt x="4385" y="232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5" y="231"/>
                    </a:lnTo>
                    <a:lnTo>
                      <a:pt x="4386" y="231"/>
                    </a:lnTo>
                    <a:lnTo>
                      <a:pt x="4386" y="231"/>
                    </a:lnTo>
                    <a:lnTo>
                      <a:pt x="4386" y="231"/>
                    </a:lnTo>
                    <a:lnTo>
                      <a:pt x="4386" y="232"/>
                    </a:lnTo>
                    <a:lnTo>
                      <a:pt x="4386" y="232"/>
                    </a:lnTo>
                    <a:lnTo>
                      <a:pt x="4386" y="232"/>
                    </a:lnTo>
                    <a:lnTo>
                      <a:pt x="4386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7" y="232"/>
                    </a:lnTo>
                    <a:lnTo>
                      <a:pt x="4388" y="232"/>
                    </a:lnTo>
                    <a:lnTo>
                      <a:pt x="4388" y="232"/>
                    </a:lnTo>
                    <a:lnTo>
                      <a:pt x="4388" y="232"/>
                    </a:lnTo>
                    <a:lnTo>
                      <a:pt x="4388" y="233"/>
                    </a:lnTo>
                    <a:lnTo>
                      <a:pt x="4388" y="233"/>
                    </a:lnTo>
                    <a:lnTo>
                      <a:pt x="4388" y="233"/>
                    </a:lnTo>
                    <a:lnTo>
                      <a:pt x="4388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89" y="233"/>
                    </a:lnTo>
                    <a:lnTo>
                      <a:pt x="4390" y="233"/>
                    </a:lnTo>
                    <a:lnTo>
                      <a:pt x="4390" y="233"/>
                    </a:lnTo>
                    <a:lnTo>
                      <a:pt x="4390" y="233"/>
                    </a:lnTo>
                    <a:lnTo>
                      <a:pt x="4390" y="234"/>
                    </a:lnTo>
                    <a:lnTo>
                      <a:pt x="4390" y="234"/>
                    </a:lnTo>
                    <a:lnTo>
                      <a:pt x="4390" y="234"/>
                    </a:lnTo>
                    <a:lnTo>
                      <a:pt x="4390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1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2" y="234"/>
                    </a:lnTo>
                    <a:lnTo>
                      <a:pt x="4393" y="234"/>
                    </a:lnTo>
                    <a:lnTo>
                      <a:pt x="4393" y="234"/>
                    </a:lnTo>
                    <a:lnTo>
                      <a:pt x="4393" y="234"/>
                    </a:lnTo>
                    <a:lnTo>
                      <a:pt x="4393" y="234"/>
                    </a:lnTo>
                    <a:lnTo>
                      <a:pt x="4393" y="235"/>
                    </a:lnTo>
                    <a:lnTo>
                      <a:pt x="4393" y="235"/>
                    </a:lnTo>
                    <a:lnTo>
                      <a:pt x="4393" y="235"/>
                    </a:lnTo>
                    <a:lnTo>
                      <a:pt x="4393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4" y="235"/>
                    </a:lnTo>
                    <a:lnTo>
                      <a:pt x="4395" y="235"/>
                    </a:lnTo>
                    <a:lnTo>
                      <a:pt x="4395" y="235"/>
                    </a:lnTo>
                    <a:lnTo>
                      <a:pt x="4395" y="236"/>
                    </a:lnTo>
                    <a:lnTo>
                      <a:pt x="4395" y="236"/>
                    </a:lnTo>
                    <a:lnTo>
                      <a:pt x="4395" y="236"/>
                    </a:lnTo>
                    <a:lnTo>
                      <a:pt x="4395" y="236"/>
                    </a:lnTo>
                    <a:lnTo>
                      <a:pt x="4395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6" y="236"/>
                    </a:lnTo>
                    <a:lnTo>
                      <a:pt x="4397" y="236"/>
                    </a:lnTo>
                    <a:lnTo>
                      <a:pt x="4397" y="236"/>
                    </a:lnTo>
                    <a:lnTo>
                      <a:pt x="4397" y="236"/>
                    </a:lnTo>
                    <a:lnTo>
                      <a:pt x="4397" y="236"/>
                    </a:lnTo>
                    <a:lnTo>
                      <a:pt x="4397" y="236"/>
                    </a:lnTo>
                    <a:lnTo>
                      <a:pt x="4397" y="237"/>
                    </a:lnTo>
                    <a:lnTo>
                      <a:pt x="4397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8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7"/>
                    </a:lnTo>
                    <a:lnTo>
                      <a:pt x="4399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0" y="238"/>
                    </a:lnTo>
                    <a:lnTo>
                      <a:pt x="4401" y="238"/>
                    </a:lnTo>
                    <a:lnTo>
                      <a:pt x="4401" y="238"/>
                    </a:lnTo>
                    <a:lnTo>
                      <a:pt x="4401" y="238"/>
                    </a:lnTo>
                    <a:lnTo>
                      <a:pt x="4401" y="238"/>
                    </a:lnTo>
                    <a:lnTo>
                      <a:pt x="4401" y="238"/>
                    </a:lnTo>
                    <a:lnTo>
                      <a:pt x="4401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2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3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4" y="239"/>
                    </a:lnTo>
                    <a:lnTo>
                      <a:pt x="4405" y="239"/>
                    </a:lnTo>
                    <a:lnTo>
                      <a:pt x="4405" y="239"/>
                    </a:lnTo>
                    <a:lnTo>
                      <a:pt x="4405" y="239"/>
                    </a:lnTo>
                    <a:lnTo>
                      <a:pt x="4405" y="239"/>
                    </a:lnTo>
                    <a:lnTo>
                      <a:pt x="4405" y="240"/>
                    </a:lnTo>
                    <a:lnTo>
                      <a:pt x="4405" y="240"/>
                    </a:lnTo>
                    <a:lnTo>
                      <a:pt x="4405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6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7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8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09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0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1" y="240"/>
                    </a:lnTo>
                    <a:lnTo>
                      <a:pt x="4412" y="240"/>
                    </a:lnTo>
                    <a:lnTo>
                      <a:pt x="4412" y="240"/>
                    </a:lnTo>
                    <a:lnTo>
                      <a:pt x="4412" y="240"/>
                    </a:lnTo>
                    <a:lnTo>
                      <a:pt x="4412" y="240"/>
                    </a:lnTo>
                    <a:lnTo>
                      <a:pt x="4412" y="239"/>
                    </a:lnTo>
                    <a:lnTo>
                      <a:pt x="4412" y="239"/>
                    </a:lnTo>
                    <a:lnTo>
                      <a:pt x="4412" y="239"/>
                    </a:lnTo>
                    <a:lnTo>
                      <a:pt x="4413" y="238"/>
                    </a:lnTo>
                    <a:lnTo>
                      <a:pt x="4413" y="238"/>
                    </a:lnTo>
                    <a:lnTo>
                      <a:pt x="4413" y="238"/>
                    </a:lnTo>
                    <a:lnTo>
                      <a:pt x="4413" y="237"/>
                    </a:lnTo>
                    <a:lnTo>
                      <a:pt x="4413" y="237"/>
                    </a:lnTo>
                    <a:lnTo>
                      <a:pt x="4413" y="237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6"/>
                    </a:lnTo>
                    <a:lnTo>
                      <a:pt x="4414" y="235"/>
                    </a:lnTo>
                    <a:lnTo>
                      <a:pt x="4414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5" y="235"/>
                    </a:lnTo>
                    <a:lnTo>
                      <a:pt x="4416" y="235"/>
                    </a:lnTo>
                    <a:lnTo>
                      <a:pt x="4416" y="234"/>
                    </a:lnTo>
                    <a:lnTo>
                      <a:pt x="4416" y="234"/>
                    </a:lnTo>
                    <a:lnTo>
                      <a:pt x="4416" y="234"/>
                    </a:lnTo>
                    <a:lnTo>
                      <a:pt x="4416" y="234"/>
                    </a:lnTo>
                    <a:lnTo>
                      <a:pt x="4416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7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8" y="234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19" y="233"/>
                    </a:lnTo>
                    <a:lnTo>
                      <a:pt x="4420" y="233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0" y="232"/>
                    </a:lnTo>
                    <a:lnTo>
                      <a:pt x="4421" y="232"/>
                    </a:lnTo>
                    <a:lnTo>
                      <a:pt x="4421" y="232"/>
                    </a:lnTo>
                    <a:lnTo>
                      <a:pt x="4421" y="231"/>
                    </a:lnTo>
                    <a:lnTo>
                      <a:pt x="4421" y="231"/>
                    </a:lnTo>
                    <a:lnTo>
                      <a:pt x="4421" y="231"/>
                    </a:lnTo>
                    <a:lnTo>
                      <a:pt x="4421" y="231"/>
                    </a:lnTo>
                    <a:lnTo>
                      <a:pt x="4421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2" y="231"/>
                    </a:lnTo>
                    <a:lnTo>
                      <a:pt x="4423" y="231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3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4" y="230"/>
                    </a:lnTo>
                    <a:lnTo>
                      <a:pt x="4425" y="230"/>
                    </a:lnTo>
                    <a:lnTo>
                      <a:pt x="4425" y="230"/>
                    </a:lnTo>
                    <a:lnTo>
                      <a:pt x="4425" y="229"/>
                    </a:lnTo>
                    <a:lnTo>
                      <a:pt x="4425" y="229"/>
                    </a:lnTo>
                    <a:lnTo>
                      <a:pt x="4425" y="229"/>
                    </a:lnTo>
                    <a:lnTo>
                      <a:pt x="4425" y="229"/>
                    </a:lnTo>
                    <a:lnTo>
                      <a:pt x="4425" y="229"/>
                    </a:lnTo>
                    <a:lnTo>
                      <a:pt x="4426" y="229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6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7" y="228"/>
                    </a:lnTo>
                    <a:lnTo>
                      <a:pt x="4428" y="228"/>
                    </a:lnTo>
                    <a:lnTo>
                      <a:pt x="4428" y="227"/>
                    </a:lnTo>
                    <a:lnTo>
                      <a:pt x="4428" y="227"/>
                    </a:lnTo>
                    <a:lnTo>
                      <a:pt x="4428" y="227"/>
                    </a:lnTo>
                    <a:lnTo>
                      <a:pt x="4428" y="227"/>
                    </a:lnTo>
                    <a:lnTo>
                      <a:pt x="4428" y="227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6"/>
                    </a:lnTo>
                    <a:lnTo>
                      <a:pt x="4429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5"/>
                    </a:lnTo>
                    <a:lnTo>
                      <a:pt x="4430" y="224"/>
                    </a:lnTo>
                    <a:lnTo>
                      <a:pt x="4431" y="224"/>
                    </a:lnTo>
                    <a:lnTo>
                      <a:pt x="4431" y="224"/>
                    </a:lnTo>
                    <a:lnTo>
                      <a:pt x="4431" y="224"/>
                    </a:lnTo>
                    <a:lnTo>
                      <a:pt x="4431" y="224"/>
                    </a:lnTo>
                    <a:lnTo>
                      <a:pt x="4431" y="223"/>
                    </a:lnTo>
                    <a:lnTo>
                      <a:pt x="4431" y="223"/>
                    </a:lnTo>
                    <a:lnTo>
                      <a:pt x="4432" y="223"/>
                    </a:lnTo>
                    <a:lnTo>
                      <a:pt x="4432" y="223"/>
                    </a:lnTo>
                    <a:lnTo>
                      <a:pt x="4432" y="223"/>
                    </a:lnTo>
                    <a:lnTo>
                      <a:pt x="4432" y="223"/>
                    </a:lnTo>
                    <a:lnTo>
                      <a:pt x="4432" y="223"/>
                    </a:lnTo>
                    <a:lnTo>
                      <a:pt x="4432" y="222"/>
                    </a:lnTo>
                    <a:lnTo>
                      <a:pt x="4432" y="222"/>
                    </a:lnTo>
                    <a:lnTo>
                      <a:pt x="4432" y="222"/>
                    </a:lnTo>
                    <a:lnTo>
                      <a:pt x="4433" y="222"/>
                    </a:lnTo>
                    <a:lnTo>
                      <a:pt x="4433" y="222"/>
                    </a:lnTo>
                    <a:lnTo>
                      <a:pt x="4433" y="222"/>
                    </a:lnTo>
                    <a:lnTo>
                      <a:pt x="4433" y="222"/>
                    </a:lnTo>
                    <a:lnTo>
                      <a:pt x="4433" y="222"/>
                    </a:lnTo>
                    <a:lnTo>
                      <a:pt x="4433" y="221"/>
                    </a:lnTo>
                    <a:lnTo>
                      <a:pt x="4434" y="221"/>
                    </a:lnTo>
                    <a:lnTo>
                      <a:pt x="4434" y="221"/>
                    </a:lnTo>
                    <a:lnTo>
                      <a:pt x="4434" y="221"/>
                    </a:lnTo>
                    <a:lnTo>
                      <a:pt x="4434" y="221"/>
                    </a:lnTo>
                    <a:lnTo>
                      <a:pt x="4434" y="220"/>
                    </a:lnTo>
                    <a:lnTo>
                      <a:pt x="4434" y="220"/>
                    </a:lnTo>
                    <a:lnTo>
                      <a:pt x="4435" y="220"/>
                    </a:lnTo>
                    <a:lnTo>
                      <a:pt x="4435" y="220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5" y="219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6" y="218"/>
                    </a:lnTo>
                    <a:lnTo>
                      <a:pt x="4437" y="218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7" y="217"/>
                    </a:lnTo>
                    <a:lnTo>
                      <a:pt x="4438" y="217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8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6"/>
                    </a:lnTo>
                    <a:lnTo>
                      <a:pt x="4439" y="215"/>
                    </a:lnTo>
                    <a:lnTo>
                      <a:pt x="4440" y="215"/>
                    </a:lnTo>
                    <a:lnTo>
                      <a:pt x="4440" y="215"/>
                    </a:lnTo>
                    <a:lnTo>
                      <a:pt x="4440" y="214"/>
                    </a:lnTo>
                    <a:lnTo>
                      <a:pt x="4440" y="214"/>
                    </a:lnTo>
                    <a:lnTo>
                      <a:pt x="4440" y="213"/>
                    </a:lnTo>
                    <a:lnTo>
                      <a:pt x="4440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1" y="213"/>
                    </a:lnTo>
                    <a:lnTo>
                      <a:pt x="4442" y="213"/>
                    </a:lnTo>
                    <a:lnTo>
                      <a:pt x="4442" y="213"/>
                    </a:lnTo>
                    <a:lnTo>
                      <a:pt x="4442" y="213"/>
                    </a:lnTo>
                    <a:lnTo>
                      <a:pt x="4442" y="213"/>
                    </a:lnTo>
                    <a:lnTo>
                      <a:pt x="4442" y="212"/>
                    </a:lnTo>
                    <a:lnTo>
                      <a:pt x="4442" y="212"/>
                    </a:lnTo>
                    <a:lnTo>
                      <a:pt x="4443" y="212"/>
                    </a:lnTo>
                    <a:lnTo>
                      <a:pt x="4443" y="212"/>
                    </a:lnTo>
                    <a:lnTo>
                      <a:pt x="4443" y="212"/>
                    </a:lnTo>
                    <a:lnTo>
                      <a:pt x="4443" y="212"/>
                    </a:lnTo>
                    <a:lnTo>
                      <a:pt x="4443" y="212"/>
                    </a:lnTo>
                    <a:lnTo>
                      <a:pt x="4443" y="211"/>
                    </a:lnTo>
                    <a:lnTo>
                      <a:pt x="4443" y="211"/>
                    </a:lnTo>
                    <a:lnTo>
                      <a:pt x="4444" y="211"/>
                    </a:lnTo>
                    <a:lnTo>
                      <a:pt x="4444" y="210"/>
                    </a:lnTo>
                    <a:lnTo>
                      <a:pt x="4444" y="210"/>
                    </a:lnTo>
                    <a:lnTo>
                      <a:pt x="4444" y="210"/>
                    </a:lnTo>
                    <a:lnTo>
                      <a:pt x="4444" y="210"/>
                    </a:lnTo>
                    <a:lnTo>
                      <a:pt x="4444" y="209"/>
                    </a:lnTo>
                    <a:lnTo>
                      <a:pt x="4444" y="209"/>
                    </a:lnTo>
                    <a:lnTo>
                      <a:pt x="4445" y="209"/>
                    </a:lnTo>
                    <a:lnTo>
                      <a:pt x="4445" y="209"/>
                    </a:lnTo>
                    <a:lnTo>
                      <a:pt x="4445" y="209"/>
                    </a:lnTo>
                    <a:lnTo>
                      <a:pt x="4445" y="209"/>
                    </a:lnTo>
                    <a:lnTo>
                      <a:pt x="4445" y="208"/>
                    </a:lnTo>
                    <a:lnTo>
                      <a:pt x="4445" y="208"/>
                    </a:lnTo>
                    <a:lnTo>
                      <a:pt x="4446" y="208"/>
                    </a:lnTo>
                    <a:lnTo>
                      <a:pt x="4446" y="208"/>
                    </a:lnTo>
                    <a:lnTo>
                      <a:pt x="4446" y="207"/>
                    </a:lnTo>
                    <a:lnTo>
                      <a:pt x="4446" y="207"/>
                    </a:lnTo>
                    <a:lnTo>
                      <a:pt x="4446" y="207"/>
                    </a:lnTo>
                    <a:lnTo>
                      <a:pt x="4446" y="206"/>
                    </a:lnTo>
                    <a:lnTo>
                      <a:pt x="4446" y="206"/>
                    </a:lnTo>
                    <a:lnTo>
                      <a:pt x="4447" y="206"/>
                    </a:lnTo>
                    <a:lnTo>
                      <a:pt x="4447" y="206"/>
                    </a:lnTo>
                    <a:lnTo>
                      <a:pt x="4447" y="206"/>
                    </a:lnTo>
                    <a:lnTo>
                      <a:pt x="4447" y="205"/>
                    </a:lnTo>
                    <a:lnTo>
                      <a:pt x="4447" y="205"/>
                    </a:lnTo>
                    <a:lnTo>
                      <a:pt x="4447" y="205"/>
                    </a:lnTo>
                    <a:lnTo>
                      <a:pt x="4447" y="205"/>
                    </a:lnTo>
                    <a:lnTo>
                      <a:pt x="4448" y="205"/>
                    </a:lnTo>
                    <a:lnTo>
                      <a:pt x="4448" y="205"/>
                    </a:lnTo>
                    <a:lnTo>
                      <a:pt x="4448" y="204"/>
                    </a:lnTo>
                    <a:lnTo>
                      <a:pt x="4448" y="204"/>
                    </a:lnTo>
                    <a:lnTo>
                      <a:pt x="4448" y="204"/>
                    </a:lnTo>
                    <a:lnTo>
                      <a:pt x="4448" y="204"/>
                    </a:lnTo>
                    <a:lnTo>
                      <a:pt x="4448" y="204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49" y="203"/>
                    </a:lnTo>
                    <a:lnTo>
                      <a:pt x="4450" y="204"/>
                    </a:lnTo>
                    <a:lnTo>
                      <a:pt x="4450" y="204"/>
                    </a:lnTo>
                    <a:lnTo>
                      <a:pt x="4450" y="204"/>
                    </a:lnTo>
                    <a:lnTo>
                      <a:pt x="4450" y="204"/>
                    </a:lnTo>
                    <a:lnTo>
                      <a:pt x="4450" y="203"/>
                    </a:lnTo>
                    <a:lnTo>
                      <a:pt x="4450" y="203"/>
                    </a:lnTo>
                    <a:lnTo>
                      <a:pt x="4450" y="203"/>
                    </a:lnTo>
                    <a:lnTo>
                      <a:pt x="4450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1" y="202"/>
                    </a:lnTo>
                    <a:lnTo>
                      <a:pt x="4452" y="202"/>
                    </a:lnTo>
                    <a:lnTo>
                      <a:pt x="4452" y="202"/>
                    </a:lnTo>
                    <a:lnTo>
                      <a:pt x="4452" y="201"/>
                    </a:lnTo>
                    <a:lnTo>
                      <a:pt x="4452" y="201"/>
                    </a:lnTo>
                    <a:lnTo>
                      <a:pt x="4452" y="201"/>
                    </a:lnTo>
                    <a:lnTo>
                      <a:pt x="4452" y="200"/>
                    </a:lnTo>
                    <a:lnTo>
                      <a:pt x="4452" y="200"/>
                    </a:lnTo>
                    <a:lnTo>
                      <a:pt x="4452" y="200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3" y="199"/>
                    </a:lnTo>
                    <a:lnTo>
                      <a:pt x="4454" y="199"/>
                    </a:lnTo>
                    <a:lnTo>
                      <a:pt x="4454" y="200"/>
                    </a:lnTo>
                    <a:lnTo>
                      <a:pt x="4454" y="200"/>
                    </a:lnTo>
                    <a:lnTo>
                      <a:pt x="4454" y="200"/>
                    </a:lnTo>
                    <a:lnTo>
                      <a:pt x="4454" y="200"/>
                    </a:lnTo>
                    <a:lnTo>
                      <a:pt x="4454" y="200"/>
                    </a:lnTo>
                    <a:lnTo>
                      <a:pt x="4455" y="200"/>
                    </a:lnTo>
                    <a:lnTo>
                      <a:pt x="4455" y="200"/>
                    </a:lnTo>
                    <a:lnTo>
                      <a:pt x="4455" y="200"/>
                    </a:lnTo>
                    <a:lnTo>
                      <a:pt x="4455" y="200"/>
                    </a:lnTo>
                    <a:lnTo>
                      <a:pt x="4455" y="200"/>
                    </a:lnTo>
                    <a:lnTo>
                      <a:pt x="4455" y="199"/>
                    </a:lnTo>
                    <a:lnTo>
                      <a:pt x="4455" y="199"/>
                    </a:lnTo>
                    <a:lnTo>
                      <a:pt x="4455" y="199"/>
                    </a:lnTo>
                    <a:lnTo>
                      <a:pt x="4456" y="199"/>
                    </a:lnTo>
                    <a:lnTo>
                      <a:pt x="4456" y="198"/>
                    </a:lnTo>
                    <a:lnTo>
                      <a:pt x="4456" y="198"/>
                    </a:lnTo>
                    <a:lnTo>
                      <a:pt x="4456" y="198"/>
                    </a:lnTo>
                    <a:lnTo>
                      <a:pt x="4456" y="198"/>
                    </a:lnTo>
                    <a:lnTo>
                      <a:pt x="4456" y="198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7" y="197"/>
                    </a:lnTo>
                    <a:lnTo>
                      <a:pt x="4458" y="197"/>
                    </a:lnTo>
                    <a:lnTo>
                      <a:pt x="4458" y="196"/>
                    </a:lnTo>
                    <a:lnTo>
                      <a:pt x="4458" y="196"/>
                    </a:lnTo>
                    <a:lnTo>
                      <a:pt x="4458" y="196"/>
                    </a:lnTo>
                    <a:lnTo>
                      <a:pt x="4458" y="196"/>
                    </a:lnTo>
                    <a:lnTo>
                      <a:pt x="4458" y="196"/>
                    </a:lnTo>
                    <a:lnTo>
                      <a:pt x="4458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5"/>
                    </a:lnTo>
                    <a:lnTo>
                      <a:pt x="4459" y="194"/>
                    </a:lnTo>
                    <a:lnTo>
                      <a:pt x="4460" y="194"/>
                    </a:lnTo>
                    <a:lnTo>
                      <a:pt x="4460" y="194"/>
                    </a:lnTo>
                    <a:lnTo>
                      <a:pt x="4460" y="194"/>
                    </a:lnTo>
                    <a:lnTo>
                      <a:pt x="4460" y="194"/>
                    </a:lnTo>
                    <a:lnTo>
                      <a:pt x="4460" y="194"/>
                    </a:lnTo>
                    <a:lnTo>
                      <a:pt x="4460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1" y="193"/>
                    </a:lnTo>
                    <a:lnTo>
                      <a:pt x="4462" y="193"/>
                    </a:lnTo>
                    <a:lnTo>
                      <a:pt x="4462" y="193"/>
                    </a:lnTo>
                    <a:lnTo>
                      <a:pt x="4462" y="192"/>
                    </a:lnTo>
                    <a:lnTo>
                      <a:pt x="4462" y="192"/>
                    </a:lnTo>
                    <a:lnTo>
                      <a:pt x="4462" y="192"/>
                    </a:lnTo>
                    <a:lnTo>
                      <a:pt x="4462" y="192"/>
                    </a:lnTo>
                    <a:lnTo>
                      <a:pt x="4462" y="192"/>
                    </a:lnTo>
                    <a:lnTo>
                      <a:pt x="4463" y="192"/>
                    </a:lnTo>
                    <a:lnTo>
                      <a:pt x="4463" y="191"/>
                    </a:lnTo>
                    <a:lnTo>
                      <a:pt x="4463" y="191"/>
                    </a:lnTo>
                    <a:lnTo>
                      <a:pt x="4463" y="191"/>
                    </a:lnTo>
                    <a:lnTo>
                      <a:pt x="4463" y="191"/>
                    </a:lnTo>
                    <a:lnTo>
                      <a:pt x="4463" y="191"/>
                    </a:lnTo>
                    <a:lnTo>
                      <a:pt x="4464" y="191"/>
                    </a:lnTo>
                    <a:lnTo>
                      <a:pt x="4464" y="191"/>
                    </a:lnTo>
                    <a:lnTo>
                      <a:pt x="4464" y="191"/>
                    </a:lnTo>
                    <a:lnTo>
                      <a:pt x="4464" y="190"/>
                    </a:lnTo>
                    <a:lnTo>
                      <a:pt x="4464" y="190"/>
                    </a:lnTo>
                    <a:lnTo>
                      <a:pt x="4464" y="190"/>
                    </a:lnTo>
                    <a:lnTo>
                      <a:pt x="4464" y="190"/>
                    </a:lnTo>
                    <a:lnTo>
                      <a:pt x="4464" y="190"/>
                    </a:lnTo>
                    <a:lnTo>
                      <a:pt x="4465" y="190"/>
                    </a:lnTo>
                    <a:lnTo>
                      <a:pt x="4465" y="190"/>
                    </a:lnTo>
                    <a:lnTo>
                      <a:pt x="4465" y="190"/>
                    </a:lnTo>
                    <a:lnTo>
                      <a:pt x="4465" y="190"/>
                    </a:lnTo>
                    <a:lnTo>
                      <a:pt x="4465" y="189"/>
                    </a:lnTo>
                    <a:lnTo>
                      <a:pt x="4465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6" y="189"/>
                    </a:lnTo>
                    <a:lnTo>
                      <a:pt x="4467" y="189"/>
                    </a:lnTo>
                    <a:lnTo>
                      <a:pt x="4467" y="189"/>
                    </a:lnTo>
                    <a:lnTo>
                      <a:pt x="4467" y="188"/>
                    </a:lnTo>
                    <a:lnTo>
                      <a:pt x="4467" y="188"/>
                    </a:lnTo>
                    <a:lnTo>
                      <a:pt x="4467" y="188"/>
                    </a:lnTo>
                    <a:lnTo>
                      <a:pt x="4467" y="188"/>
                    </a:lnTo>
                    <a:lnTo>
                      <a:pt x="4467" y="188"/>
                    </a:lnTo>
                    <a:lnTo>
                      <a:pt x="4468" y="188"/>
                    </a:lnTo>
                    <a:lnTo>
                      <a:pt x="4468" y="188"/>
                    </a:lnTo>
                    <a:lnTo>
                      <a:pt x="4468" y="188"/>
                    </a:lnTo>
                    <a:lnTo>
                      <a:pt x="4468" y="188"/>
                    </a:lnTo>
                    <a:lnTo>
                      <a:pt x="4468" y="188"/>
                    </a:lnTo>
                    <a:lnTo>
                      <a:pt x="4468" y="187"/>
                    </a:lnTo>
                    <a:lnTo>
                      <a:pt x="4468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69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0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1" y="187"/>
                    </a:lnTo>
                    <a:lnTo>
                      <a:pt x="4472" y="186"/>
                    </a:lnTo>
                    <a:lnTo>
                      <a:pt x="4472" y="186"/>
                    </a:lnTo>
                    <a:lnTo>
                      <a:pt x="4472" y="186"/>
                    </a:lnTo>
                    <a:lnTo>
                      <a:pt x="4472" y="186"/>
                    </a:lnTo>
                    <a:lnTo>
                      <a:pt x="4472" y="185"/>
                    </a:lnTo>
                    <a:lnTo>
                      <a:pt x="4472" y="185"/>
                    </a:lnTo>
                    <a:lnTo>
                      <a:pt x="4473" y="185"/>
                    </a:lnTo>
                    <a:lnTo>
                      <a:pt x="4473" y="185"/>
                    </a:lnTo>
                    <a:lnTo>
                      <a:pt x="4473" y="185"/>
                    </a:lnTo>
                    <a:lnTo>
                      <a:pt x="4473" y="185"/>
                    </a:lnTo>
                    <a:lnTo>
                      <a:pt x="4473" y="185"/>
                    </a:lnTo>
                    <a:lnTo>
                      <a:pt x="4473" y="184"/>
                    </a:lnTo>
                    <a:lnTo>
                      <a:pt x="4473" y="184"/>
                    </a:lnTo>
                    <a:lnTo>
                      <a:pt x="4473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4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5" y="184"/>
                    </a:lnTo>
                    <a:lnTo>
                      <a:pt x="4476" y="184"/>
                    </a:lnTo>
                    <a:lnTo>
                      <a:pt x="4476" y="184"/>
                    </a:lnTo>
                    <a:lnTo>
                      <a:pt x="4476" y="184"/>
                    </a:lnTo>
                    <a:lnTo>
                      <a:pt x="4476" y="183"/>
                    </a:lnTo>
                    <a:lnTo>
                      <a:pt x="4476" y="183"/>
                    </a:lnTo>
                    <a:lnTo>
                      <a:pt x="4476" y="183"/>
                    </a:lnTo>
                    <a:lnTo>
                      <a:pt x="4476" y="183"/>
                    </a:lnTo>
                    <a:lnTo>
                      <a:pt x="4477" y="183"/>
                    </a:lnTo>
                    <a:lnTo>
                      <a:pt x="4477" y="183"/>
                    </a:lnTo>
                    <a:lnTo>
                      <a:pt x="4477" y="182"/>
                    </a:lnTo>
                    <a:lnTo>
                      <a:pt x="4477" y="182"/>
                    </a:lnTo>
                    <a:lnTo>
                      <a:pt x="4477" y="182"/>
                    </a:lnTo>
                    <a:lnTo>
                      <a:pt x="4477" y="182"/>
                    </a:lnTo>
                    <a:lnTo>
                      <a:pt x="4477" y="182"/>
                    </a:lnTo>
                    <a:lnTo>
                      <a:pt x="4478" y="182"/>
                    </a:lnTo>
                    <a:lnTo>
                      <a:pt x="4478" y="182"/>
                    </a:lnTo>
                    <a:lnTo>
                      <a:pt x="4478" y="182"/>
                    </a:lnTo>
                    <a:lnTo>
                      <a:pt x="4478" y="181"/>
                    </a:lnTo>
                    <a:lnTo>
                      <a:pt x="4478" y="181"/>
                    </a:lnTo>
                    <a:lnTo>
                      <a:pt x="4478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1"/>
                    </a:lnTo>
                    <a:lnTo>
                      <a:pt x="4479" y="180"/>
                    </a:lnTo>
                    <a:lnTo>
                      <a:pt x="4479" y="180"/>
                    </a:lnTo>
                    <a:lnTo>
                      <a:pt x="4480" y="180"/>
                    </a:lnTo>
                    <a:lnTo>
                      <a:pt x="4480" y="180"/>
                    </a:lnTo>
                    <a:lnTo>
                      <a:pt x="4480" y="180"/>
                    </a:lnTo>
                    <a:lnTo>
                      <a:pt x="4480" y="180"/>
                    </a:lnTo>
                    <a:lnTo>
                      <a:pt x="4480" y="180"/>
                    </a:lnTo>
                    <a:lnTo>
                      <a:pt x="4480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1" y="179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2" y="178"/>
                    </a:lnTo>
                    <a:lnTo>
                      <a:pt x="4483" y="178"/>
                    </a:lnTo>
                    <a:lnTo>
                      <a:pt x="4483" y="177"/>
                    </a:lnTo>
                    <a:lnTo>
                      <a:pt x="4483" y="177"/>
                    </a:lnTo>
                    <a:lnTo>
                      <a:pt x="4483" y="177"/>
                    </a:lnTo>
                    <a:lnTo>
                      <a:pt x="4483" y="177"/>
                    </a:lnTo>
                    <a:lnTo>
                      <a:pt x="4483" y="177"/>
                    </a:lnTo>
                    <a:lnTo>
                      <a:pt x="4484" y="177"/>
                    </a:lnTo>
                    <a:lnTo>
                      <a:pt x="4484" y="177"/>
                    </a:lnTo>
                    <a:lnTo>
                      <a:pt x="4484" y="177"/>
                    </a:lnTo>
                    <a:lnTo>
                      <a:pt x="4484" y="176"/>
                    </a:lnTo>
                    <a:lnTo>
                      <a:pt x="4484" y="176"/>
                    </a:lnTo>
                    <a:lnTo>
                      <a:pt x="4484" y="176"/>
                    </a:lnTo>
                    <a:lnTo>
                      <a:pt x="4484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6"/>
                    </a:lnTo>
                    <a:lnTo>
                      <a:pt x="4485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6" y="175"/>
                    </a:lnTo>
                    <a:lnTo>
                      <a:pt x="4487" y="175"/>
                    </a:lnTo>
                    <a:lnTo>
                      <a:pt x="4487" y="175"/>
                    </a:lnTo>
                    <a:lnTo>
                      <a:pt x="4487" y="174"/>
                    </a:lnTo>
                    <a:lnTo>
                      <a:pt x="4487" y="174"/>
                    </a:lnTo>
                    <a:lnTo>
                      <a:pt x="4487" y="174"/>
                    </a:lnTo>
                    <a:lnTo>
                      <a:pt x="4487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4"/>
                    </a:lnTo>
                    <a:lnTo>
                      <a:pt x="4488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89" y="173"/>
                    </a:lnTo>
                    <a:lnTo>
                      <a:pt x="4490" y="173"/>
                    </a:lnTo>
                    <a:lnTo>
                      <a:pt x="4490" y="173"/>
                    </a:lnTo>
                    <a:lnTo>
                      <a:pt x="4490" y="173"/>
                    </a:lnTo>
                    <a:lnTo>
                      <a:pt x="4490" y="173"/>
                    </a:lnTo>
                    <a:lnTo>
                      <a:pt x="4490" y="173"/>
                    </a:lnTo>
                    <a:lnTo>
                      <a:pt x="4490" y="172"/>
                    </a:lnTo>
                    <a:lnTo>
                      <a:pt x="4490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1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2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3" y="172"/>
                    </a:lnTo>
                    <a:lnTo>
                      <a:pt x="4494" y="172"/>
                    </a:lnTo>
                    <a:lnTo>
                      <a:pt x="4494" y="172"/>
                    </a:lnTo>
                    <a:lnTo>
                      <a:pt x="4494" y="172"/>
                    </a:lnTo>
                    <a:lnTo>
                      <a:pt x="4494" y="172"/>
                    </a:lnTo>
                    <a:lnTo>
                      <a:pt x="4494" y="171"/>
                    </a:lnTo>
                    <a:lnTo>
                      <a:pt x="4494" y="171"/>
                    </a:lnTo>
                    <a:lnTo>
                      <a:pt x="4494" y="171"/>
                    </a:lnTo>
                    <a:lnTo>
                      <a:pt x="4494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5" y="171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6" y="170"/>
                    </a:lnTo>
                    <a:lnTo>
                      <a:pt x="4497" y="170"/>
                    </a:lnTo>
                    <a:lnTo>
                      <a:pt x="4497" y="170"/>
                    </a:lnTo>
                    <a:lnTo>
                      <a:pt x="4497" y="170"/>
                    </a:lnTo>
                    <a:lnTo>
                      <a:pt x="4497" y="170"/>
                    </a:lnTo>
                    <a:lnTo>
                      <a:pt x="4497" y="170"/>
                    </a:lnTo>
                    <a:lnTo>
                      <a:pt x="4497" y="169"/>
                    </a:lnTo>
                    <a:lnTo>
                      <a:pt x="4497" y="169"/>
                    </a:lnTo>
                    <a:lnTo>
                      <a:pt x="4497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8" y="169"/>
                    </a:lnTo>
                    <a:lnTo>
                      <a:pt x="4499" y="169"/>
                    </a:lnTo>
                    <a:lnTo>
                      <a:pt x="4499" y="169"/>
                    </a:lnTo>
                    <a:lnTo>
                      <a:pt x="4499" y="169"/>
                    </a:lnTo>
                    <a:lnTo>
                      <a:pt x="4499" y="169"/>
                    </a:lnTo>
                    <a:lnTo>
                      <a:pt x="4499" y="169"/>
                    </a:lnTo>
                    <a:lnTo>
                      <a:pt x="4499" y="168"/>
                    </a:lnTo>
                    <a:lnTo>
                      <a:pt x="4499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0" y="168"/>
                    </a:lnTo>
                    <a:lnTo>
                      <a:pt x="4501" y="168"/>
                    </a:lnTo>
                    <a:lnTo>
                      <a:pt x="4501" y="168"/>
                    </a:lnTo>
                    <a:lnTo>
                      <a:pt x="4501" y="168"/>
                    </a:lnTo>
                    <a:lnTo>
                      <a:pt x="4501" y="168"/>
                    </a:lnTo>
                    <a:lnTo>
                      <a:pt x="4501" y="167"/>
                    </a:lnTo>
                    <a:lnTo>
                      <a:pt x="4501" y="167"/>
                    </a:lnTo>
                    <a:lnTo>
                      <a:pt x="4501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2" y="167"/>
                    </a:lnTo>
                    <a:lnTo>
                      <a:pt x="4503" y="167"/>
                    </a:lnTo>
                    <a:lnTo>
                      <a:pt x="4503" y="167"/>
                    </a:lnTo>
                    <a:lnTo>
                      <a:pt x="4503" y="167"/>
                    </a:lnTo>
                    <a:lnTo>
                      <a:pt x="4503" y="166"/>
                    </a:lnTo>
                    <a:lnTo>
                      <a:pt x="4503" y="166"/>
                    </a:lnTo>
                    <a:lnTo>
                      <a:pt x="4503" y="166"/>
                    </a:lnTo>
                    <a:lnTo>
                      <a:pt x="4503" y="166"/>
                    </a:lnTo>
                    <a:lnTo>
                      <a:pt x="4503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4" y="166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5" y="165"/>
                    </a:lnTo>
                    <a:lnTo>
                      <a:pt x="4506" y="165"/>
                    </a:lnTo>
                    <a:lnTo>
                      <a:pt x="4506" y="165"/>
                    </a:lnTo>
                    <a:lnTo>
                      <a:pt x="4506" y="164"/>
                    </a:lnTo>
                    <a:lnTo>
                      <a:pt x="4506" y="164"/>
                    </a:lnTo>
                    <a:lnTo>
                      <a:pt x="4506" y="164"/>
                    </a:lnTo>
                    <a:lnTo>
                      <a:pt x="4506" y="164"/>
                    </a:lnTo>
                    <a:lnTo>
                      <a:pt x="4506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4"/>
                    </a:lnTo>
                    <a:lnTo>
                      <a:pt x="4507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8" y="163"/>
                    </a:lnTo>
                    <a:lnTo>
                      <a:pt x="4509" y="163"/>
                    </a:lnTo>
                    <a:lnTo>
                      <a:pt x="4509" y="163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09" y="162"/>
                    </a:lnTo>
                    <a:lnTo>
                      <a:pt x="4510" y="162"/>
                    </a:lnTo>
                    <a:lnTo>
                      <a:pt x="4510" y="162"/>
                    </a:lnTo>
                    <a:lnTo>
                      <a:pt x="4510" y="161"/>
                    </a:lnTo>
                    <a:lnTo>
                      <a:pt x="4510" y="161"/>
                    </a:lnTo>
                    <a:lnTo>
                      <a:pt x="4510" y="161"/>
                    </a:lnTo>
                    <a:lnTo>
                      <a:pt x="4510" y="161"/>
                    </a:lnTo>
                    <a:lnTo>
                      <a:pt x="4511" y="161"/>
                    </a:lnTo>
                    <a:lnTo>
                      <a:pt x="4511" y="161"/>
                    </a:lnTo>
                    <a:lnTo>
                      <a:pt x="4511" y="161"/>
                    </a:lnTo>
                    <a:lnTo>
                      <a:pt x="4511" y="161"/>
                    </a:lnTo>
                    <a:lnTo>
                      <a:pt x="4511" y="160"/>
                    </a:lnTo>
                    <a:lnTo>
                      <a:pt x="4511" y="160"/>
                    </a:lnTo>
                    <a:lnTo>
                      <a:pt x="4511" y="160"/>
                    </a:lnTo>
                    <a:lnTo>
                      <a:pt x="4512" y="160"/>
                    </a:lnTo>
                    <a:lnTo>
                      <a:pt x="4512" y="160"/>
                    </a:lnTo>
                    <a:lnTo>
                      <a:pt x="4512" y="160"/>
                    </a:lnTo>
                    <a:lnTo>
                      <a:pt x="4512" y="160"/>
                    </a:lnTo>
                    <a:lnTo>
                      <a:pt x="4512" y="160"/>
                    </a:lnTo>
                    <a:lnTo>
                      <a:pt x="4512" y="159"/>
                    </a:lnTo>
                    <a:lnTo>
                      <a:pt x="4512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9"/>
                    </a:lnTo>
                    <a:lnTo>
                      <a:pt x="4513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4" y="158"/>
                    </a:lnTo>
                    <a:lnTo>
                      <a:pt x="4515" y="158"/>
                    </a:lnTo>
                    <a:lnTo>
                      <a:pt x="4515" y="158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5" y="157"/>
                    </a:lnTo>
                    <a:lnTo>
                      <a:pt x="4516" y="157"/>
                    </a:lnTo>
                    <a:lnTo>
                      <a:pt x="4516" y="157"/>
                    </a:lnTo>
                    <a:lnTo>
                      <a:pt x="4516" y="157"/>
                    </a:lnTo>
                    <a:lnTo>
                      <a:pt x="4516" y="157"/>
                    </a:lnTo>
                    <a:lnTo>
                      <a:pt x="4516" y="156"/>
                    </a:lnTo>
                    <a:lnTo>
                      <a:pt x="4516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7" y="156"/>
                    </a:lnTo>
                    <a:lnTo>
                      <a:pt x="4518" y="156"/>
                    </a:lnTo>
                    <a:lnTo>
                      <a:pt x="4518" y="156"/>
                    </a:lnTo>
                    <a:lnTo>
                      <a:pt x="4518" y="156"/>
                    </a:lnTo>
                    <a:lnTo>
                      <a:pt x="4518" y="156"/>
                    </a:lnTo>
                    <a:lnTo>
                      <a:pt x="4518" y="155"/>
                    </a:lnTo>
                    <a:lnTo>
                      <a:pt x="4518" y="155"/>
                    </a:lnTo>
                    <a:lnTo>
                      <a:pt x="4518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19" y="155"/>
                    </a:lnTo>
                    <a:lnTo>
                      <a:pt x="4520" y="155"/>
                    </a:lnTo>
                    <a:lnTo>
                      <a:pt x="4520" y="155"/>
                    </a:lnTo>
                    <a:lnTo>
                      <a:pt x="4520" y="154"/>
                    </a:lnTo>
                    <a:lnTo>
                      <a:pt x="4520" y="154"/>
                    </a:lnTo>
                    <a:lnTo>
                      <a:pt x="4520" y="154"/>
                    </a:lnTo>
                    <a:lnTo>
                      <a:pt x="4520" y="154"/>
                    </a:lnTo>
                    <a:lnTo>
                      <a:pt x="4520" y="154"/>
                    </a:lnTo>
                    <a:lnTo>
                      <a:pt x="4521" y="154"/>
                    </a:lnTo>
                    <a:lnTo>
                      <a:pt x="4521" y="154"/>
                    </a:lnTo>
                    <a:lnTo>
                      <a:pt x="4521" y="154"/>
                    </a:lnTo>
                    <a:lnTo>
                      <a:pt x="4521" y="153"/>
                    </a:lnTo>
                    <a:lnTo>
                      <a:pt x="4521" y="153"/>
                    </a:lnTo>
                    <a:lnTo>
                      <a:pt x="4521" y="153"/>
                    </a:lnTo>
                    <a:lnTo>
                      <a:pt x="4521" y="153"/>
                    </a:lnTo>
                    <a:lnTo>
                      <a:pt x="4522" y="153"/>
                    </a:lnTo>
                    <a:lnTo>
                      <a:pt x="4522" y="153"/>
                    </a:lnTo>
                    <a:lnTo>
                      <a:pt x="4522" y="153"/>
                    </a:lnTo>
                    <a:lnTo>
                      <a:pt x="4522" y="153"/>
                    </a:lnTo>
                    <a:lnTo>
                      <a:pt x="4522" y="153"/>
                    </a:lnTo>
                    <a:lnTo>
                      <a:pt x="4522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3" y="152"/>
                    </a:lnTo>
                    <a:lnTo>
                      <a:pt x="4524" y="152"/>
                    </a:lnTo>
                    <a:lnTo>
                      <a:pt x="4524" y="152"/>
                    </a:lnTo>
                    <a:lnTo>
                      <a:pt x="4524" y="152"/>
                    </a:lnTo>
                    <a:lnTo>
                      <a:pt x="4524" y="151"/>
                    </a:lnTo>
                    <a:lnTo>
                      <a:pt x="4524" y="151"/>
                    </a:lnTo>
                    <a:lnTo>
                      <a:pt x="4524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5" y="151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6" y="150"/>
                    </a:lnTo>
                    <a:lnTo>
                      <a:pt x="4527" y="150"/>
                    </a:lnTo>
                    <a:lnTo>
                      <a:pt x="4527" y="150"/>
                    </a:lnTo>
                    <a:lnTo>
                      <a:pt x="4527" y="149"/>
                    </a:lnTo>
                    <a:lnTo>
                      <a:pt x="4527" y="149"/>
                    </a:lnTo>
                    <a:lnTo>
                      <a:pt x="4527" y="149"/>
                    </a:lnTo>
                    <a:lnTo>
                      <a:pt x="4527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8" y="149"/>
                    </a:lnTo>
                    <a:lnTo>
                      <a:pt x="4529" y="149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29" y="148"/>
                    </a:lnTo>
                    <a:lnTo>
                      <a:pt x="4530" y="148"/>
                    </a:lnTo>
                    <a:lnTo>
                      <a:pt x="4530" y="148"/>
                    </a:lnTo>
                    <a:lnTo>
                      <a:pt x="4530" y="148"/>
                    </a:lnTo>
                    <a:lnTo>
                      <a:pt x="4530" y="148"/>
                    </a:lnTo>
                    <a:lnTo>
                      <a:pt x="4530" y="148"/>
                    </a:lnTo>
                    <a:lnTo>
                      <a:pt x="4530" y="147"/>
                    </a:lnTo>
                    <a:lnTo>
                      <a:pt x="4530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1" y="147"/>
                    </a:lnTo>
                    <a:lnTo>
                      <a:pt x="4532" y="147"/>
                    </a:lnTo>
                    <a:lnTo>
                      <a:pt x="4532" y="147"/>
                    </a:lnTo>
                    <a:lnTo>
                      <a:pt x="4532" y="147"/>
                    </a:lnTo>
                    <a:lnTo>
                      <a:pt x="4532" y="147"/>
                    </a:lnTo>
                    <a:lnTo>
                      <a:pt x="4532" y="146"/>
                    </a:lnTo>
                    <a:lnTo>
                      <a:pt x="4532" y="146"/>
                    </a:lnTo>
                    <a:lnTo>
                      <a:pt x="4532" y="146"/>
                    </a:lnTo>
                    <a:lnTo>
                      <a:pt x="4532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3" y="146"/>
                    </a:lnTo>
                    <a:lnTo>
                      <a:pt x="4534" y="146"/>
                    </a:lnTo>
                    <a:lnTo>
                      <a:pt x="4534" y="146"/>
                    </a:lnTo>
                    <a:lnTo>
                      <a:pt x="4534" y="146"/>
                    </a:lnTo>
                    <a:lnTo>
                      <a:pt x="4534" y="145"/>
                    </a:lnTo>
                    <a:lnTo>
                      <a:pt x="4534" y="145"/>
                    </a:lnTo>
                    <a:lnTo>
                      <a:pt x="4534" y="145"/>
                    </a:lnTo>
                    <a:lnTo>
                      <a:pt x="4534" y="145"/>
                    </a:lnTo>
                    <a:lnTo>
                      <a:pt x="4535" y="145"/>
                    </a:lnTo>
                    <a:lnTo>
                      <a:pt x="4535" y="145"/>
                    </a:lnTo>
                    <a:lnTo>
                      <a:pt x="4535" y="145"/>
                    </a:lnTo>
                    <a:lnTo>
                      <a:pt x="4535" y="145"/>
                    </a:lnTo>
                    <a:lnTo>
                      <a:pt x="4535" y="145"/>
                    </a:lnTo>
                    <a:lnTo>
                      <a:pt x="4535" y="144"/>
                    </a:lnTo>
                    <a:lnTo>
                      <a:pt x="4535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6" y="144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7" y="143"/>
                    </a:lnTo>
                    <a:lnTo>
                      <a:pt x="4538" y="143"/>
                    </a:lnTo>
                    <a:lnTo>
                      <a:pt x="4538" y="143"/>
                    </a:lnTo>
                    <a:lnTo>
                      <a:pt x="4538" y="143"/>
                    </a:lnTo>
                    <a:lnTo>
                      <a:pt x="4538" y="143"/>
                    </a:lnTo>
                    <a:lnTo>
                      <a:pt x="4538" y="142"/>
                    </a:lnTo>
                    <a:lnTo>
                      <a:pt x="4538" y="142"/>
                    </a:lnTo>
                    <a:lnTo>
                      <a:pt x="4538" y="142"/>
                    </a:lnTo>
                    <a:lnTo>
                      <a:pt x="4538" y="142"/>
                    </a:lnTo>
                    <a:lnTo>
                      <a:pt x="4539" y="142"/>
                    </a:lnTo>
                    <a:lnTo>
                      <a:pt x="4539" y="142"/>
                    </a:lnTo>
                    <a:lnTo>
                      <a:pt x="4539" y="142"/>
                    </a:lnTo>
                    <a:lnTo>
                      <a:pt x="4539" y="142"/>
                    </a:lnTo>
                    <a:lnTo>
                      <a:pt x="4539" y="141"/>
                    </a:lnTo>
                    <a:lnTo>
                      <a:pt x="4539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0" y="141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1" y="140"/>
                    </a:lnTo>
                    <a:lnTo>
                      <a:pt x="4542" y="140"/>
                    </a:lnTo>
                    <a:lnTo>
                      <a:pt x="4542" y="140"/>
                    </a:lnTo>
                    <a:lnTo>
                      <a:pt x="4542" y="139"/>
                    </a:lnTo>
                    <a:lnTo>
                      <a:pt x="4542" y="139"/>
                    </a:lnTo>
                    <a:lnTo>
                      <a:pt x="4542" y="139"/>
                    </a:lnTo>
                    <a:lnTo>
                      <a:pt x="4542" y="139"/>
                    </a:lnTo>
                    <a:lnTo>
                      <a:pt x="4542" y="139"/>
                    </a:lnTo>
                    <a:lnTo>
                      <a:pt x="4543" y="139"/>
                    </a:lnTo>
                    <a:lnTo>
                      <a:pt x="4543" y="139"/>
                    </a:lnTo>
                    <a:lnTo>
                      <a:pt x="4543" y="139"/>
                    </a:lnTo>
                    <a:lnTo>
                      <a:pt x="4543" y="138"/>
                    </a:lnTo>
                    <a:lnTo>
                      <a:pt x="4543" y="138"/>
                    </a:lnTo>
                    <a:lnTo>
                      <a:pt x="4543" y="138"/>
                    </a:lnTo>
                    <a:lnTo>
                      <a:pt x="4544" y="138"/>
                    </a:lnTo>
                    <a:lnTo>
                      <a:pt x="4544" y="138"/>
                    </a:lnTo>
                    <a:lnTo>
                      <a:pt x="4544" y="138"/>
                    </a:lnTo>
                    <a:lnTo>
                      <a:pt x="4544" y="138"/>
                    </a:lnTo>
                    <a:lnTo>
                      <a:pt x="4544" y="137"/>
                    </a:lnTo>
                    <a:lnTo>
                      <a:pt x="4544" y="137"/>
                    </a:lnTo>
                    <a:lnTo>
                      <a:pt x="4544" y="137"/>
                    </a:lnTo>
                    <a:lnTo>
                      <a:pt x="4544" y="137"/>
                    </a:lnTo>
                    <a:lnTo>
                      <a:pt x="4545" y="137"/>
                    </a:lnTo>
                    <a:lnTo>
                      <a:pt x="4545" y="137"/>
                    </a:lnTo>
                    <a:lnTo>
                      <a:pt x="4545" y="137"/>
                    </a:lnTo>
                    <a:lnTo>
                      <a:pt x="4545" y="137"/>
                    </a:lnTo>
                    <a:lnTo>
                      <a:pt x="4545" y="136"/>
                    </a:lnTo>
                    <a:lnTo>
                      <a:pt x="4545" y="136"/>
                    </a:lnTo>
                    <a:lnTo>
                      <a:pt x="4546" y="136"/>
                    </a:lnTo>
                    <a:lnTo>
                      <a:pt x="4546" y="136"/>
                    </a:lnTo>
                    <a:lnTo>
                      <a:pt x="4546" y="136"/>
                    </a:lnTo>
                    <a:lnTo>
                      <a:pt x="4546" y="136"/>
                    </a:lnTo>
                    <a:lnTo>
                      <a:pt x="4546" y="136"/>
                    </a:lnTo>
                    <a:lnTo>
                      <a:pt x="4546" y="135"/>
                    </a:lnTo>
                    <a:lnTo>
                      <a:pt x="4546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5"/>
                    </a:lnTo>
                    <a:lnTo>
                      <a:pt x="4547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8" y="134"/>
                    </a:lnTo>
                    <a:lnTo>
                      <a:pt x="4549" y="134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49" y="133"/>
                    </a:lnTo>
                    <a:lnTo>
                      <a:pt x="4550" y="133"/>
                    </a:lnTo>
                    <a:lnTo>
                      <a:pt x="4550" y="133"/>
                    </a:lnTo>
                    <a:lnTo>
                      <a:pt x="4550" y="132"/>
                    </a:lnTo>
                    <a:lnTo>
                      <a:pt x="4550" y="132"/>
                    </a:lnTo>
                    <a:lnTo>
                      <a:pt x="4550" y="132"/>
                    </a:lnTo>
                    <a:lnTo>
                      <a:pt x="4550" y="132"/>
                    </a:lnTo>
                    <a:lnTo>
                      <a:pt x="4550" y="132"/>
                    </a:lnTo>
                    <a:lnTo>
                      <a:pt x="4551" y="132"/>
                    </a:lnTo>
                    <a:lnTo>
                      <a:pt x="4551" y="132"/>
                    </a:lnTo>
                    <a:lnTo>
                      <a:pt x="4551" y="131"/>
                    </a:lnTo>
                    <a:lnTo>
                      <a:pt x="4551" y="131"/>
                    </a:lnTo>
                    <a:lnTo>
                      <a:pt x="4551" y="131"/>
                    </a:lnTo>
                    <a:lnTo>
                      <a:pt x="4551" y="131"/>
                    </a:lnTo>
                    <a:lnTo>
                      <a:pt x="4551" y="131"/>
                    </a:lnTo>
                    <a:lnTo>
                      <a:pt x="4552" y="131"/>
                    </a:lnTo>
                    <a:lnTo>
                      <a:pt x="4552" y="131"/>
                    </a:lnTo>
                    <a:lnTo>
                      <a:pt x="4552" y="130"/>
                    </a:lnTo>
                    <a:lnTo>
                      <a:pt x="4552" y="131"/>
                    </a:lnTo>
                    <a:lnTo>
                      <a:pt x="4552" y="131"/>
                    </a:lnTo>
                    <a:lnTo>
                      <a:pt x="4552" y="130"/>
                    </a:lnTo>
                    <a:lnTo>
                      <a:pt x="4553" y="130"/>
                    </a:lnTo>
                    <a:lnTo>
                      <a:pt x="4553" y="130"/>
                    </a:lnTo>
                    <a:lnTo>
                      <a:pt x="4553" y="130"/>
                    </a:lnTo>
                    <a:lnTo>
                      <a:pt x="4553" y="130"/>
                    </a:lnTo>
                    <a:lnTo>
                      <a:pt x="4553" y="130"/>
                    </a:lnTo>
                    <a:lnTo>
                      <a:pt x="4553" y="129"/>
                    </a:lnTo>
                    <a:lnTo>
                      <a:pt x="4553" y="129"/>
                    </a:lnTo>
                    <a:lnTo>
                      <a:pt x="4553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4" y="129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5" y="128"/>
                    </a:lnTo>
                    <a:lnTo>
                      <a:pt x="4556" y="128"/>
                    </a:lnTo>
                    <a:lnTo>
                      <a:pt x="4556" y="128"/>
                    </a:lnTo>
                    <a:lnTo>
                      <a:pt x="4556" y="128"/>
                    </a:lnTo>
                    <a:lnTo>
                      <a:pt x="4556" y="128"/>
                    </a:lnTo>
                    <a:lnTo>
                      <a:pt x="4556" y="127"/>
                    </a:lnTo>
                    <a:lnTo>
                      <a:pt x="4556" y="127"/>
                    </a:lnTo>
                    <a:lnTo>
                      <a:pt x="4556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7"/>
                    </a:lnTo>
                    <a:lnTo>
                      <a:pt x="4557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8" y="126"/>
                    </a:lnTo>
                    <a:lnTo>
                      <a:pt x="4559" y="126"/>
                    </a:lnTo>
                    <a:lnTo>
                      <a:pt x="4559" y="126"/>
                    </a:lnTo>
                    <a:lnTo>
                      <a:pt x="4559" y="126"/>
                    </a:lnTo>
                    <a:lnTo>
                      <a:pt x="4559" y="126"/>
                    </a:lnTo>
                    <a:lnTo>
                      <a:pt x="4559" y="125"/>
                    </a:lnTo>
                    <a:lnTo>
                      <a:pt x="4559" y="125"/>
                    </a:lnTo>
                    <a:lnTo>
                      <a:pt x="4559" y="125"/>
                    </a:lnTo>
                    <a:lnTo>
                      <a:pt x="4559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0" y="125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1" y="124"/>
                    </a:lnTo>
                    <a:lnTo>
                      <a:pt x="4562" y="124"/>
                    </a:lnTo>
                    <a:lnTo>
                      <a:pt x="4562" y="124"/>
                    </a:lnTo>
                    <a:lnTo>
                      <a:pt x="4562" y="124"/>
                    </a:lnTo>
                    <a:lnTo>
                      <a:pt x="4562" y="124"/>
                    </a:lnTo>
                    <a:lnTo>
                      <a:pt x="4562" y="123"/>
                    </a:lnTo>
                    <a:lnTo>
                      <a:pt x="4562" y="123"/>
                    </a:lnTo>
                    <a:lnTo>
                      <a:pt x="4562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3" y="123"/>
                    </a:lnTo>
                    <a:lnTo>
                      <a:pt x="4564" y="123"/>
                    </a:lnTo>
                    <a:lnTo>
                      <a:pt x="4564" y="122"/>
                    </a:lnTo>
                    <a:lnTo>
                      <a:pt x="4564" y="122"/>
                    </a:lnTo>
                    <a:lnTo>
                      <a:pt x="4564" y="122"/>
                    </a:lnTo>
                    <a:lnTo>
                      <a:pt x="4564" y="122"/>
                    </a:lnTo>
                    <a:lnTo>
                      <a:pt x="4564" y="122"/>
                    </a:lnTo>
                    <a:lnTo>
                      <a:pt x="4565" y="122"/>
                    </a:lnTo>
                    <a:lnTo>
                      <a:pt x="4565" y="122"/>
                    </a:lnTo>
                    <a:lnTo>
                      <a:pt x="4565" y="122"/>
                    </a:lnTo>
                    <a:lnTo>
                      <a:pt x="4565" y="121"/>
                    </a:lnTo>
                    <a:lnTo>
                      <a:pt x="4565" y="121"/>
                    </a:lnTo>
                    <a:lnTo>
                      <a:pt x="4565" y="121"/>
                    </a:lnTo>
                    <a:lnTo>
                      <a:pt x="4565" y="121"/>
                    </a:lnTo>
                    <a:lnTo>
                      <a:pt x="4565" y="121"/>
                    </a:lnTo>
                    <a:lnTo>
                      <a:pt x="4566" y="121"/>
                    </a:lnTo>
                    <a:lnTo>
                      <a:pt x="4566" y="121"/>
                    </a:lnTo>
                    <a:lnTo>
                      <a:pt x="4566" y="121"/>
                    </a:lnTo>
                    <a:lnTo>
                      <a:pt x="4566" y="120"/>
                    </a:lnTo>
                    <a:lnTo>
                      <a:pt x="4566" y="120"/>
                    </a:lnTo>
                    <a:lnTo>
                      <a:pt x="4566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7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8" y="120"/>
                    </a:lnTo>
                    <a:lnTo>
                      <a:pt x="4569" y="120"/>
                    </a:lnTo>
                    <a:lnTo>
                      <a:pt x="4569" y="120"/>
                    </a:lnTo>
                    <a:lnTo>
                      <a:pt x="4569" y="120"/>
                    </a:lnTo>
                    <a:lnTo>
                      <a:pt x="4569" y="119"/>
                    </a:lnTo>
                    <a:lnTo>
                      <a:pt x="4569" y="119"/>
                    </a:lnTo>
                    <a:lnTo>
                      <a:pt x="4569" y="119"/>
                    </a:lnTo>
                    <a:lnTo>
                      <a:pt x="4569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0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1" y="119"/>
                    </a:lnTo>
                    <a:lnTo>
                      <a:pt x="4572" y="119"/>
                    </a:lnTo>
                    <a:lnTo>
                      <a:pt x="4572" y="119"/>
                    </a:lnTo>
                    <a:lnTo>
                      <a:pt x="4572" y="119"/>
                    </a:lnTo>
                    <a:lnTo>
                      <a:pt x="4572" y="118"/>
                    </a:lnTo>
                    <a:lnTo>
                      <a:pt x="4572" y="118"/>
                    </a:lnTo>
                    <a:lnTo>
                      <a:pt x="4572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3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4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5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6" y="118"/>
                    </a:lnTo>
                    <a:lnTo>
                      <a:pt x="4577" y="118"/>
                    </a:lnTo>
                    <a:lnTo>
                      <a:pt x="4577" y="118"/>
                    </a:lnTo>
                    <a:lnTo>
                      <a:pt x="4577" y="118"/>
                    </a:lnTo>
                    <a:lnTo>
                      <a:pt x="4577" y="117"/>
                    </a:lnTo>
                    <a:lnTo>
                      <a:pt x="4577" y="117"/>
                    </a:lnTo>
                    <a:lnTo>
                      <a:pt x="4577" y="117"/>
                    </a:lnTo>
                    <a:lnTo>
                      <a:pt x="4577" y="117"/>
                    </a:lnTo>
                    <a:lnTo>
                      <a:pt x="4577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8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79" y="117"/>
                    </a:lnTo>
                    <a:lnTo>
                      <a:pt x="4580" y="117"/>
                    </a:lnTo>
                    <a:lnTo>
                      <a:pt x="4580" y="117"/>
                    </a:lnTo>
                    <a:lnTo>
                      <a:pt x="4580" y="117"/>
                    </a:lnTo>
                    <a:lnTo>
                      <a:pt x="4580" y="117"/>
                    </a:lnTo>
                    <a:lnTo>
                      <a:pt x="4580" y="116"/>
                    </a:lnTo>
                    <a:lnTo>
                      <a:pt x="4580" y="116"/>
                    </a:lnTo>
                    <a:lnTo>
                      <a:pt x="4580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1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2" y="116"/>
                    </a:lnTo>
                    <a:lnTo>
                      <a:pt x="4583" y="116"/>
                    </a:lnTo>
                    <a:lnTo>
                      <a:pt x="4583" y="116"/>
                    </a:lnTo>
                    <a:lnTo>
                      <a:pt x="4583" y="116"/>
                    </a:lnTo>
                    <a:lnTo>
                      <a:pt x="4583" y="115"/>
                    </a:lnTo>
                    <a:lnTo>
                      <a:pt x="4583" y="115"/>
                    </a:lnTo>
                    <a:lnTo>
                      <a:pt x="4583" y="115"/>
                    </a:lnTo>
                    <a:lnTo>
                      <a:pt x="4583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4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5"/>
                    </a:lnTo>
                    <a:lnTo>
                      <a:pt x="4585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6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7" y="114"/>
                    </a:lnTo>
                    <a:lnTo>
                      <a:pt x="4588" y="114"/>
                    </a:lnTo>
                    <a:lnTo>
                      <a:pt x="4588" y="114"/>
                    </a:lnTo>
                    <a:lnTo>
                      <a:pt x="4588" y="114"/>
                    </a:lnTo>
                    <a:lnTo>
                      <a:pt x="4588" y="113"/>
                    </a:lnTo>
                    <a:lnTo>
                      <a:pt x="4588" y="113"/>
                    </a:lnTo>
                    <a:lnTo>
                      <a:pt x="4588" y="113"/>
                    </a:lnTo>
                    <a:lnTo>
                      <a:pt x="4588" y="113"/>
                    </a:lnTo>
                    <a:lnTo>
                      <a:pt x="4588" y="113"/>
                    </a:lnTo>
                    <a:lnTo>
                      <a:pt x="4589" y="113"/>
                    </a:lnTo>
                    <a:lnTo>
                      <a:pt x="4589" y="113"/>
                    </a:lnTo>
                    <a:lnTo>
                      <a:pt x="4589" y="113"/>
                    </a:lnTo>
                    <a:lnTo>
                      <a:pt x="4589" y="113"/>
                    </a:lnTo>
                    <a:lnTo>
                      <a:pt x="4589" y="113"/>
                    </a:lnTo>
                    <a:lnTo>
                      <a:pt x="4589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0" y="112"/>
                    </a:lnTo>
                    <a:lnTo>
                      <a:pt x="4591" y="112"/>
                    </a:lnTo>
                    <a:lnTo>
                      <a:pt x="4591" y="112"/>
                    </a:lnTo>
                    <a:lnTo>
                      <a:pt x="4591" y="112"/>
                    </a:lnTo>
                    <a:lnTo>
                      <a:pt x="4591" y="111"/>
                    </a:lnTo>
                    <a:lnTo>
                      <a:pt x="4591" y="111"/>
                    </a:lnTo>
                    <a:lnTo>
                      <a:pt x="4591" y="111"/>
                    </a:lnTo>
                    <a:lnTo>
                      <a:pt x="4591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2" y="111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3" y="110"/>
                    </a:lnTo>
                    <a:lnTo>
                      <a:pt x="4594" y="110"/>
                    </a:lnTo>
                    <a:lnTo>
                      <a:pt x="4594" y="110"/>
                    </a:lnTo>
                    <a:lnTo>
                      <a:pt x="4594" y="110"/>
                    </a:lnTo>
                    <a:lnTo>
                      <a:pt x="4594" y="110"/>
                    </a:lnTo>
                    <a:lnTo>
                      <a:pt x="4594" y="110"/>
                    </a:lnTo>
                    <a:lnTo>
                      <a:pt x="4594" y="109"/>
                    </a:lnTo>
                    <a:lnTo>
                      <a:pt x="4594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5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6" y="109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7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8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599" y="110"/>
                    </a:lnTo>
                    <a:lnTo>
                      <a:pt x="4600" y="110"/>
                    </a:lnTo>
                    <a:lnTo>
                      <a:pt x="4600" y="109"/>
                    </a:lnTo>
                    <a:lnTo>
                      <a:pt x="4600" y="109"/>
                    </a:lnTo>
                    <a:lnTo>
                      <a:pt x="4600" y="109"/>
                    </a:lnTo>
                    <a:lnTo>
                      <a:pt x="4600" y="110"/>
                    </a:lnTo>
                    <a:lnTo>
                      <a:pt x="4600" y="110"/>
                    </a:lnTo>
                    <a:lnTo>
                      <a:pt x="4600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1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2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3" y="110"/>
                    </a:lnTo>
                    <a:lnTo>
                      <a:pt x="4604" y="110"/>
                    </a:lnTo>
                    <a:lnTo>
                      <a:pt x="4604" y="110"/>
                    </a:lnTo>
                    <a:lnTo>
                      <a:pt x="4604" y="109"/>
                    </a:lnTo>
                    <a:lnTo>
                      <a:pt x="4604" y="109"/>
                    </a:lnTo>
                    <a:lnTo>
                      <a:pt x="4604" y="109"/>
                    </a:lnTo>
                    <a:lnTo>
                      <a:pt x="4604" y="109"/>
                    </a:lnTo>
                    <a:lnTo>
                      <a:pt x="4604" y="109"/>
                    </a:lnTo>
                    <a:lnTo>
                      <a:pt x="4605" y="110"/>
                    </a:lnTo>
                    <a:lnTo>
                      <a:pt x="4605" y="110"/>
                    </a:lnTo>
                    <a:lnTo>
                      <a:pt x="4605" y="110"/>
                    </a:lnTo>
                    <a:lnTo>
                      <a:pt x="4605" y="110"/>
                    </a:lnTo>
                    <a:lnTo>
                      <a:pt x="4605" y="109"/>
                    </a:lnTo>
                    <a:lnTo>
                      <a:pt x="4605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6" y="109"/>
                    </a:lnTo>
                    <a:lnTo>
                      <a:pt x="4607" y="109"/>
                    </a:lnTo>
                    <a:lnTo>
                      <a:pt x="4607" y="109"/>
                    </a:lnTo>
                    <a:lnTo>
                      <a:pt x="4607" y="109"/>
                    </a:lnTo>
                    <a:lnTo>
                      <a:pt x="4607" y="109"/>
                    </a:lnTo>
                    <a:lnTo>
                      <a:pt x="4607" y="109"/>
                    </a:lnTo>
                    <a:lnTo>
                      <a:pt x="4607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8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09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0" y="110"/>
                    </a:lnTo>
                    <a:lnTo>
                      <a:pt x="4611" y="110"/>
                    </a:lnTo>
                    <a:lnTo>
                      <a:pt x="4611" y="110"/>
                    </a:lnTo>
                    <a:lnTo>
                      <a:pt x="4611" y="110"/>
                    </a:lnTo>
                    <a:lnTo>
                      <a:pt x="4611" y="110"/>
                    </a:lnTo>
                    <a:lnTo>
                      <a:pt x="4611" y="109"/>
                    </a:lnTo>
                    <a:lnTo>
                      <a:pt x="4611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2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3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4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5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6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7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8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19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0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1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2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3" y="109"/>
                    </a:lnTo>
                    <a:lnTo>
                      <a:pt x="4624" y="109"/>
                    </a:lnTo>
                    <a:lnTo>
                      <a:pt x="4624" y="109"/>
                    </a:lnTo>
                    <a:lnTo>
                      <a:pt x="4624" y="109"/>
                    </a:lnTo>
                    <a:lnTo>
                      <a:pt x="4624" y="109"/>
                    </a:lnTo>
                    <a:lnTo>
                      <a:pt x="4624" y="108"/>
                    </a:lnTo>
                    <a:lnTo>
                      <a:pt x="4624" y="109"/>
                    </a:lnTo>
                    <a:lnTo>
                      <a:pt x="4624" y="109"/>
                    </a:lnTo>
                    <a:lnTo>
                      <a:pt x="4625" y="109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5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6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7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8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29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0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1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2" y="108"/>
                    </a:lnTo>
                    <a:lnTo>
                      <a:pt x="4633" y="108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3" y="107"/>
                    </a:lnTo>
                    <a:lnTo>
                      <a:pt x="4634" y="107"/>
                    </a:lnTo>
                    <a:lnTo>
                      <a:pt x="4634" y="107"/>
                    </a:lnTo>
                    <a:lnTo>
                      <a:pt x="4634" y="107"/>
                    </a:lnTo>
                    <a:lnTo>
                      <a:pt x="4634" y="107"/>
                    </a:lnTo>
                    <a:lnTo>
                      <a:pt x="4634" y="108"/>
                    </a:lnTo>
                    <a:lnTo>
                      <a:pt x="4634" y="108"/>
                    </a:lnTo>
                    <a:lnTo>
                      <a:pt x="4634" y="108"/>
                    </a:lnTo>
                    <a:lnTo>
                      <a:pt x="4635" y="108"/>
                    </a:lnTo>
                    <a:lnTo>
                      <a:pt x="4635" y="108"/>
                    </a:lnTo>
                    <a:lnTo>
                      <a:pt x="4635" y="108"/>
                    </a:lnTo>
                    <a:lnTo>
                      <a:pt x="4635" y="108"/>
                    </a:lnTo>
                    <a:lnTo>
                      <a:pt x="4635" y="108"/>
                    </a:lnTo>
                    <a:lnTo>
                      <a:pt x="4635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6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7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8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39" y="107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0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1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2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3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4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5" y="106"/>
                    </a:lnTo>
                    <a:lnTo>
                      <a:pt x="4646" y="105"/>
                    </a:lnTo>
                    <a:lnTo>
                      <a:pt x="4646" y="105"/>
                    </a:lnTo>
                    <a:lnTo>
                      <a:pt x="4646" y="106"/>
                    </a:lnTo>
                    <a:lnTo>
                      <a:pt x="4646" y="106"/>
                    </a:lnTo>
                    <a:lnTo>
                      <a:pt x="4646" y="105"/>
                    </a:lnTo>
                    <a:lnTo>
                      <a:pt x="4646" y="105"/>
                    </a:lnTo>
                    <a:lnTo>
                      <a:pt x="4646" y="105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7" y="106"/>
                    </a:lnTo>
                    <a:lnTo>
                      <a:pt x="4648" y="106"/>
                    </a:lnTo>
                    <a:lnTo>
                      <a:pt x="4648" y="106"/>
                    </a:lnTo>
                    <a:lnTo>
                      <a:pt x="4648" y="106"/>
                    </a:lnTo>
                    <a:lnTo>
                      <a:pt x="4648" y="106"/>
                    </a:lnTo>
                    <a:lnTo>
                      <a:pt x="4648" y="106"/>
                    </a:lnTo>
                    <a:lnTo>
                      <a:pt x="4648" y="105"/>
                    </a:lnTo>
                    <a:lnTo>
                      <a:pt x="4648" y="105"/>
                    </a:lnTo>
                    <a:lnTo>
                      <a:pt x="4648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49" y="105"/>
                    </a:lnTo>
                    <a:lnTo>
                      <a:pt x="4650" y="105"/>
                    </a:lnTo>
                    <a:lnTo>
                      <a:pt x="4650" y="105"/>
                    </a:lnTo>
                    <a:lnTo>
                      <a:pt x="4650" y="104"/>
                    </a:lnTo>
                    <a:lnTo>
                      <a:pt x="4650" y="104"/>
                    </a:lnTo>
                    <a:lnTo>
                      <a:pt x="4650" y="104"/>
                    </a:lnTo>
                    <a:lnTo>
                      <a:pt x="4650" y="104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1" y="103"/>
                    </a:lnTo>
                    <a:lnTo>
                      <a:pt x="4652" y="103"/>
                    </a:lnTo>
                    <a:lnTo>
                      <a:pt x="4652" y="103"/>
                    </a:lnTo>
                    <a:lnTo>
                      <a:pt x="4652" y="103"/>
                    </a:lnTo>
                    <a:lnTo>
                      <a:pt x="4652" y="103"/>
                    </a:lnTo>
                    <a:lnTo>
                      <a:pt x="4652" y="103"/>
                    </a:lnTo>
                    <a:lnTo>
                      <a:pt x="4652" y="104"/>
                    </a:lnTo>
                    <a:lnTo>
                      <a:pt x="4652" y="104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3"/>
                    </a:lnTo>
                    <a:lnTo>
                      <a:pt x="4653" y="104"/>
                    </a:lnTo>
                    <a:lnTo>
                      <a:pt x="4653" y="104"/>
                    </a:lnTo>
                    <a:lnTo>
                      <a:pt x="4653" y="104"/>
                    </a:lnTo>
                    <a:lnTo>
                      <a:pt x="4654" y="104"/>
                    </a:lnTo>
                    <a:lnTo>
                      <a:pt x="4654" y="104"/>
                    </a:lnTo>
                    <a:lnTo>
                      <a:pt x="4654" y="104"/>
                    </a:lnTo>
                    <a:lnTo>
                      <a:pt x="4654" y="103"/>
                    </a:lnTo>
                    <a:lnTo>
                      <a:pt x="4654" y="103"/>
                    </a:lnTo>
                    <a:lnTo>
                      <a:pt x="4654" y="103"/>
                    </a:lnTo>
                    <a:lnTo>
                      <a:pt x="4654" y="103"/>
                    </a:lnTo>
                    <a:lnTo>
                      <a:pt x="4654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5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3"/>
                    </a:lnTo>
                    <a:lnTo>
                      <a:pt x="4656" y="102"/>
                    </a:lnTo>
                    <a:lnTo>
                      <a:pt x="4656" y="101"/>
                    </a:lnTo>
                    <a:lnTo>
                      <a:pt x="4656" y="101"/>
                    </a:lnTo>
                    <a:lnTo>
                      <a:pt x="4660" y="101"/>
                    </a:lnTo>
                    <a:lnTo>
                      <a:pt x="4660" y="1176"/>
                    </a:lnTo>
                    <a:lnTo>
                      <a:pt x="0" y="1176"/>
                    </a:lnTo>
                    <a:close/>
                  </a:path>
                </a:pathLst>
              </a:custGeom>
              <a:solidFill>
                <a:srgbClr val="FFF0B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7" name="Freeform 8"/>
              <p:cNvSpPr>
                <a:spLocks/>
              </p:cNvSpPr>
              <p:nvPr/>
            </p:nvSpPr>
            <p:spPr bwMode="auto">
              <a:xfrm>
                <a:off x="743" y="1227"/>
                <a:ext cx="23" cy="101"/>
              </a:xfrm>
              <a:custGeom>
                <a:avLst/>
                <a:gdLst>
                  <a:gd name="T0" fmla="*/ 10 w 23"/>
                  <a:gd name="T1" fmla="*/ 0 h 101"/>
                  <a:gd name="T2" fmla="*/ 10 w 23"/>
                  <a:gd name="T3" fmla="*/ 0 h 101"/>
                  <a:gd name="T4" fmla="*/ 11 w 23"/>
                  <a:gd name="T5" fmla="*/ 0 h 101"/>
                  <a:gd name="T6" fmla="*/ 11 w 23"/>
                  <a:gd name="T7" fmla="*/ 1 h 101"/>
                  <a:gd name="T8" fmla="*/ 11 w 23"/>
                  <a:gd name="T9" fmla="*/ 2 h 101"/>
                  <a:gd name="T10" fmla="*/ 12 w 23"/>
                  <a:gd name="T11" fmla="*/ 3 h 101"/>
                  <a:gd name="T12" fmla="*/ 12 w 23"/>
                  <a:gd name="T13" fmla="*/ 5 h 101"/>
                  <a:gd name="T14" fmla="*/ 12 w 23"/>
                  <a:gd name="T15" fmla="*/ 7 h 101"/>
                  <a:gd name="T16" fmla="*/ 13 w 23"/>
                  <a:gd name="T17" fmla="*/ 8 h 101"/>
                  <a:gd name="T18" fmla="*/ 13 w 23"/>
                  <a:gd name="T19" fmla="*/ 10 h 101"/>
                  <a:gd name="T20" fmla="*/ 13 w 23"/>
                  <a:gd name="T21" fmla="*/ 12 h 101"/>
                  <a:gd name="T22" fmla="*/ 13 w 23"/>
                  <a:gd name="T23" fmla="*/ 14 h 101"/>
                  <a:gd name="T24" fmla="*/ 14 w 23"/>
                  <a:gd name="T25" fmla="*/ 16 h 101"/>
                  <a:gd name="T26" fmla="*/ 14 w 23"/>
                  <a:gd name="T27" fmla="*/ 19 h 101"/>
                  <a:gd name="T28" fmla="*/ 14 w 23"/>
                  <a:gd name="T29" fmla="*/ 21 h 101"/>
                  <a:gd name="T30" fmla="*/ 15 w 23"/>
                  <a:gd name="T31" fmla="*/ 23 h 101"/>
                  <a:gd name="T32" fmla="*/ 15 w 23"/>
                  <a:gd name="T33" fmla="*/ 25 h 101"/>
                  <a:gd name="T34" fmla="*/ 15 w 23"/>
                  <a:gd name="T35" fmla="*/ 27 h 101"/>
                  <a:gd name="T36" fmla="*/ 15 w 23"/>
                  <a:gd name="T37" fmla="*/ 29 h 101"/>
                  <a:gd name="T38" fmla="*/ 16 w 23"/>
                  <a:gd name="T39" fmla="*/ 32 h 101"/>
                  <a:gd name="T40" fmla="*/ 16 w 23"/>
                  <a:gd name="T41" fmla="*/ 34 h 101"/>
                  <a:gd name="T42" fmla="*/ 16 w 23"/>
                  <a:gd name="T43" fmla="*/ 36 h 101"/>
                  <a:gd name="T44" fmla="*/ 16 w 23"/>
                  <a:gd name="T45" fmla="*/ 39 h 101"/>
                  <a:gd name="T46" fmla="*/ 17 w 23"/>
                  <a:gd name="T47" fmla="*/ 41 h 101"/>
                  <a:gd name="T48" fmla="*/ 17 w 23"/>
                  <a:gd name="T49" fmla="*/ 44 h 101"/>
                  <a:gd name="T50" fmla="*/ 17 w 23"/>
                  <a:gd name="T51" fmla="*/ 46 h 101"/>
                  <a:gd name="T52" fmla="*/ 18 w 23"/>
                  <a:gd name="T53" fmla="*/ 48 h 101"/>
                  <a:gd name="T54" fmla="*/ 18 w 23"/>
                  <a:gd name="T55" fmla="*/ 51 h 101"/>
                  <a:gd name="T56" fmla="*/ 18 w 23"/>
                  <a:gd name="T57" fmla="*/ 53 h 101"/>
                  <a:gd name="T58" fmla="*/ 19 w 23"/>
                  <a:gd name="T59" fmla="*/ 55 h 101"/>
                  <a:gd name="T60" fmla="*/ 19 w 23"/>
                  <a:gd name="T61" fmla="*/ 57 h 101"/>
                  <a:gd name="T62" fmla="*/ 19 w 23"/>
                  <a:gd name="T63" fmla="*/ 59 h 101"/>
                  <a:gd name="T64" fmla="*/ 19 w 23"/>
                  <a:gd name="T65" fmla="*/ 62 h 101"/>
                  <a:gd name="T66" fmla="*/ 20 w 23"/>
                  <a:gd name="T67" fmla="*/ 64 h 101"/>
                  <a:gd name="T68" fmla="*/ 20 w 23"/>
                  <a:gd name="T69" fmla="*/ 67 h 101"/>
                  <a:gd name="T70" fmla="*/ 20 w 23"/>
                  <a:gd name="T71" fmla="*/ 69 h 101"/>
                  <a:gd name="T72" fmla="*/ 20 w 23"/>
                  <a:gd name="T73" fmla="*/ 72 h 101"/>
                  <a:gd name="T74" fmla="*/ 21 w 23"/>
                  <a:gd name="T75" fmla="*/ 75 h 101"/>
                  <a:gd name="T76" fmla="*/ 21 w 23"/>
                  <a:gd name="T77" fmla="*/ 77 h 101"/>
                  <a:gd name="T78" fmla="*/ 21 w 23"/>
                  <a:gd name="T79" fmla="*/ 81 h 101"/>
                  <a:gd name="T80" fmla="*/ 21 w 23"/>
                  <a:gd name="T81" fmla="*/ 83 h 101"/>
                  <a:gd name="T82" fmla="*/ 22 w 23"/>
                  <a:gd name="T83" fmla="*/ 88 h 101"/>
                  <a:gd name="T84" fmla="*/ 22 w 23"/>
                  <a:gd name="T85" fmla="*/ 93 h 101"/>
                  <a:gd name="T86" fmla="*/ 22 w 23"/>
                  <a:gd name="T87" fmla="*/ 97 h 101"/>
                  <a:gd name="T88" fmla="*/ 22 w 23"/>
                  <a:gd name="T89" fmla="*/ 97 h 101"/>
                  <a:gd name="T90" fmla="*/ 22 w 23"/>
                  <a:gd name="T91" fmla="*/ 97 h 101"/>
                  <a:gd name="T92" fmla="*/ 23 w 23"/>
                  <a:gd name="T93" fmla="*/ 99 h 101"/>
                  <a:gd name="T94" fmla="*/ 23 w 23"/>
                  <a:gd name="T95" fmla="*/ 100 h 101"/>
                  <a:gd name="T96" fmla="*/ 23 w 23"/>
                  <a:gd name="T97" fmla="*/ 100 h 101"/>
                  <a:gd name="T98" fmla="*/ 23 w 23"/>
                  <a:gd name="T99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" h="101">
                    <a:moveTo>
                      <a:pt x="0" y="0"/>
                    </a:move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2"/>
                    </a:lnTo>
                    <a:lnTo>
                      <a:pt x="15" y="23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6"/>
                    </a:lnTo>
                    <a:lnTo>
                      <a:pt x="15" y="27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6" y="30"/>
                    </a:lnTo>
                    <a:lnTo>
                      <a:pt x="16" y="32"/>
                    </a:lnTo>
                    <a:lnTo>
                      <a:pt x="16" y="33"/>
                    </a:lnTo>
                    <a:lnTo>
                      <a:pt x="16" y="34"/>
                    </a:lnTo>
                    <a:lnTo>
                      <a:pt x="16" y="35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16" y="39"/>
                    </a:lnTo>
                    <a:lnTo>
                      <a:pt x="17" y="40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7" y="44"/>
                    </a:lnTo>
                    <a:lnTo>
                      <a:pt x="17" y="45"/>
                    </a:lnTo>
                    <a:lnTo>
                      <a:pt x="17" y="46"/>
                    </a:lnTo>
                    <a:lnTo>
                      <a:pt x="17" y="47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18" y="51"/>
                    </a:lnTo>
                    <a:lnTo>
                      <a:pt x="18" y="52"/>
                    </a:lnTo>
                    <a:lnTo>
                      <a:pt x="18" y="53"/>
                    </a:lnTo>
                    <a:lnTo>
                      <a:pt x="18" y="54"/>
                    </a:lnTo>
                    <a:lnTo>
                      <a:pt x="19" y="55"/>
                    </a:lnTo>
                    <a:lnTo>
                      <a:pt x="19" y="56"/>
                    </a:lnTo>
                    <a:lnTo>
                      <a:pt x="19" y="57"/>
                    </a:lnTo>
                    <a:lnTo>
                      <a:pt x="19" y="58"/>
                    </a:lnTo>
                    <a:lnTo>
                      <a:pt x="19" y="59"/>
                    </a:lnTo>
                    <a:lnTo>
                      <a:pt x="19" y="61"/>
                    </a:lnTo>
                    <a:lnTo>
                      <a:pt x="19" y="62"/>
                    </a:lnTo>
                    <a:lnTo>
                      <a:pt x="19" y="63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20" y="67"/>
                    </a:lnTo>
                    <a:lnTo>
                      <a:pt x="20" y="67"/>
                    </a:lnTo>
                    <a:lnTo>
                      <a:pt x="20" y="69"/>
                    </a:lnTo>
                    <a:lnTo>
                      <a:pt x="20" y="70"/>
                    </a:lnTo>
                    <a:lnTo>
                      <a:pt x="20" y="72"/>
                    </a:lnTo>
                    <a:lnTo>
                      <a:pt x="21" y="73"/>
                    </a:lnTo>
                    <a:lnTo>
                      <a:pt x="21" y="75"/>
                    </a:lnTo>
                    <a:lnTo>
                      <a:pt x="21" y="76"/>
                    </a:lnTo>
                    <a:lnTo>
                      <a:pt x="21" y="77"/>
                    </a:lnTo>
                    <a:lnTo>
                      <a:pt x="21" y="79"/>
                    </a:lnTo>
                    <a:lnTo>
                      <a:pt x="21" y="81"/>
                    </a:lnTo>
                    <a:lnTo>
                      <a:pt x="21" y="81"/>
                    </a:lnTo>
                    <a:lnTo>
                      <a:pt x="21" y="83"/>
                    </a:lnTo>
                    <a:lnTo>
                      <a:pt x="22" y="86"/>
                    </a:lnTo>
                    <a:lnTo>
                      <a:pt x="22" y="88"/>
                    </a:lnTo>
                    <a:lnTo>
                      <a:pt x="22" y="91"/>
                    </a:lnTo>
                    <a:lnTo>
                      <a:pt x="22" y="93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3" y="98"/>
                    </a:lnTo>
                    <a:lnTo>
                      <a:pt x="23" y="99"/>
                    </a:lnTo>
                    <a:lnTo>
                      <a:pt x="23" y="99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3" y="10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8" name="Freeform 9"/>
              <p:cNvSpPr>
                <a:spLocks/>
              </p:cNvSpPr>
              <p:nvPr/>
            </p:nvSpPr>
            <p:spPr bwMode="auto">
              <a:xfrm>
                <a:off x="766" y="1328"/>
                <a:ext cx="15" cy="12"/>
              </a:xfrm>
              <a:custGeom>
                <a:avLst/>
                <a:gdLst>
                  <a:gd name="T0" fmla="*/ 0 w 15"/>
                  <a:gd name="T1" fmla="*/ 0 h 12"/>
                  <a:gd name="T2" fmla="*/ 1 w 15"/>
                  <a:gd name="T3" fmla="*/ 1 h 12"/>
                  <a:gd name="T4" fmla="*/ 1 w 15"/>
                  <a:gd name="T5" fmla="*/ 2 h 12"/>
                  <a:gd name="T6" fmla="*/ 1 w 15"/>
                  <a:gd name="T7" fmla="*/ 3 h 12"/>
                  <a:gd name="T8" fmla="*/ 2 w 15"/>
                  <a:gd name="T9" fmla="*/ 4 h 12"/>
                  <a:gd name="T10" fmla="*/ 2 w 15"/>
                  <a:gd name="T11" fmla="*/ 4 h 12"/>
                  <a:gd name="T12" fmla="*/ 2 w 15"/>
                  <a:gd name="T13" fmla="*/ 4 h 12"/>
                  <a:gd name="T14" fmla="*/ 2 w 15"/>
                  <a:gd name="T15" fmla="*/ 5 h 12"/>
                  <a:gd name="T16" fmla="*/ 3 w 15"/>
                  <a:gd name="T17" fmla="*/ 5 h 12"/>
                  <a:gd name="T18" fmla="*/ 3 w 15"/>
                  <a:gd name="T19" fmla="*/ 5 h 12"/>
                  <a:gd name="T20" fmla="*/ 3 w 15"/>
                  <a:gd name="T21" fmla="*/ 5 h 12"/>
                  <a:gd name="T22" fmla="*/ 4 w 15"/>
                  <a:gd name="T23" fmla="*/ 5 h 12"/>
                  <a:gd name="T24" fmla="*/ 4 w 15"/>
                  <a:gd name="T25" fmla="*/ 6 h 12"/>
                  <a:gd name="T26" fmla="*/ 4 w 15"/>
                  <a:gd name="T27" fmla="*/ 6 h 12"/>
                  <a:gd name="T28" fmla="*/ 4 w 15"/>
                  <a:gd name="T29" fmla="*/ 6 h 12"/>
                  <a:gd name="T30" fmla="*/ 5 w 15"/>
                  <a:gd name="T31" fmla="*/ 7 h 12"/>
                  <a:gd name="T32" fmla="*/ 5 w 15"/>
                  <a:gd name="T33" fmla="*/ 7 h 12"/>
                  <a:gd name="T34" fmla="*/ 5 w 15"/>
                  <a:gd name="T35" fmla="*/ 7 h 12"/>
                  <a:gd name="T36" fmla="*/ 6 w 15"/>
                  <a:gd name="T37" fmla="*/ 7 h 12"/>
                  <a:gd name="T38" fmla="*/ 6 w 15"/>
                  <a:gd name="T39" fmla="*/ 7 h 12"/>
                  <a:gd name="T40" fmla="*/ 6 w 15"/>
                  <a:gd name="T41" fmla="*/ 7 h 12"/>
                  <a:gd name="T42" fmla="*/ 6 w 15"/>
                  <a:gd name="T43" fmla="*/ 7 h 12"/>
                  <a:gd name="T44" fmla="*/ 7 w 15"/>
                  <a:gd name="T45" fmla="*/ 8 h 12"/>
                  <a:gd name="T46" fmla="*/ 7 w 15"/>
                  <a:gd name="T47" fmla="*/ 8 h 12"/>
                  <a:gd name="T48" fmla="*/ 7 w 15"/>
                  <a:gd name="T49" fmla="*/ 8 h 12"/>
                  <a:gd name="T50" fmla="*/ 8 w 15"/>
                  <a:gd name="T51" fmla="*/ 8 h 12"/>
                  <a:gd name="T52" fmla="*/ 8 w 15"/>
                  <a:gd name="T53" fmla="*/ 8 h 12"/>
                  <a:gd name="T54" fmla="*/ 8 w 15"/>
                  <a:gd name="T55" fmla="*/ 9 h 12"/>
                  <a:gd name="T56" fmla="*/ 8 w 15"/>
                  <a:gd name="T57" fmla="*/ 9 h 12"/>
                  <a:gd name="T58" fmla="*/ 9 w 15"/>
                  <a:gd name="T59" fmla="*/ 9 h 12"/>
                  <a:gd name="T60" fmla="*/ 9 w 15"/>
                  <a:gd name="T61" fmla="*/ 9 h 12"/>
                  <a:gd name="T62" fmla="*/ 9 w 15"/>
                  <a:gd name="T63" fmla="*/ 9 h 12"/>
                  <a:gd name="T64" fmla="*/ 10 w 15"/>
                  <a:gd name="T65" fmla="*/ 10 h 12"/>
                  <a:gd name="T66" fmla="*/ 10 w 15"/>
                  <a:gd name="T67" fmla="*/ 10 h 12"/>
                  <a:gd name="T68" fmla="*/ 10 w 15"/>
                  <a:gd name="T69" fmla="*/ 10 h 12"/>
                  <a:gd name="T70" fmla="*/ 11 w 15"/>
                  <a:gd name="T71" fmla="*/ 10 h 12"/>
                  <a:gd name="T72" fmla="*/ 11 w 15"/>
                  <a:gd name="T73" fmla="*/ 10 h 12"/>
                  <a:gd name="T74" fmla="*/ 11 w 15"/>
                  <a:gd name="T75" fmla="*/ 10 h 12"/>
                  <a:gd name="T76" fmla="*/ 11 w 15"/>
                  <a:gd name="T77" fmla="*/ 11 h 12"/>
                  <a:gd name="T78" fmla="*/ 12 w 15"/>
                  <a:gd name="T79" fmla="*/ 11 h 12"/>
                  <a:gd name="T80" fmla="*/ 12 w 15"/>
                  <a:gd name="T81" fmla="*/ 11 h 12"/>
                  <a:gd name="T82" fmla="*/ 12 w 15"/>
                  <a:gd name="T83" fmla="*/ 11 h 12"/>
                  <a:gd name="T84" fmla="*/ 13 w 15"/>
                  <a:gd name="T85" fmla="*/ 11 h 12"/>
                  <a:gd name="T86" fmla="*/ 13 w 15"/>
                  <a:gd name="T87" fmla="*/ 11 h 12"/>
                  <a:gd name="T88" fmla="*/ 13 w 15"/>
                  <a:gd name="T89" fmla="*/ 11 h 12"/>
                  <a:gd name="T90" fmla="*/ 14 w 15"/>
                  <a:gd name="T91" fmla="*/ 12 h 12"/>
                  <a:gd name="T92" fmla="*/ 14 w 15"/>
                  <a:gd name="T93" fmla="*/ 12 h 12"/>
                  <a:gd name="T94" fmla="*/ 14 w 15"/>
                  <a:gd name="T95" fmla="*/ 12 h 12"/>
                  <a:gd name="T96" fmla="*/ 14 w 15"/>
                  <a:gd name="T97" fmla="*/ 12 h 12"/>
                  <a:gd name="T98" fmla="*/ 15 w 15"/>
                  <a:gd name="T9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9" name="Freeform 10"/>
              <p:cNvSpPr>
                <a:spLocks/>
              </p:cNvSpPr>
              <p:nvPr/>
            </p:nvSpPr>
            <p:spPr bwMode="auto">
              <a:xfrm>
                <a:off x="781" y="1340"/>
                <a:ext cx="14" cy="5"/>
              </a:xfrm>
              <a:custGeom>
                <a:avLst/>
                <a:gdLst>
                  <a:gd name="T0" fmla="*/ 0 w 14"/>
                  <a:gd name="T1" fmla="*/ 0 h 5"/>
                  <a:gd name="T2" fmla="*/ 0 w 14"/>
                  <a:gd name="T3" fmla="*/ 0 h 5"/>
                  <a:gd name="T4" fmla="*/ 0 w 14"/>
                  <a:gd name="T5" fmla="*/ 0 h 5"/>
                  <a:gd name="T6" fmla="*/ 1 w 14"/>
                  <a:gd name="T7" fmla="*/ 0 h 5"/>
                  <a:gd name="T8" fmla="*/ 1 w 14"/>
                  <a:gd name="T9" fmla="*/ 1 h 5"/>
                  <a:gd name="T10" fmla="*/ 1 w 14"/>
                  <a:gd name="T11" fmla="*/ 1 h 5"/>
                  <a:gd name="T12" fmla="*/ 2 w 14"/>
                  <a:gd name="T13" fmla="*/ 1 h 5"/>
                  <a:gd name="T14" fmla="*/ 2 w 14"/>
                  <a:gd name="T15" fmla="*/ 1 h 5"/>
                  <a:gd name="T16" fmla="*/ 2 w 14"/>
                  <a:gd name="T17" fmla="*/ 1 h 5"/>
                  <a:gd name="T18" fmla="*/ 2 w 14"/>
                  <a:gd name="T19" fmla="*/ 1 h 5"/>
                  <a:gd name="T20" fmla="*/ 3 w 14"/>
                  <a:gd name="T21" fmla="*/ 1 h 5"/>
                  <a:gd name="T22" fmla="*/ 3 w 14"/>
                  <a:gd name="T23" fmla="*/ 1 h 5"/>
                  <a:gd name="T24" fmla="*/ 3 w 14"/>
                  <a:gd name="T25" fmla="*/ 1 h 5"/>
                  <a:gd name="T26" fmla="*/ 4 w 14"/>
                  <a:gd name="T27" fmla="*/ 1 h 5"/>
                  <a:gd name="T28" fmla="*/ 4 w 14"/>
                  <a:gd name="T29" fmla="*/ 2 h 5"/>
                  <a:gd name="T30" fmla="*/ 4 w 14"/>
                  <a:gd name="T31" fmla="*/ 2 h 5"/>
                  <a:gd name="T32" fmla="*/ 5 w 14"/>
                  <a:gd name="T33" fmla="*/ 2 h 5"/>
                  <a:gd name="T34" fmla="*/ 5 w 14"/>
                  <a:gd name="T35" fmla="*/ 2 h 5"/>
                  <a:gd name="T36" fmla="*/ 5 w 14"/>
                  <a:gd name="T37" fmla="*/ 2 h 5"/>
                  <a:gd name="T38" fmla="*/ 5 w 14"/>
                  <a:gd name="T39" fmla="*/ 2 h 5"/>
                  <a:gd name="T40" fmla="*/ 6 w 14"/>
                  <a:gd name="T41" fmla="*/ 2 h 5"/>
                  <a:gd name="T42" fmla="*/ 6 w 14"/>
                  <a:gd name="T43" fmla="*/ 2 h 5"/>
                  <a:gd name="T44" fmla="*/ 6 w 14"/>
                  <a:gd name="T45" fmla="*/ 3 h 5"/>
                  <a:gd name="T46" fmla="*/ 7 w 14"/>
                  <a:gd name="T47" fmla="*/ 3 h 5"/>
                  <a:gd name="T48" fmla="*/ 7 w 14"/>
                  <a:gd name="T49" fmla="*/ 3 h 5"/>
                  <a:gd name="T50" fmla="*/ 7 w 14"/>
                  <a:gd name="T51" fmla="*/ 3 h 5"/>
                  <a:gd name="T52" fmla="*/ 7 w 14"/>
                  <a:gd name="T53" fmla="*/ 3 h 5"/>
                  <a:gd name="T54" fmla="*/ 8 w 14"/>
                  <a:gd name="T55" fmla="*/ 3 h 5"/>
                  <a:gd name="T56" fmla="*/ 8 w 14"/>
                  <a:gd name="T57" fmla="*/ 3 h 5"/>
                  <a:gd name="T58" fmla="*/ 8 w 14"/>
                  <a:gd name="T59" fmla="*/ 3 h 5"/>
                  <a:gd name="T60" fmla="*/ 9 w 14"/>
                  <a:gd name="T61" fmla="*/ 4 h 5"/>
                  <a:gd name="T62" fmla="*/ 9 w 14"/>
                  <a:gd name="T63" fmla="*/ 4 h 5"/>
                  <a:gd name="T64" fmla="*/ 9 w 14"/>
                  <a:gd name="T65" fmla="*/ 4 h 5"/>
                  <a:gd name="T66" fmla="*/ 10 w 14"/>
                  <a:gd name="T67" fmla="*/ 4 h 5"/>
                  <a:gd name="T68" fmla="*/ 10 w 14"/>
                  <a:gd name="T69" fmla="*/ 4 h 5"/>
                  <a:gd name="T70" fmla="*/ 10 w 14"/>
                  <a:gd name="T71" fmla="*/ 4 h 5"/>
                  <a:gd name="T72" fmla="*/ 10 w 14"/>
                  <a:gd name="T73" fmla="*/ 4 h 5"/>
                  <a:gd name="T74" fmla="*/ 11 w 14"/>
                  <a:gd name="T75" fmla="*/ 4 h 5"/>
                  <a:gd name="T76" fmla="*/ 11 w 14"/>
                  <a:gd name="T77" fmla="*/ 4 h 5"/>
                  <a:gd name="T78" fmla="*/ 11 w 14"/>
                  <a:gd name="T79" fmla="*/ 4 h 5"/>
                  <a:gd name="T80" fmla="*/ 12 w 14"/>
                  <a:gd name="T81" fmla="*/ 4 h 5"/>
                  <a:gd name="T82" fmla="*/ 12 w 14"/>
                  <a:gd name="T83" fmla="*/ 4 h 5"/>
                  <a:gd name="T84" fmla="*/ 12 w 14"/>
                  <a:gd name="T85" fmla="*/ 4 h 5"/>
                  <a:gd name="T86" fmla="*/ 13 w 14"/>
                  <a:gd name="T87" fmla="*/ 4 h 5"/>
                  <a:gd name="T88" fmla="*/ 13 w 14"/>
                  <a:gd name="T89" fmla="*/ 4 h 5"/>
                  <a:gd name="T90" fmla="*/ 13 w 14"/>
                  <a:gd name="T91" fmla="*/ 4 h 5"/>
                  <a:gd name="T92" fmla="*/ 13 w 14"/>
                  <a:gd name="T93" fmla="*/ 5 h 5"/>
                  <a:gd name="T94" fmla="*/ 14 w 14"/>
                  <a:gd name="T95" fmla="*/ 5 h 5"/>
                  <a:gd name="T96" fmla="*/ 14 w 14"/>
                  <a:gd name="T97" fmla="*/ 5 h 5"/>
                  <a:gd name="T98" fmla="*/ 14 w 14"/>
                  <a:gd name="T9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0" name="Freeform 11"/>
              <p:cNvSpPr>
                <a:spLocks/>
              </p:cNvSpPr>
              <p:nvPr/>
            </p:nvSpPr>
            <p:spPr bwMode="auto">
              <a:xfrm>
                <a:off x="795" y="1345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 w 15"/>
                  <a:gd name="T3" fmla="*/ 0 h 2"/>
                  <a:gd name="T4" fmla="*/ 1 w 15"/>
                  <a:gd name="T5" fmla="*/ 0 h 2"/>
                  <a:gd name="T6" fmla="*/ 1 w 15"/>
                  <a:gd name="T7" fmla="*/ 0 h 2"/>
                  <a:gd name="T8" fmla="*/ 2 w 15"/>
                  <a:gd name="T9" fmla="*/ 0 h 2"/>
                  <a:gd name="T10" fmla="*/ 2 w 15"/>
                  <a:gd name="T11" fmla="*/ 0 h 2"/>
                  <a:gd name="T12" fmla="*/ 2 w 15"/>
                  <a:gd name="T13" fmla="*/ 0 h 2"/>
                  <a:gd name="T14" fmla="*/ 2 w 15"/>
                  <a:gd name="T15" fmla="*/ 0 h 2"/>
                  <a:gd name="T16" fmla="*/ 3 w 15"/>
                  <a:gd name="T17" fmla="*/ 0 h 2"/>
                  <a:gd name="T18" fmla="*/ 3 w 15"/>
                  <a:gd name="T19" fmla="*/ 0 h 2"/>
                  <a:gd name="T20" fmla="*/ 3 w 15"/>
                  <a:gd name="T21" fmla="*/ 0 h 2"/>
                  <a:gd name="T22" fmla="*/ 4 w 15"/>
                  <a:gd name="T23" fmla="*/ 1 h 2"/>
                  <a:gd name="T24" fmla="*/ 4 w 15"/>
                  <a:gd name="T25" fmla="*/ 1 h 2"/>
                  <a:gd name="T26" fmla="*/ 4 w 15"/>
                  <a:gd name="T27" fmla="*/ 1 h 2"/>
                  <a:gd name="T28" fmla="*/ 5 w 15"/>
                  <a:gd name="T29" fmla="*/ 1 h 2"/>
                  <a:gd name="T30" fmla="*/ 5 w 15"/>
                  <a:gd name="T31" fmla="*/ 1 h 2"/>
                  <a:gd name="T32" fmla="*/ 5 w 15"/>
                  <a:gd name="T33" fmla="*/ 1 h 2"/>
                  <a:gd name="T34" fmla="*/ 5 w 15"/>
                  <a:gd name="T35" fmla="*/ 1 h 2"/>
                  <a:gd name="T36" fmla="*/ 6 w 15"/>
                  <a:gd name="T37" fmla="*/ 1 h 2"/>
                  <a:gd name="T38" fmla="*/ 6 w 15"/>
                  <a:gd name="T39" fmla="*/ 1 h 2"/>
                  <a:gd name="T40" fmla="*/ 6 w 15"/>
                  <a:gd name="T41" fmla="*/ 1 h 2"/>
                  <a:gd name="T42" fmla="*/ 7 w 15"/>
                  <a:gd name="T43" fmla="*/ 1 h 2"/>
                  <a:gd name="T44" fmla="*/ 7 w 15"/>
                  <a:gd name="T45" fmla="*/ 1 h 2"/>
                  <a:gd name="T46" fmla="*/ 7 w 15"/>
                  <a:gd name="T47" fmla="*/ 1 h 2"/>
                  <a:gd name="T48" fmla="*/ 8 w 15"/>
                  <a:gd name="T49" fmla="*/ 1 h 2"/>
                  <a:gd name="T50" fmla="*/ 8 w 15"/>
                  <a:gd name="T51" fmla="*/ 1 h 2"/>
                  <a:gd name="T52" fmla="*/ 8 w 15"/>
                  <a:gd name="T53" fmla="*/ 1 h 2"/>
                  <a:gd name="T54" fmla="*/ 8 w 15"/>
                  <a:gd name="T55" fmla="*/ 1 h 2"/>
                  <a:gd name="T56" fmla="*/ 9 w 15"/>
                  <a:gd name="T57" fmla="*/ 1 h 2"/>
                  <a:gd name="T58" fmla="*/ 9 w 15"/>
                  <a:gd name="T59" fmla="*/ 1 h 2"/>
                  <a:gd name="T60" fmla="*/ 9 w 15"/>
                  <a:gd name="T61" fmla="*/ 1 h 2"/>
                  <a:gd name="T62" fmla="*/ 10 w 15"/>
                  <a:gd name="T63" fmla="*/ 1 h 2"/>
                  <a:gd name="T64" fmla="*/ 10 w 15"/>
                  <a:gd name="T65" fmla="*/ 1 h 2"/>
                  <a:gd name="T66" fmla="*/ 10 w 15"/>
                  <a:gd name="T67" fmla="*/ 1 h 2"/>
                  <a:gd name="T68" fmla="*/ 11 w 15"/>
                  <a:gd name="T69" fmla="*/ 1 h 2"/>
                  <a:gd name="T70" fmla="*/ 11 w 15"/>
                  <a:gd name="T71" fmla="*/ 1 h 2"/>
                  <a:gd name="T72" fmla="*/ 11 w 15"/>
                  <a:gd name="T73" fmla="*/ 1 h 2"/>
                  <a:gd name="T74" fmla="*/ 11 w 15"/>
                  <a:gd name="T75" fmla="*/ 1 h 2"/>
                  <a:gd name="T76" fmla="*/ 12 w 15"/>
                  <a:gd name="T77" fmla="*/ 1 h 2"/>
                  <a:gd name="T78" fmla="*/ 12 w 15"/>
                  <a:gd name="T79" fmla="*/ 1 h 2"/>
                  <a:gd name="T80" fmla="*/ 12 w 15"/>
                  <a:gd name="T81" fmla="*/ 2 h 2"/>
                  <a:gd name="T82" fmla="*/ 13 w 15"/>
                  <a:gd name="T83" fmla="*/ 2 h 2"/>
                  <a:gd name="T84" fmla="*/ 13 w 15"/>
                  <a:gd name="T85" fmla="*/ 2 h 2"/>
                  <a:gd name="T86" fmla="*/ 13 w 15"/>
                  <a:gd name="T87" fmla="*/ 2 h 2"/>
                  <a:gd name="T88" fmla="*/ 14 w 15"/>
                  <a:gd name="T89" fmla="*/ 2 h 2"/>
                  <a:gd name="T90" fmla="*/ 14 w 15"/>
                  <a:gd name="T91" fmla="*/ 2 h 2"/>
                  <a:gd name="T92" fmla="*/ 14 w 15"/>
                  <a:gd name="T93" fmla="*/ 2 h 2"/>
                  <a:gd name="T94" fmla="*/ 14 w 15"/>
                  <a:gd name="T95" fmla="*/ 2 h 2"/>
                  <a:gd name="T96" fmla="*/ 15 w 15"/>
                  <a:gd name="T97" fmla="*/ 2 h 2"/>
                  <a:gd name="T98" fmla="*/ 15 w 15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1" name="Freeform 12"/>
              <p:cNvSpPr>
                <a:spLocks/>
              </p:cNvSpPr>
              <p:nvPr/>
            </p:nvSpPr>
            <p:spPr bwMode="auto">
              <a:xfrm>
                <a:off x="810" y="1347"/>
                <a:ext cx="15" cy="0"/>
              </a:xfrm>
              <a:custGeom>
                <a:avLst/>
                <a:gdLst>
                  <a:gd name="T0" fmla="*/ 0 w 15"/>
                  <a:gd name="T1" fmla="*/ 0 w 15"/>
                  <a:gd name="T2" fmla="*/ 1 w 15"/>
                  <a:gd name="T3" fmla="*/ 1 w 15"/>
                  <a:gd name="T4" fmla="*/ 1 w 15"/>
                  <a:gd name="T5" fmla="*/ 2 w 15"/>
                  <a:gd name="T6" fmla="*/ 2 w 15"/>
                  <a:gd name="T7" fmla="*/ 2 w 15"/>
                  <a:gd name="T8" fmla="*/ 2 w 15"/>
                  <a:gd name="T9" fmla="*/ 3 w 15"/>
                  <a:gd name="T10" fmla="*/ 3 w 15"/>
                  <a:gd name="T11" fmla="*/ 3 w 15"/>
                  <a:gd name="T12" fmla="*/ 4 w 15"/>
                  <a:gd name="T13" fmla="*/ 4 w 15"/>
                  <a:gd name="T14" fmla="*/ 4 w 15"/>
                  <a:gd name="T15" fmla="*/ 5 w 15"/>
                  <a:gd name="T16" fmla="*/ 5 w 15"/>
                  <a:gd name="T17" fmla="*/ 5 w 15"/>
                  <a:gd name="T18" fmla="*/ 5 w 15"/>
                  <a:gd name="T19" fmla="*/ 6 w 15"/>
                  <a:gd name="T20" fmla="*/ 6 w 15"/>
                  <a:gd name="T21" fmla="*/ 6 w 15"/>
                  <a:gd name="T22" fmla="*/ 7 w 15"/>
                  <a:gd name="T23" fmla="*/ 7 w 15"/>
                  <a:gd name="T24" fmla="*/ 7 w 15"/>
                  <a:gd name="T25" fmla="*/ 8 w 15"/>
                  <a:gd name="T26" fmla="*/ 8 w 15"/>
                  <a:gd name="T27" fmla="*/ 8 w 15"/>
                  <a:gd name="T28" fmla="*/ 8 w 15"/>
                  <a:gd name="T29" fmla="*/ 9 w 15"/>
                  <a:gd name="T30" fmla="*/ 9 w 15"/>
                  <a:gd name="T31" fmla="*/ 9 w 15"/>
                  <a:gd name="T32" fmla="*/ 10 w 15"/>
                  <a:gd name="T33" fmla="*/ 10 w 15"/>
                  <a:gd name="T34" fmla="*/ 10 w 15"/>
                  <a:gd name="T35" fmla="*/ 10 w 15"/>
                  <a:gd name="T36" fmla="*/ 11 w 15"/>
                  <a:gd name="T37" fmla="*/ 11 w 15"/>
                  <a:gd name="T38" fmla="*/ 11 w 15"/>
                  <a:gd name="T39" fmla="*/ 12 w 15"/>
                  <a:gd name="T40" fmla="*/ 12 w 15"/>
                  <a:gd name="T41" fmla="*/ 12 w 15"/>
                  <a:gd name="T42" fmla="*/ 13 w 15"/>
                  <a:gd name="T43" fmla="*/ 13 w 15"/>
                  <a:gd name="T44" fmla="*/ 13 w 15"/>
                  <a:gd name="T45" fmla="*/ 13 w 15"/>
                  <a:gd name="T46" fmla="*/ 14 w 15"/>
                  <a:gd name="T47" fmla="*/ 14 w 15"/>
                  <a:gd name="T48" fmla="*/ 14 w 15"/>
                  <a:gd name="T49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2" name="Freeform 13"/>
              <p:cNvSpPr>
                <a:spLocks/>
              </p:cNvSpPr>
              <p:nvPr/>
            </p:nvSpPr>
            <p:spPr bwMode="auto">
              <a:xfrm>
                <a:off x="825" y="134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3" name="Freeform 14"/>
              <p:cNvSpPr>
                <a:spLocks/>
              </p:cNvSpPr>
              <p:nvPr/>
            </p:nvSpPr>
            <p:spPr bwMode="auto">
              <a:xfrm>
                <a:off x="839" y="1347"/>
                <a:ext cx="15" cy="0"/>
              </a:xfrm>
              <a:custGeom>
                <a:avLst/>
                <a:gdLst>
                  <a:gd name="T0" fmla="*/ 0 w 15"/>
                  <a:gd name="T1" fmla="*/ 1 w 15"/>
                  <a:gd name="T2" fmla="*/ 1 w 15"/>
                  <a:gd name="T3" fmla="*/ 1 w 15"/>
                  <a:gd name="T4" fmla="*/ 2 w 15"/>
                  <a:gd name="T5" fmla="*/ 2 w 15"/>
                  <a:gd name="T6" fmla="*/ 2 w 15"/>
                  <a:gd name="T7" fmla="*/ 2 w 15"/>
                  <a:gd name="T8" fmla="*/ 3 w 15"/>
                  <a:gd name="T9" fmla="*/ 3 w 15"/>
                  <a:gd name="T10" fmla="*/ 3 w 15"/>
                  <a:gd name="T11" fmla="*/ 4 w 15"/>
                  <a:gd name="T12" fmla="*/ 4 w 15"/>
                  <a:gd name="T13" fmla="*/ 4 w 15"/>
                  <a:gd name="T14" fmla="*/ 4 w 15"/>
                  <a:gd name="T15" fmla="*/ 5 w 15"/>
                  <a:gd name="T16" fmla="*/ 5 w 15"/>
                  <a:gd name="T17" fmla="*/ 5 w 15"/>
                  <a:gd name="T18" fmla="*/ 6 w 15"/>
                  <a:gd name="T19" fmla="*/ 6 w 15"/>
                  <a:gd name="T20" fmla="*/ 6 w 15"/>
                  <a:gd name="T21" fmla="*/ 6 w 15"/>
                  <a:gd name="T22" fmla="*/ 7 w 15"/>
                  <a:gd name="T23" fmla="*/ 7 w 15"/>
                  <a:gd name="T24" fmla="*/ 7 w 15"/>
                  <a:gd name="T25" fmla="*/ 8 w 15"/>
                  <a:gd name="T26" fmla="*/ 8 w 15"/>
                  <a:gd name="T27" fmla="*/ 8 w 15"/>
                  <a:gd name="T28" fmla="*/ 9 w 15"/>
                  <a:gd name="T29" fmla="*/ 9 w 15"/>
                  <a:gd name="T30" fmla="*/ 9 w 15"/>
                  <a:gd name="T31" fmla="*/ 9 w 15"/>
                  <a:gd name="T32" fmla="*/ 10 w 15"/>
                  <a:gd name="T33" fmla="*/ 10 w 15"/>
                  <a:gd name="T34" fmla="*/ 10 w 15"/>
                  <a:gd name="T35" fmla="*/ 11 w 15"/>
                  <a:gd name="T36" fmla="*/ 11 w 15"/>
                  <a:gd name="T37" fmla="*/ 11 w 15"/>
                  <a:gd name="T38" fmla="*/ 12 w 15"/>
                  <a:gd name="T39" fmla="*/ 12 w 15"/>
                  <a:gd name="T40" fmla="*/ 12 w 15"/>
                  <a:gd name="T41" fmla="*/ 12 w 15"/>
                  <a:gd name="T42" fmla="*/ 13 w 15"/>
                  <a:gd name="T43" fmla="*/ 13 w 15"/>
                  <a:gd name="T44" fmla="*/ 13 w 15"/>
                  <a:gd name="T45" fmla="*/ 14 w 15"/>
                  <a:gd name="T46" fmla="*/ 14 w 15"/>
                  <a:gd name="T47" fmla="*/ 14 w 15"/>
                  <a:gd name="T48" fmla="*/ 15 w 15"/>
                  <a:gd name="T49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4" name="Freeform 15"/>
              <p:cNvSpPr>
                <a:spLocks/>
              </p:cNvSpPr>
              <p:nvPr/>
            </p:nvSpPr>
            <p:spPr bwMode="auto">
              <a:xfrm>
                <a:off x="854" y="134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5" name="Freeform 16"/>
              <p:cNvSpPr>
                <a:spLocks/>
              </p:cNvSpPr>
              <p:nvPr/>
            </p:nvSpPr>
            <p:spPr bwMode="auto">
              <a:xfrm>
                <a:off x="868" y="1347"/>
                <a:ext cx="15" cy="0"/>
              </a:xfrm>
              <a:custGeom>
                <a:avLst/>
                <a:gdLst>
                  <a:gd name="T0" fmla="*/ 0 w 15"/>
                  <a:gd name="T1" fmla="*/ 1 w 15"/>
                  <a:gd name="T2" fmla="*/ 1 w 15"/>
                  <a:gd name="T3" fmla="*/ 1 w 15"/>
                  <a:gd name="T4" fmla="*/ 2 w 15"/>
                  <a:gd name="T5" fmla="*/ 2 w 15"/>
                  <a:gd name="T6" fmla="*/ 2 w 15"/>
                  <a:gd name="T7" fmla="*/ 3 w 15"/>
                  <a:gd name="T8" fmla="*/ 3 w 15"/>
                  <a:gd name="T9" fmla="*/ 3 w 15"/>
                  <a:gd name="T10" fmla="*/ 3 w 15"/>
                  <a:gd name="T11" fmla="*/ 4 w 15"/>
                  <a:gd name="T12" fmla="*/ 4 w 15"/>
                  <a:gd name="T13" fmla="*/ 4 w 15"/>
                  <a:gd name="T14" fmla="*/ 5 w 15"/>
                  <a:gd name="T15" fmla="*/ 5 w 15"/>
                  <a:gd name="T16" fmla="*/ 5 w 15"/>
                  <a:gd name="T17" fmla="*/ 6 w 15"/>
                  <a:gd name="T18" fmla="*/ 6 w 15"/>
                  <a:gd name="T19" fmla="*/ 6 w 15"/>
                  <a:gd name="T20" fmla="*/ 6 w 15"/>
                  <a:gd name="T21" fmla="*/ 7 w 15"/>
                  <a:gd name="T22" fmla="*/ 7 w 15"/>
                  <a:gd name="T23" fmla="*/ 7 w 15"/>
                  <a:gd name="T24" fmla="*/ 8 w 15"/>
                  <a:gd name="T25" fmla="*/ 8 w 15"/>
                  <a:gd name="T26" fmla="*/ 8 w 15"/>
                  <a:gd name="T27" fmla="*/ 8 w 15"/>
                  <a:gd name="T28" fmla="*/ 9 w 15"/>
                  <a:gd name="T29" fmla="*/ 9 w 15"/>
                  <a:gd name="T30" fmla="*/ 9 w 15"/>
                  <a:gd name="T31" fmla="*/ 10 w 15"/>
                  <a:gd name="T32" fmla="*/ 10 w 15"/>
                  <a:gd name="T33" fmla="*/ 10 w 15"/>
                  <a:gd name="T34" fmla="*/ 10 w 15"/>
                  <a:gd name="T35" fmla="*/ 11 w 15"/>
                  <a:gd name="T36" fmla="*/ 11 w 15"/>
                  <a:gd name="T37" fmla="*/ 11 w 15"/>
                  <a:gd name="T38" fmla="*/ 12 w 15"/>
                  <a:gd name="T39" fmla="*/ 12 w 15"/>
                  <a:gd name="T40" fmla="*/ 12 w 15"/>
                  <a:gd name="T41" fmla="*/ 12 w 15"/>
                  <a:gd name="T42" fmla="*/ 13 w 15"/>
                  <a:gd name="T43" fmla="*/ 13 w 15"/>
                  <a:gd name="T44" fmla="*/ 13 w 15"/>
                  <a:gd name="T45" fmla="*/ 14 w 15"/>
                  <a:gd name="T46" fmla="*/ 14 w 15"/>
                  <a:gd name="T47" fmla="*/ 14 w 15"/>
                  <a:gd name="T48" fmla="*/ 15 w 15"/>
                  <a:gd name="T49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6" name="Freeform 17"/>
              <p:cNvSpPr>
                <a:spLocks/>
              </p:cNvSpPr>
              <p:nvPr/>
            </p:nvSpPr>
            <p:spPr bwMode="auto">
              <a:xfrm>
                <a:off x="883" y="1346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0 w 15"/>
                  <a:gd name="T3" fmla="*/ 0 h 1"/>
                  <a:gd name="T4" fmla="*/ 1 w 15"/>
                  <a:gd name="T5" fmla="*/ 0 h 1"/>
                  <a:gd name="T6" fmla="*/ 1 w 15"/>
                  <a:gd name="T7" fmla="*/ 0 h 1"/>
                  <a:gd name="T8" fmla="*/ 1 w 15"/>
                  <a:gd name="T9" fmla="*/ 0 h 1"/>
                  <a:gd name="T10" fmla="*/ 2 w 15"/>
                  <a:gd name="T11" fmla="*/ 0 h 1"/>
                  <a:gd name="T12" fmla="*/ 2 w 15"/>
                  <a:gd name="T13" fmla="*/ 0 h 1"/>
                  <a:gd name="T14" fmla="*/ 2 w 15"/>
                  <a:gd name="T15" fmla="*/ 0 h 1"/>
                  <a:gd name="T16" fmla="*/ 2 w 15"/>
                  <a:gd name="T17" fmla="*/ 0 h 1"/>
                  <a:gd name="T18" fmla="*/ 3 w 15"/>
                  <a:gd name="T19" fmla="*/ 0 h 1"/>
                  <a:gd name="T20" fmla="*/ 3 w 15"/>
                  <a:gd name="T21" fmla="*/ 0 h 1"/>
                  <a:gd name="T22" fmla="*/ 3 w 15"/>
                  <a:gd name="T23" fmla="*/ 0 h 1"/>
                  <a:gd name="T24" fmla="*/ 4 w 15"/>
                  <a:gd name="T25" fmla="*/ 0 h 1"/>
                  <a:gd name="T26" fmla="*/ 4 w 15"/>
                  <a:gd name="T27" fmla="*/ 0 h 1"/>
                  <a:gd name="T28" fmla="*/ 4 w 15"/>
                  <a:gd name="T29" fmla="*/ 0 h 1"/>
                  <a:gd name="T30" fmla="*/ 4 w 15"/>
                  <a:gd name="T31" fmla="*/ 0 h 1"/>
                  <a:gd name="T32" fmla="*/ 5 w 15"/>
                  <a:gd name="T33" fmla="*/ 0 h 1"/>
                  <a:gd name="T34" fmla="*/ 5 w 15"/>
                  <a:gd name="T35" fmla="*/ 0 h 1"/>
                  <a:gd name="T36" fmla="*/ 5 w 15"/>
                  <a:gd name="T37" fmla="*/ 0 h 1"/>
                  <a:gd name="T38" fmla="*/ 6 w 15"/>
                  <a:gd name="T39" fmla="*/ 0 h 1"/>
                  <a:gd name="T40" fmla="*/ 6 w 15"/>
                  <a:gd name="T41" fmla="*/ 0 h 1"/>
                  <a:gd name="T42" fmla="*/ 6 w 15"/>
                  <a:gd name="T43" fmla="*/ 0 h 1"/>
                  <a:gd name="T44" fmla="*/ 6 w 15"/>
                  <a:gd name="T45" fmla="*/ 0 h 1"/>
                  <a:gd name="T46" fmla="*/ 7 w 15"/>
                  <a:gd name="T47" fmla="*/ 0 h 1"/>
                  <a:gd name="T48" fmla="*/ 7 w 15"/>
                  <a:gd name="T49" fmla="*/ 0 h 1"/>
                  <a:gd name="T50" fmla="*/ 7 w 15"/>
                  <a:gd name="T51" fmla="*/ 0 h 1"/>
                  <a:gd name="T52" fmla="*/ 8 w 15"/>
                  <a:gd name="T53" fmla="*/ 0 h 1"/>
                  <a:gd name="T54" fmla="*/ 8 w 15"/>
                  <a:gd name="T55" fmla="*/ 0 h 1"/>
                  <a:gd name="T56" fmla="*/ 8 w 15"/>
                  <a:gd name="T57" fmla="*/ 0 h 1"/>
                  <a:gd name="T58" fmla="*/ 9 w 15"/>
                  <a:gd name="T59" fmla="*/ 0 h 1"/>
                  <a:gd name="T60" fmla="*/ 9 w 15"/>
                  <a:gd name="T61" fmla="*/ 0 h 1"/>
                  <a:gd name="T62" fmla="*/ 9 w 15"/>
                  <a:gd name="T63" fmla="*/ 0 h 1"/>
                  <a:gd name="T64" fmla="*/ 9 w 15"/>
                  <a:gd name="T65" fmla="*/ 0 h 1"/>
                  <a:gd name="T66" fmla="*/ 10 w 15"/>
                  <a:gd name="T67" fmla="*/ 0 h 1"/>
                  <a:gd name="T68" fmla="*/ 10 w 15"/>
                  <a:gd name="T69" fmla="*/ 0 h 1"/>
                  <a:gd name="T70" fmla="*/ 10 w 15"/>
                  <a:gd name="T71" fmla="*/ 0 h 1"/>
                  <a:gd name="T72" fmla="*/ 11 w 15"/>
                  <a:gd name="T73" fmla="*/ 0 h 1"/>
                  <a:gd name="T74" fmla="*/ 11 w 15"/>
                  <a:gd name="T75" fmla="*/ 0 h 1"/>
                  <a:gd name="T76" fmla="*/ 11 w 15"/>
                  <a:gd name="T77" fmla="*/ 0 h 1"/>
                  <a:gd name="T78" fmla="*/ 12 w 15"/>
                  <a:gd name="T79" fmla="*/ 0 h 1"/>
                  <a:gd name="T80" fmla="*/ 12 w 15"/>
                  <a:gd name="T81" fmla="*/ 0 h 1"/>
                  <a:gd name="T82" fmla="*/ 12 w 15"/>
                  <a:gd name="T83" fmla="*/ 0 h 1"/>
                  <a:gd name="T84" fmla="*/ 12 w 15"/>
                  <a:gd name="T85" fmla="*/ 0 h 1"/>
                  <a:gd name="T86" fmla="*/ 13 w 15"/>
                  <a:gd name="T87" fmla="*/ 0 h 1"/>
                  <a:gd name="T88" fmla="*/ 13 w 15"/>
                  <a:gd name="T89" fmla="*/ 0 h 1"/>
                  <a:gd name="T90" fmla="*/ 13 w 15"/>
                  <a:gd name="T91" fmla="*/ 0 h 1"/>
                  <a:gd name="T92" fmla="*/ 14 w 15"/>
                  <a:gd name="T93" fmla="*/ 0 h 1"/>
                  <a:gd name="T94" fmla="*/ 14 w 15"/>
                  <a:gd name="T95" fmla="*/ 0 h 1"/>
                  <a:gd name="T96" fmla="*/ 14 w 15"/>
                  <a:gd name="T97" fmla="*/ 0 h 1"/>
                  <a:gd name="T98" fmla="*/ 15 w 15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7" name="Freeform 18"/>
              <p:cNvSpPr>
                <a:spLocks/>
              </p:cNvSpPr>
              <p:nvPr/>
            </p:nvSpPr>
            <p:spPr bwMode="auto">
              <a:xfrm>
                <a:off x="898" y="134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0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1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8" name="Freeform 19"/>
              <p:cNvSpPr>
                <a:spLocks/>
              </p:cNvSpPr>
              <p:nvPr/>
            </p:nvSpPr>
            <p:spPr bwMode="auto">
              <a:xfrm>
                <a:off x="912" y="1347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 w 15"/>
                  <a:gd name="T3" fmla="*/ 0 h 2"/>
                  <a:gd name="T4" fmla="*/ 1 w 15"/>
                  <a:gd name="T5" fmla="*/ 0 h 2"/>
                  <a:gd name="T6" fmla="*/ 1 w 15"/>
                  <a:gd name="T7" fmla="*/ 0 h 2"/>
                  <a:gd name="T8" fmla="*/ 1 w 15"/>
                  <a:gd name="T9" fmla="*/ 0 h 2"/>
                  <a:gd name="T10" fmla="*/ 2 w 15"/>
                  <a:gd name="T11" fmla="*/ 0 h 2"/>
                  <a:gd name="T12" fmla="*/ 2 w 15"/>
                  <a:gd name="T13" fmla="*/ 0 h 2"/>
                  <a:gd name="T14" fmla="*/ 2 w 15"/>
                  <a:gd name="T15" fmla="*/ 0 h 2"/>
                  <a:gd name="T16" fmla="*/ 3 w 15"/>
                  <a:gd name="T17" fmla="*/ 0 h 2"/>
                  <a:gd name="T18" fmla="*/ 3 w 15"/>
                  <a:gd name="T19" fmla="*/ 0 h 2"/>
                  <a:gd name="T20" fmla="*/ 3 w 15"/>
                  <a:gd name="T21" fmla="*/ 0 h 2"/>
                  <a:gd name="T22" fmla="*/ 4 w 15"/>
                  <a:gd name="T23" fmla="*/ 0 h 2"/>
                  <a:gd name="T24" fmla="*/ 4 w 15"/>
                  <a:gd name="T25" fmla="*/ 0 h 2"/>
                  <a:gd name="T26" fmla="*/ 4 w 15"/>
                  <a:gd name="T27" fmla="*/ 0 h 2"/>
                  <a:gd name="T28" fmla="*/ 4 w 15"/>
                  <a:gd name="T29" fmla="*/ 0 h 2"/>
                  <a:gd name="T30" fmla="*/ 5 w 15"/>
                  <a:gd name="T31" fmla="*/ 0 h 2"/>
                  <a:gd name="T32" fmla="*/ 5 w 15"/>
                  <a:gd name="T33" fmla="*/ 0 h 2"/>
                  <a:gd name="T34" fmla="*/ 5 w 15"/>
                  <a:gd name="T35" fmla="*/ 0 h 2"/>
                  <a:gd name="T36" fmla="*/ 6 w 15"/>
                  <a:gd name="T37" fmla="*/ 0 h 2"/>
                  <a:gd name="T38" fmla="*/ 6 w 15"/>
                  <a:gd name="T39" fmla="*/ 1 h 2"/>
                  <a:gd name="T40" fmla="*/ 6 w 15"/>
                  <a:gd name="T41" fmla="*/ 1 h 2"/>
                  <a:gd name="T42" fmla="*/ 6 w 15"/>
                  <a:gd name="T43" fmla="*/ 1 h 2"/>
                  <a:gd name="T44" fmla="*/ 7 w 15"/>
                  <a:gd name="T45" fmla="*/ 1 h 2"/>
                  <a:gd name="T46" fmla="*/ 7 w 15"/>
                  <a:gd name="T47" fmla="*/ 1 h 2"/>
                  <a:gd name="T48" fmla="*/ 7 w 15"/>
                  <a:gd name="T49" fmla="*/ 1 h 2"/>
                  <a:gd name="T50" fmla="*/ 8 w 15"/>
                  <a:gd name="T51" fmla="*/ 1 h 2"/>
                  <a:gd name="T52" fmla="*/ 8 w 15"/>
                  <a:gd name="T53" fmla="*/ 1 h 2"/>
                  <a:gd name="T54" fmla="*/ 8 w 15"/>
                  <a:gd name="T55" fmla="*/ 1 h 2"/>
                  <a:gd name="T56" fmla="*/ 8 w 15"/>
                  <a:gd name="T57" fmla="*/ 1 h 2"/>
                  <a:gd name="T58" fmla="*/ 9 w 15"/>
                  <a:gd name="T59" fmla="*/ 1 h 2"/>
                  <a:gd name="T60" fmla="*/ 9 w 15"/>
                  <a:gd name="T61" fmla="*/ 1 h 2"/>
                  <a:gd name="T62" fmla="*/ 9 w 15"/>
                  <a:gd name="T63" fmla="*/ 1 h 2"/>
                  <a:gd name="T64" fmla="*/ 10 w 15"/>
                  <a:gd name="T65" fmla="*/ 1 h 2"/>
                  <a:gd name="T66" fmla="*/ 10 w 15"/>
                  <a:gd name="T67" fmla="*/ 1 h 2"/>
                  <a:gd name="T68" fmla="*/ 10 w 15"/>
                  <a:gd name="T69" fmla="*/ 1 h 2"/>
                  <a:gd name="T70" fmla="*/ 10 w 15"/>
                  <a:gd name="T71" fmla="*/ 1 h 2"/>
                  <a:gd name="T72" fmla="*/ 11 w 15"/>
                  <a:gd name="T73" fmla="*/ 1 h 2"/>
                  <a:gd name="T74" fmla="*/ 11 w 15"/>
                  <a:gd name="T75" fmla="*/ 1 h 2"/>
                  <a:gd name="T76" fmla="*/ 11 w 15"/>
                  <a:gd name="T77" fmla="*/ 1 h 2"/>
                  <a:gd name="T78" fmla="*/ 12 w 15"/>
                  <a:gd name="T79" fmla="*/ 2 h 2"/>
                  <a:gd name="T80" fmla="*/ 12 w 15"/>
                  <a:gd name="T81" fmla="*/ 2 h 2"/>
                  <a:gd name="T82" fmla="*/ 12 w 15"/>
                  <a:gd name="T83" fmla="*/ 2 h 2"/>
                  <a:gd name="T84" fmla="*/ 13 w 15"/>
                  <a:gd name="T85" fmla="*/ 2 h 2"/>
                  <a:gd name="T86" fmla="*/ 13 w 15"/>
                  <a:gd name="T87" fmla="*/ 2 h 2"/>
                  <a:gd name="T88" fmla="*/ 13 w 15"/>
                  <a:gd name="T89" fmla="*/ 2 h 2"/>
                  <a:gd name="T90" fmla="*/ 13 w 15"/>
                  <a:gd name="T91" fmla="*/ 2 h 2"/>
                  <a:gd name="T92" fmla="*/ 14 w 15"/>
                  <a:gd name="T93" fmla="*/ 2 h 2"/>
                  <a:gd name="T94" fmla="*/ 14 w 15"/>
                  <a:gd name="T95" fmla="*/ 2 h 2"/>
                  <a:gd name="T96" fmla="*/ 14 w 15"/>
                  <a:gd name="T97" fmla="*/ 2 h 2"/>
                  <a:gd name="T98" fmla="*/ 15 w 15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29" name="Freeform 20"/>
              <p:cNvSpPr>
                <a:spLocks/>
              </p:cNvSpPr>
              <p:nvPr/>
            </p:nvSpPr>
            <p:spPr bwMode="auto">
              <a:xfrm>
                <a:off x="927" y="1349"/>
                <a:ext cx="14" cy="17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0 h 17"/>
                  <a:gd name="T4" fmla="*/ 0 w 14"/>
                  <a:gd name="T5" fmla="*/ 0 h 17"/>
                  <a:gd name="T6" fmla="*/ 1 w 14"/>
                  <a:gd name="T7" fmla="*/ 0 h 17"/>
                  <a:gd name="T8" fmla="*/ 1 w 14"/>
                  <a:gd name="T9" fmla="*/ 0 h 17"/>
                  <a:gd name="T10" fmla="*/ 1 w 14"/>
                  <a:gd name="T11" fmla="*/ 0 h 17"/>
                  <a:gd name="T12" fmla="*/ 2 w 14"/>
                  <a:gd name="T13" fmla="*/ 0 h 17"/>
                  <a:gd name="T14" fmla="*/ 2 w 14"/>
                  <a:gd name="T15" fmla="*/ 0 h 17"/>
                  <a:gd name="T16" fmla="*/ 2 w 14"/>
                  <a:gd name="T17" fmla="*/ 0 h 17"/>
                  <a:gd name="T18" fmla="*/ 2 w 14"/>
                  <a:gd name="T19" fmla="*/ 0 h 17"/>
                  <a:gd name="T20" fmla="*/ 3 w 14"/>
                  <a:gd name="T21" fmla="*/ 0 h 17"/>
                  <a:gd name="T22" fmla="*/ 3 w 14"/>
                  <a:gd name="T23" fmla="*/ 0 h 17"/>
                  <a:gd name="T24" fmla="*/ 3 w 14"/>
                  <a:gd name="T25" fmla="*/ 0 h 17"/>
                  <a:gd name="T26" fmla="*/ 4 w 14"/>
                  <a:gd name="T27" fmla="*/ 0 h 17"/>
                  <a:gd name="T28" fmla="*/ 4 w 14"/>
                  <a:gd name="T29" fmla="*/ 0 h 17"/>
                  <a:gd name="T30" fmla="*/ 4 w 14"/>
                  <a:gd name="T31" fmla="*/ 0 h 17"/>
                  <a:gd name="T32" fmla="*/ 5 w 14"/>
                  <a:gd name="T33" fmla="*/ 0 h 17"/>
                  <a:gd name="T34" fmla="*/ 5 w 14"/>
                  <a:gd name="T35" fmla="*/ 0 h 17"/>
                  <a:gd name="T36" fmla="*/ 5 w 14"/>
                  <a:gd name="T37" fmla="*/ 0 h 17"/>
                  <a:gd name="T38" fmla="*/ 5 w 14"/>
                  <a:gd name="T39" fmla="*/ 0 h 17"/>
                  <a:gd name="T40" fmla="*/ 6 w 14"/>
                  <a:gd name="T41" fmla="*/ 1 h 17"/>
                  <a:gd name="T42" fmla="*/ 6 w 14"/>
                  <a:gd name="T43" fmla="*/ 1 h 17"/>
                  <a:gd name="T44" fmla="*/ 6 w 14"/>
                  <a:gd name="T45" fmla="*/ 1 h 17"/>
                  <a:gd name="T46" fmla="*/ 7 w 14"/>
                  <a:gd name="T47" fmla="*/ 1 h 17"/>
                  <a:gd name="T48" fmla="*/ 7 w 14"/>
                  <a:gd name="T49" fmla="*/ 1 h 17"/>
                  <a:gd name="T50" fmla="*/ 7 w 14"/>
                  <a:gd name="T51" fmla="*/ 1 h 17"/>
                  <a:gd name="T52" fmla="*/ 7 w 14"/>
                  <a:gd name="T53" fmla="*/ 1 h 17"/>
                  <a:gd name="T54" fmla="*/ 8 w 14"/>
                  <a:gd name="T55" fmla="*/ 1 h 17"/>
                  <a:gd name="T56" fmla="*/ 8 w 14"/>
                  <a:gd name="T57" fmla="*/ 1 h 17"/>
                  <a:gd name="T58" fmla="*/ 8 w 14"/>
                  <a:gd name="T59" fmla="*/ 1 h 17"/>
                  <a:gd name="T60" fmla="*/ 9 w 14"/>
                  <a:gd name="T61" fmla="*/ 2 h 17"/>
                  <a:gd name="T62" fmla="*/ 9 w 14"/>
                  <a:gd name="T63" fmla="*/ 2 h 17"/>
                  <a:gd name="T64" fmla="*/ 9 w 14"/>
                  <a:gd name="T65" fmla="*/ 2 h 17"/>
                  <a:gd name="T66" fmla="*/ 9 w 14"/>
                  <a:gd name="T67" fmla="*/ 3 h 17"/>
                  <a:gd name="T68" fmla="*/ 10 w 14"/>
                  <a:gd name="T69" fmla="*/ 3 h 17"/>
                  <a:gd name="T70" fmla="*/ 10 w 14"/>
                  <a:gd name="T71" fmla="*/ 3 h 17"/>
                  <a:gd name="T72" fmla="*/ 10 w 14"/>
                  <a:gd name="T73" fmla="*/ 4 h 17"/>
                  <a:gd name="T74" fmla="*/ 11 w 14"/>
                  <a:gd name="T75" fmla="*/ 4 h 17"/>
                  <a:gd name="T76" fmla="*/ 11 w 14"/>
                  <a:gd name="T77" fmla="*/ 5 h 17"/>
                  <a:gd name="T78" fmla="*/ 11 w 14"/>
                  <a:gd name="T79" fmla="*/ 6 h 17"/>
                  <a:gd name="T80" fmla="*/ 12 w 14"/>
                  <a:gd name="T81" fmla="*/ 7 h 17"/>
                  <a:gd name="T82" fmla="*/ 12 w 14"/>
                  <a:gd name="T83" fmla="*/ 7 h 17"/>
                  <a:gd name="T84" fmla="*/ 12 w 14"/>
                  <a:gd name="T85" fmla="*/ 8 h 17"/>
                  <a:gd name="T86" fmla="*/ 12 w 14"/>
                  <a:gd name="T87" fmla="*/ 9 h 17"/>
                  <a:gd name="T88" fmla="*/ 13 w 14"/>
                  <a:gd name="T89" fmla="*/ 10 h 17"/>
                  <a:gd name="T90" fmla="*/ 13 w 14"/>
                  <a:gd name="T91" fmla="*/ 11 h 17"/>
                  <a:gd name="T92" fmla="*/ 13 w 14"/>
                  <a:gd name="T93" fmla="*/ 12 h 17"/>
                  <a:gd name="T94" fmla="*/ 14 w 14"/>
                  <a:gd name="T95" fmla="*/ 13 h 17"/>
                  <a:gd name="T96" fmla="*/ 14 w 14"/>
                  <a:gd name="T97" fmla="*/ 15 h 17"/>
                  <a:gd name="T98" fmla="*/ 14 w 14"/>
                  <a:gd name="T9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4" y="16"/>
                    </a:lnTo>
                    <a:lnTo>
                      <a:pt x="14" y="1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0" name="Freeform 21"/>
              <p:cNvSpPr>
                <a:spLocks/>
              </p:cNvSpPr>
              <p:nvPr/>
            </p:nvSpPr>
            <p:spPr bwMode="auto">
              <a:xfrm>
                <a:off x="941" y="1366"/>
                <a:ext cx="14" cy="164"/>
              </a:xfrm>
              <a:custGeom>
                <a:avLst/>
                <a:gdLst>
                  <a:gd name="T0" fmla="*/ 0 w 14"/>
                  <a:gd name="T1" fmla="*/ 1 h 164"/>
                  <a:gd name="T2" fmla="*/ 1 w 14"/>
                  <a:gd name="T3" fmla="*/ 4 h 164"/>
                  <a:gd name="T4" fmla="*/ 1 w 14"/>
                  <a:gd name="T5" fmla="*/ 7 h 164"/>
                  <a:gd name="T6" fmla="*/ 1 w 14"/>
                  <a:gd name="T7" fmla="*/ 11 h 164"/>
                  <a:gd name="T8" fmla="*/ 1 w 14"/>
                  <a:gd name="T9" fmla="*/ 15 h 164"/>
                  <a:gd name="T10" fmla="*/ 2 w 14"/>
                  <a:gd name="T11" fmla="*/ 20 h 164"/>
                  <a:gd name="T12" fmla="*/ 2 w 14"/>
                  <a:gd name="T13" fmla="*/ 25 h 164"/>
                  <a:gd name="T14" fmla="*/ 2 w 14"/>
                  <a:gd name="T15" fmla="*/ 31 h 164"/>
                  <a:gd name="T16" fmla="*/ 3 w 14"/>
                  <a:gd name="T17" fmla="*/ 36 h 164"/>
                  <a:gd name="T18" fmla="*/ 3 w 14"/>
                  <a:gd name="T19" fmla="*/ 41 h 164"/>
                  <a:gd name="T20" fmla="*/ 3 w 14"/>
                  <a:gd name="T21" fmla="*/ 46 h 164"/>
                  <a:gd name="T22" fmla="*/ 3 w 14"/>
                  <a:gd name="T23" fmla="*/ 51 h 164"/>
                  <a:gd name="T24" fmla="*/ 4 w 14"/>
                  <a:gd name="T25" fmla="*/ 55 h 164"/>
                  <a:gd name="T26" fmla="*/ 4 w 14"/>
                  <a:gd name="T27" fmla="*/ 60 h 164"/>
                  <a:gd name="T28" fmla="*/ 4 w 14"/>
                  <a:gd name="T29" fmla="*/ 63 h 164"/>
                  <a:gd name="T30" fmla="*/ 4 w 14"/>
                  <a:gd name="T31" fmla="*/ 67 h 164"/>
                  <a:gd name="T32" fmla="*/ 5 w 14"/>
                  <a:gd name="T33" fmla="*/ 71 h 164"/>
                  <a:gd name="T34" fmla="*/ 5 w 14"/>
                  <a:gd name="T35" fmla="*/ 75 h 164"/>
                  <a:gd name="T36" fmla="*/ 5 w 14"/>
                  <a:gd name="T37" fmla="*/ 79 h 164"/>
                  <a:gd name="T38" fmla="*/ 6 w 14"/>
                  <a:gd name="T39" fmla="*/ 83 h 164"/>
                  <a:gd name="T40" fmla="*/ 6 w 14"/>
                  <a:gd name="T41" fmla="*/ 87 h 164"/>
                  <a:gd name="T42" fmla="*/ 6 w 14"/>
                  <a:gd name="T43" fmla="*/ 91 h 164"/>
                  <a:gd name="T44" fmla="*/ 6 w 14"/>
                  <a:gd name="T45" fmla="*/ 95 h 164"/>
                  <a:gd name="T46" fmla="*/ 7 w 14"/>
                  <a:gd name="T47" fmla="*/ 98 h 164"/>
                  <a:gd name="T48" fmla="*/ 7 w 14"/>
                  <a:gd name="T49" fmla="*/ 101 h 164"/>
                  <a:gd name="T50" fmla="*/ 7 w 14"/>
                  <a:gd name="T51" fmla="*/ 104 h 164"/>
                  <a:gd name="T52" fmla="*/ 8 w 14"/>
                  <a:gd name="T53" fmla="*/ 107 h 164"/>
                  <a:gd name="T54" fmla="*/ 8 w 14"/>
                  <a:gd name="T55" fmla="*/ 109 h 164"/>
                  <a:gd name="T56" fmla="*/ 8 w 14"/>
                  <a:gd name="T57" fmla="*/ 112 h 164"/>
                  <a:gd name="T58" fmla="*/ 8 w 14"/>
                  <a:gd name="T59" fmla="*/ 115 h 164"/>
                  <a:gd name="T60" fmla="*/ 9 w 14"/>
                  <a:gd name="T61" fmla="*/ 118 h 164"/>
                  <a:gd name="T62" fmla="*/ 9 w 14"/>
                  <a:gd name="T63" fmla="*/ 121 h 164"/>
                  <a:gd name="T64" fmla="*/ 9 w 14"/>
                  <a:gd name="T65" fmla="*/ 123 h 164"/>
                  <a:gd name="T66" fmla="*/ 10 w 14"/>
                  <a:gd name="T67" fmla="*/ 126 h 164"/>
                  <a:gd name="T68" fmla="*/ 10 w 14"/>
                  <a:gd name="T69" fmla="*/ 128 h 164"/>
                  <a:gd name="T70" fmla="*/ 10 w 14"/>
                  <a:gd name="T71" fmla="*/ 130 h 164"/>
                  <a:gd name="T72" fmla="*/ 10 w 14"/>
                  <a:gd name="T73" fmla="*/ 132 h 164"/>
                  <a:gd name="T74" fmla="*/ 11 w 14"/>
                  <a:gd name="T75" fmla="*/ 135 h 164"/>
                  <a:gd name="T76" fmla="*/ 11 w 14"/>
                  <a:gd name="T77" fmla="*/ 137 h 164"/>
                  <a:gd name="T78" fmla="*/ 11 w 14"/>
                  <a:gd name="T79" fmla="*/ 139 h 164"/>
                  <a:gd name="T80" fmla="*/ 12 w 14"/>
                  <a:gd name="T81" fmla="*/ 141 h 164"/>
                  <a:gd name="T82" fmla="*/ 12 w 14"/>
                  <a:gd name="T83" fmla="*/ 144 h 164"/>
                  <a:gd name="T84" fmla="*/ 12 w 14"/>
                  <a:gd name="T85" fmla="*/ 147 h 164"/>
                  <a:gd name="T86" fmla="*/ 13 w 14"/>
                  <a:gd name="T87" fmla="*/ 151 h 164"/>
                  <a:gd name="T88" fmla="*/ 13 w 14"/>
                  <a:gd name="T89" fmla="*/ 154 h 164"/>
                  <a:gd name="T90" fmla="*/ 13 w 14"/>
                  <a:gd name="T91" fmla="*/ 157 h 164"/>
                  <a:gd name="T92" fmla="*/ 13 w 14"/>
                  <a:gd name="T93" fmla="*/ 159 h 164"/>
                  <a:gd name="T94" fmla="*/ 14 w 14"/>
                  <a:gd name="T95" fmla="*/ 161 h 164"/>
                  <a:gd name="T96" fmla="*/ 14 w 14"/>
                  <a:gd name="T97" fmla="*/ 162 h 164"/>
                  <a:gd name="T98" fmla="*/ 14 w 14"/>
                  <a:gd name="T9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64">
                    <a:moveTo>
                      <a:pt x="0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" y="23"/>
                    </a:lnTo>
                    <a:lnTo>
                      <a:pt x="2" y="25"/>
                    </a:lnTo>
                    <a:lnTo>
                      <a:pt x="2" y="28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3" y="36"/>
                    </a:lnTo>
                    <a:lnTo>
                      <a:pt x="3" y="39"/>
                    </a:lnTo>
                    <a:lnTo>
                      <a:pt x="3" y="41"/>
                    </a:lnTo>
                    <a:lnTo>
                      <a:pt x="3" y="44"/>
                    </a:lnTo>
                    <a:lnTo>
                      <a:pt x="3" y="46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4" y="55"/>
                    </a:lnTo>
                    <a:lnTo>
                      <a:pt x="4" y="57"/>
                    </a:lnTo>
                    <a:lnTo>
                      <a:pt x="4" y="60"/>
                    </a:lnTo>
                    <a:lnTo>
                      <a:pt x="4" y="62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4" y="67"/>
                    </a:lnTo>
                    <a:lnTo>
                      <a:pt x="5" y="69"/>
                    </a:lnTo>
                    <a:lnTo>
                      <a:pt x="5" y="71"/>
                    </a:lnTo>
                    <a:lnTo>
                      <a:pt x="5" y="73"/>
                    </a:lnTo>
                    <a:lnTo>
                      <a:pt x="5" y="75"/>
                    </a:lnTo>
                    <a:lnTo>
                      <a:pt x="5" y="77"/>
                    </a:lnTo>
                    <a:lnTo>
                      <a:pt x="5" y="79"/>
                    </a:lnTo>
                    <a:lnTo>
                      <a:pt x="5" y="81"/>
                    </a:lnTo>
                    <a:lnTo>
                      <a:pt x="6" y="83"/>
                    </a:lnTo>
                    <a:lnTo>
                      <a:pt x="6" y="85"/>
                    </a:lnTo>
                    <a:lnTo>
                      <a:pt x="6" y="87"/>
                    </a:lnTo>
                    <a:lnTo>
                      <a:pt x="6" y="89"/>
                    </a:lnTo>
                    <a:lnTo>
                      <a:pt x="6" y="91"/>
                    </a:lnTo>
                    <a:lnTo>
                      <a:pt x="6" y="93"/>
                    </a:lnTo>
                    <a:lnTo>
                      <a:pt x="6" y="95"/>
                    </a:lnTo>
                    <a:lnTo>
                      <a:pt x="7" y="96"/>
                    </a:lnTo>
                    <a:lnTo>
                      <a:pt x="7" y="98"/>
                    </a:lnTo>
                    <a:lnTo>
                      <a:pt x="7" y="99"/>
                    </a:lnTo>
                    <a:lnTo>
                      <a:pt x="7" y="101"/>
                    </a:lnTo>
                    <a:lnTo>
                      <a:pt x="7" y="102"/>
                    </a:lnTo>
                    <a:lnTo>
                      <a:pt x="7" y="104"/>
                    </a:lnTo>
                    <a:lnTo>
                      <a:pt x="7" y="105"/>
                    </a:lnTo>
                    <a:lnTo>
                      <a:pt x="8" y="107"/>
                    </a:lnTo>
                    <a:lnTo>
                      <a:pt x="8" y="108"/>
                    </a:lnTo>
                    <a:lnTo>
                      <a:pt x="8" y="109"/>
                    </a:lnTo>
                    <a:lnTo>
                      <a:pt x="8" y="111"/>
                    </a:lnTo>
                    <a:lnTo>
                      <a:pt x="8" y="112"/>
                    </a:lnTo>
                    <a:lnTo>
                      <a:pt x="8" y="114"/>
                    </a:lnTo>
                    <a:lnTo>
                      <a:pt x="8" y="115"/>
                    </a:lnTo>
                    <a:lnTo>
                      <a:pt x="9" y="117"/>
                    </a:lnTo>
                    <a:lnTo>
                      <a:pt x="9" y="118"/>
                    </a:lnTo>
                    <a:lnTo>
                      <a:pt x="9" y="120"/>
                    </a:lnTo>
                    <a:lnTo>
                      <a:pt x="9" y="121"/>
                    </a:lnTo>
                    <a:lnTo>
                      <a:pt x="9" y="122"/>
                    </a:lnTo>
                    <a:lnTo>
                      <a:pt x="9" y="123"/>
                    </a:lnTo>
                    <a:lnTo>
                      <a:pt x="9" y="124"/>
                    </a:lnTo>
                    <a:lnTo>
                      <a:pt x="10" y="126"/>
                    </a:lnTo>
                    <a:lnTo>
                      <a:pt x="10" y="127"/>
                    </a:lnTo>
                    <a:lnTo>
                      <a:pt x="10" y="128"/>
                    </a:lnTo>
                    <a:lnTo>
                      <a:pt x="10" y="129"/>
                    </a:lnTo>
                    <a:lnTo>
                      <a:pt x="10" y="130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1" y="134"/>
                    </a:lnTo>
                    <a:lnTo>
                      <a:pt x="11" y="135"/>
                    </a:lnTo>
                    <a:lnTo>
                      <a:pt x="11" y="136"/>
                    </a:lnTo>
                    <a:lnTo>
                      <a:pt x="11" y="137"/>
                    </a:lnTo>
                    <a:lnTo>
                      <a:pt x="11" y="138"/>
                    </a:lnTo>
                    <a:lnTo>
                      <a:pt x="11" y="139"/>
                    </a:lnTo>
                    <a:lnTo>
                      <a:pt x="11" y="141"/>
                    </a:lnTo>
                    <a:lnTo>
                      <a:pt x="12" y="141"/>
                    </a:lnTo>
                    <a:lnTo>
                      <a:pt x="12" y="143"/>
                    </a:lnTo>
                    <a:lnTo>
                      <a:pt x="12" y="144"/>
                    </a:lnTo>
                    <a:lnTo>
                      <a:pt x="12" y="145"/>
                    </a:lnTo>
                    <a:lnTo>
                      <a:pt x="12" y="147"/>
                    </a:lnTo>
                    <a:lnTo>
                      <a:pt x="12" y="149"/>
                    </a:lnTo>
                    <a:lnTo>
                      <a:pt x="13" y="151"/>
                    </a:lnTo>
                    <a:lnTo>
                      <a:pt x="13" y="152"/>
                    </a:lnTo>
                    <a:lnTo>
                      <a:pt x="13" y="154"/>
                    </a:lnTo>
                    <a:lnTo>
                      <a:pt x="13" y="155"/>
                    </a:lnTo>
                    <a:lnTo>
                      <a:pt x="13" y="157"/>
                    </a:lnTo>
                    <a:lnTo>
                      <a:pt x="13" y="158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4" y="162"/>
                    </a:lnTo>
                    <a:lnTo>
                      <a:pt x="14" y="163"/>
                    </a:lnTo>
                    <a:lnTo>
                      <a:pt x="14" y="16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1" name="Freeform 22"/>
              <p:cNvSpPr>
                <a:spLocks/>
              </p:cNvSpPr>
              <p:nvPr/>
            </p:nvSpPr>
            <p:spPr bwMode="auto">
              <a:xfrm>
                <a:off x="955" y="1530"/>
                <a:ext cx="15" cy="89"/>
              </a:xfrm>
              <a:custGeom>
                <a:avLst/>
                <a:gdLst>
                  <a:gd name="T0" fmla="*/ 0 w 15"/>
                  <a:gd name="T1" fmla="*/ 1 h 89"/>
                  <a:gd name="T2" fmla="*/ 1 w 15"/>
                  <a:gd name="T3" fmla="*/ 4 h 89"/>
                  <a:gd name="T4" fmla="*/ 1 w 15"/>
                  <a:gd name="T5" fmla="*/ 7 h 89"/>
                  <a:gd name="T6" fmla="*/ 1 w 15"/>
                  <a:gd name="T7" fmla="*/ 11 h 89"/>
                  <a:gd name="T8" fmla="*/ 2 w 15"/>
                  <a:gd name="T9" fmla="*/ 14 h 89"/>
                  <a:gd name="T10" fmla="*/ 2 w 15"/>
                  <a:gd name="T11" fmla="*/ 16 h 89"/>
                  <a:gd name="T12" fmla="*/ 2 w 15"/>
                  <a:gd name="T13" fmla="*/ 17 h 89"/>
                  <a:gd name="T14" fmla="*/ 2 w 15"/>
                  <a:gd name="T15" fmla="*/ 18 h 89"/>
                  <a:gd name="T16" fmla="*/ 3 w 15"/>
                  <a:gd name="T17" fmla="*/ 19 h 89"/>
                  <a:gd name="T18" fmla="*/ 3 w 15"/>
                  <a:gd name="T19" fmla="*/ 20 h 89"/>
                  <a:gd name="T20" fmla="*/ 3 w 15"/>
                  <a:gd name="T21" fmla="*/ 22 h 89"/>
                  <a:gd name="T22" fmla="*/ 4 w 15"/>
                  <a:gd name="T23" fmla="*/ 24 h 89"/>
                  <a:gd name="T24" fmla="*/ 4 w 15"/>
                  <a:gd name="T25" fmla="*/ 26 h 89"/>
                  <a:gd name="T26" fmla="*/ 4 w 15"/>
                  <a:gd name="T27" fmla="*/ 27 h 89"/>
                  <a:gd name="T28" fmla="*/ 4 w 15"/>
                  <a:gd name="T29" fmla="*/ 29 h 89"/>
                  <a:gd name="T30" fmla="*/ 5 w 15"/>
                  <a:gd name="T31" fmla="*/ 31 h 89"/>
                  <a:gd name="T32" fmla="*/ 5 w 15"/>
                  <a:gd name="T33" fmla="*/ 33 h 89"/>
                  <a:gd name="T34" fmla="*/ 5 w 15"/>
                  <a:gd name="T35" fmla="*/ 35 h 89"/>
                  <a:gd name="T36" fmla="*/ 6 w 15"/>
                  <a:gd name="T37" fmla="*/ 37 h 89"/>
                  <a:gd name="T38" fmla="*/ 6 w 15"/>
                  <a:gd name="T39" fmla="*/ 39 h 89"/>
                  <a:gd name="T40" fmla="*/ 6 w 15"/>
                  <a:gd name="T41" fmla="*/ 41 h 89"/>
                  <a:gd name="T42" fmla="*/ 6 w 15"/>
                  <a:gd name="T43" fmla="*/ 43 h 89"/>
                  <a:gd name="T44" fmla="*/ 7 w 15"/>
                  <a:gd name="T45" fmla="*/ 45 h 89"/>
                  <a:gd name="T46" fmla="*/ 7 w 15"/>
                  <a:gd name="T47" fmla="*/ 47 h 89"/>
                  <a:gd name="T48" fmla="*/ 7 w 15"/>
                  <a:gd name="T49" fmla="*/ 49 h 89"/>
                  <a:gd name="T50" fmla="*/ 8 w 15"/>
                  <a:gd name="T51" fmla="*/ 50 h 89"/>
                  <a:gd name="T52" fmla="*/ 8 w 15"/>
                  <a:gd name="T53" fmla="*/ 52 h 89"/>
                  <a:gd name="T54" fmla="*/ 8 w 15"/>
                  <a:gd name="T55" fmla="*/ 53 h 89"/>
                  <a:gd name="T56" fmla="*/ 8 w 15"/>
                  <a:gd name="T57" fmla="*/ 55 h 89"/>
                  <a:gd name="T58" fmla="*/ 9 w 15"/>
                  <a:gd name="T59" fmla="*/ 57 h 89"/>
                  <a:gd name="T60" fmla="*/ 9 w 15"/>
                  <a:gd name="T61" fmla="*/ 58 h 89"/>
                  <a:gd name="T62" fmla="*/ 9 w 15"/>
                  <a:gd name="T63" fmla="*/ 60 h 89"/>
                  <a:gd name="T64" fmla="*/ 10 w 15"/>
                  <a:gd name="T65" fmla="*/ 62 h 89"/>
                  <a:gd name="T66" fmla="*/ 10 w 15"/>
                  <a:gd name="T67" fmla="*/ 64 h 89"/>
                  <a:gd name="T68" fmla="*/ 10 w 15"/>
                  <a:gd name="T69" fmla="*/ 65 h 89"/>
                  <a:gd name="T70" fmla="*/ 11 w 15"/>
                  <a:gd name="T71" fmla="*/ 66 h 89"/>
                  <a:gd name="T72" fmla="*/ 11 w 15"/>
                  <a:gd name="T73" fmla="*/ 67 h 89"/>
                  <a:gd name="T74" fmla="*/ 11 w 15"/>
                  <a:gd name="T75" fmla="*/ 68 h 89"/>
                  <a:gd name="T76" fmla="*/ 11 w 15"/>
                  <a:gd name="T77" fmla="*/ 70 h 89"/>
                  <a:gd name="T78" fmla="*/ 12 w 15"/>
                  <a:gd name="T79" fmla="*/ 72 h 89"/>
                  <a:gd name="T80" fmla="*/ 12 w 15"/>
                  <a:gd name="T81" fmla="*/ 73 h 89"/>
                  <a:gd name="T82" fmla="*/ 12 w 15"/>
                  <a:gd name="T83" fmla="*/ 75 h 89"/>
                  <a:gd name="T84" fmla="*/ 13 w 15"/>
                  <a:gd name="T85" fmla="*/ 77 h 89"/>
                  <a:gd name="T86" fmla="*/ 13 w 15"/>
                  <a:gd name="T87" fmla="*/ 79 h 89"/>
                  <a:gd name="T88" fmla="*/ 13 w 15"/>
                  <a:gd name="T89" fmla="*/ 80 h 89"/>
                  <a:gd name="T90" fmla="*/ 14 w 15"/>
                  <a:gd name="T91" fmla="*/ 82 h 89"/>
                  <a:gd name="T92" fmla="*/ 14 w 15"/>
                  <a:gd name="T93" fmla="*/ 84 h 89"/>
                  <a:gd name="T94" fmla="*/ 14 w 15"/>
                  <a:gd name="T95" fmla="*/ 85 h 89"/>
                  <a:gd name="T96" fmla="*/ 14 w 15"/>
                  <a:gd name="T97" fmla="*/ 87 h 89"/>
                  <a:gd name="T98" fmla="*/ 15 w 15"/>
                  <a:gd name="T9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89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3" y="21"/>
                    </a:lnTo>
                    <a:lnTo>
                      <a:pt x="3" y="22"/>
                    </a:lnTo>
                    <a:lnTo>
                      <a:pt x="3" y="23"/>
                    </a:lnTo>
                    <a:lnTo>
                      <a:pt x="4" y="24"/>
                    </a:lnTo>
                    <a:lnTo>
                      <a:pt x="4" y="25"/>
                    </a:lnTo>
                    <a:lnTo>
                      <a:pt x="4" y="26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5" y="31"/>
                    </a:lnTo>
                    <a:lnTo>
                      <a:pt x="5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5" y="36"/>
                    </a:lnTo>
                    <a:lnTo>
                      <a:pt x="6" y="37"/>
                    </a:lnTo>
                    <a:lnTo>
                      <a:pt x="6" y="38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6" y="41"/>
                    </a:lnTo>
                    <a:lnTo>
                      <a:pt x="6" y="42"/>
                    </a:lnTo>
                    <a:lnTo>
                      <a:pt x="6" y="43"/>
                    </a:lnTo>
                    <a:lnTo>
                      <a:pt x="7" y="44"/>
                    </a:lnTo>
                    <a:lnTo>
                      <a:pt x="7" y="45"/>
                    </a:lnTo>
                    <a:lnTo>
                      <a:pt x="7" y="46"/>
                    </a:lnTo>
                    <a:lnTo>
                      <a:pt x="7" y="47"/>
                    </a:lnTo>
                    <a:lnTo>
                      <a:pt x="7" y="48"/>
                    </a:lnTo>
                    <a:lnTo>
                      <a:pt x="7" y="49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1"/>
                    </a:lnTo>
                    <a:lnTo>
                      <a:pt x="8" y="52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8" y="54"/>
                    </a:lnTo>
                    <a:lnTo>
                      <a:pt x="8" y="55"/>
                    </a:lnTo>
                    <a:lnTo>
                      <a:pt x="9" y="56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0" y="61"/>
                    </a:lnTo>
                    <a:lnTo>
                      <a:pt x="10" y="62"/>
                    </a:lnTo>
                    <a:lnTo>
                      <a:pt x="10" y="63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1" y="67"/>
                    </a:lnTo>
                    <a:lnTo>
                      <a:pt x="11" y="67"/>
                    </a:lnTo>
                    <a:lnTo>
                      <a:pt x="11" y="68"/>
                    </a:lnTo>
                    <a:lnTo>
                      <a:pt x="11" y="69"/>
                    </a:lnTo>
                    <a:lnTo>
                      <a:pt x="11" y="70"/>
                    </a:lnTo>
                    <a:lnTo>
                      <a:pt x="12" y="71"/>
                    </a:lnTo>
                    <a:lnTo>
                      <a:pt x="12" y="72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2" y="74"/>
                    </a:lnTo>
                    <a:lnTo>
                      <a:pt x="12" y="75"/>
                    </a:lnTo>
                    <a:lnTo>
                      <a:pt x="12" y="76"/>
                    </a:lnTo>
                    <a:lnTo>
                      <a:pt x="13" y="77"/>
                    </a:lnTo>
                    <a:lnTo>
                      <a:pt x="13" y="78"/>
                    </a:lnTo>
                    <a:lnTo>
                      <a:pt x="13" y="79"/>
                    </a:lnTo>
                    <a:lnTo>
                      <a:pt x="13" y="79"/>
                    </a:lnTo>
                    <a:lnTo>
                      <a:pt x="13" y="80"/>
                    </a:lnTo>
                    <a:lnTo>
                      <a:pt x="13" y="81"/>
                    </a:lnTo>
                    <a:lnTo>
                      <a:pt x="14" y="82"/>
                    </a:lnTo>
                    <a:lnTo>
                      <a:pt x="14" y="83"/>
                    </a:lnTo>
                    <a:lnTo>
                      <a:pt x="14" y="84"/>
                    </a:lnTo>
                    <a:lnTo>
                      <a:pt x="14" y="84"/>
                    </a:lnTo>
                    <a:lnTo>
                      <a:pt x="14" y="85"/>
                    </a:lnTo>
                    <a:lnTo>
                      <a:pt x="14" y="86"/>
                    </a:lnTo>
                    <a:lnTo>
                      <a:pt x="14" y="87"/>
                    </a:lnTo>
                    <a:lnTo>
                      <a:pt x="14" y="88"/>
                    </a:lnTo>
                    <a:lnTo>
                      <a:pt x="15" y="8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2" name="Freeform 23"/>
              <p:cNvSpPr>
                <a:spLocks/>
              </p:cNvSpPr>
              <p:nvPr/>
            </p:nvSpPr>
            <p:spPr bwMode="auto">
              <a:xfrm>
                <a:off x="970" y="1619"/>
                <a:ext cx="13" cy="87"/>
              </a:xfrm>
              <a:custGeom>
                <a:avLst/>
                <a:gdLst>
                  <a:gd name="T0" fmla="*/ 0 w 13"/>
                  <a:gd name="T1" fmla="*/ 2 h 87"/>
                  <a:gd name="T2" fmla="*/ 0 w 13"/>
                  <a:gd name="T3" fmla="*/ 5 h 87"/>
                  <a:gd name="T4" fmla="*/ 0 w 13"/>
                  <a:gd name="T5" fmla="*/ 7 h 87"/>
                  <a:gd name="T6" fmla="*/ 1 w 13"/>
                  <a:gd name="T7" fmla="*/ 9 h 87"/>
                  <a:gd name="T8" fmla="*/ 1 w 13"/>
                  <a:gd name="T9" fmla="*/ 11 h 87"/>
                  <a:gd name="T10" fmla="*/ 1 w 13"/>
                  <a:gd name="T11" fmla="*/ 14 h 87"/>
                  <a:gd name="T12" fmla="*/ 2 w 13"/>
                  <a:gd name="T13" fmla="*/ 15 h 87"/>
                  <a:gd name="T14" fmla="*/ 2 w 13"/>
                  <a:gd name="T15" fmla="*/ 17 h 87"/>
                  <a:gd name="T16" fmla="*/ 2 w 13"/>
                  <a:gd name="T17" fmla="*/ 19 h 87"/>
                  <a:gd name="T18" fmla="*/ 2 w 13"/>
                  <a:gd name="T19" fmla="*/ 20 h 87"/>
                  <a:gd name="T20" fmla="*/ 3 w 13"/>
                  <a:gd name="T21" fmla="*/ 22 h 87"/>
                  <a:gd name="T22" fmla="*/ 3 w 13"/>
                  <a:gd name="T23" fmla="*/ 23 h 87"/>
                  <a:gd name="T24" fmla="*/ 3 w 13"/>
                  <a:gd name="T25" fmla="*/ 24 h 87"/>
                  <a:gd name="T26" fmla="*/ 3 w 13"/>
                  <a:gd name="T27" fmla="*/ 25 h 87"/>
                  <a:gd name="T28" fmla="*/ 4 w 13"/>
                  <a:gd name="T29" fmla="*/ 26 h 87"/>
                  <a:gd name="T30" fmla="*/ 4 w 13"/>
                  <a:gd name="T31" fmla="*/ 28 h 87"/>
                  <a:gd name="T32" fmla="*/ 4 w 13"/>
                  <a:gd name="T33" fmla="*/ 30 h 87"/>
                  <a:gd name="T34" fmla="*/ 4 w 13"/>
                  <a:gd name="T35" fmla="*/ 32 h 87"/>
                  <a:gd name="T36" fmla="*/ 5 w 13"/>
                  <a:gd name="T37" fmla="*/ 34 h 87"/>
                  <a:gd name="T38" fmla="*/ 5 w 13"/>
                  <a:gd name="T39" fmla="*/ 35 h 87"/>
                  <a:gd name="T40" fmla="*/ 5 w 13"/>
                  <a:gd name="T41" fmla="*/ 37 h 87"/>
                  <a:gd name="T42" fmla="*/ 6 w 13"/>
                  <a:gd name="T43" fmla="*/ 40 h 87"/>
                  <a:gd name="T44" fmla="*/ 6 w 13"/>
                  <a:gd name="T45" fmla="*/ 41 h 87"/>
                  <a:gd name="T46" fmla="*/ 6 w 13"/>
                  <a:gd name="T47" fmla="*/ 43 h 87"/>
                  <a:gd name="T48" fmla="*/ 6 w 13"/>
                  <a:gd name="T49" fmla="*/ 45 h 87"/>
                  <a:gd name="T50" fmla="*/ 7 w 13"/>
                  <a:gd name="T51" fmla="*/ 46 h 87"/>
                  <a:gd name="T52" fmla="*/ 7 w 13"/>
                  <a:gd name="T53" fmla="*/ 47 h 87"/>
                  <a:gd name="T54" fmla="*/ 7 w 13"/>
                  <a:gd name="T55" fmla="*/ 48 h 87"/>
                  <a:gd name="T56" fmla="*/ 8 w 13"/>
                  <a:gd name="T57" fmla="*/ 50 h 87"/>
                  <a:gd name="T58" fmla="*/ 8 w 13"/>
                  <a:gd name="T59" fmla="*/ 51 h 87"/>
                  <a:gd name="T60" fmla="*/ 8 w 13"/>
                  <a:gd name="T61" fmla="*/ 52 h 87"/>
                  <a:gd name="T62" fmla="*/ 8 w 13"/>
                  <a:gd name="T63" fmla="*/ 53 h 87"/>
                  <a:gd name="T64" fmla="*/ 9 w 13"/>
                  <a:gd name="T65" fmla="*/ 54 h 87"/>
                  <a:gd name="T66" fmla="*/ 9 w 13"/>
                  <a:gd name="T67" fmla="*/ 55 h 87"/>
                  <a:gd name="T68" fmla="*/ 9 w 13"/>
                  <a:gd name="T69" fmla="*/ 56 h 87"/>
                  <a:gd name="T70" fmla="*/ 9 w 13"/>
                  <a:gd name="T71" fmla="*/ 58 h 87"/>
                  <a:gd name="T72" fmla="*/ 10 w 13"/>
                  <a:gd name="T73" fmla="*/ 60 h 87"/>
                  <a:gd name="T74" fmla="*/ 10 w 13"/>
                  <a:gd name="T75" fmla="*/ 62 h 87"/>
                  <a:gd name="T76" fmla="*/ 10 w 13"/>
                  <a:gd name="T77" fmla="*/ 64 h 87"/>
                  <a:gd name="T78" fmla="*/ 11 w 13"/>
                  <a:gd name="T79" fmla="*/ 66 h 87"/>
                  <a:gd name="T80" fmla="*/ 11 w 13"/>
                  <a:gd name="T81" fmla="*/ 68 h 87"/>
                  <a:gd name="T82" fmla="*/ 11 w 13"/>
                  <a:gd name="T83" fmla="*/ 70 h 87"/>
                  <a:gd name="T84" fmla="*/ 11 w 13"/>
                  <a:gd name="T85" fmla="*/ 72 h 87"/>
                  <a:gd name="T86" fmla="*/ 12 w 13"/>
                  <a:gd name="T87" fmla="*/ 75 h 87"/>
                  <a:gd name="T88" fmla="*/ 12 w 13"/>
                  <a:gd name="T89" fmla="*/ 77 h 87"/>
                  <a:gd name="T90" fmla="*/ 12 w 13"/>
                  <a:gd name="T91" fmla="*/ 79 h 87"/>
                  <a:gd name="T92" fmla="*/ 13 w 13"/>
                  <a:gd name="T93" fmla="*/ 81 h 87"/>
                  <a:gd name="T94" fmla="*/ 13 w 13"/>
                  <a:gd name="T95" fmla="*/ 83 h 87"/>
                  <a:gd name="T96" fmla="*/ 13 w 13"/>
                  <a:gd name="T97" fmla="*/ 85 h 87"/>
                  <a:gd name="T98" fmla="*/ 13 w 13"/>
                  <a:gd name="T9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87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1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4" y="30"/>
                    </a:lnTo>
                    <a:lnTo>
                      <a:pt x="4" y="31"/>
                    </a:lnTo>
                    <a:lnTo>
                      <a:pt x="4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5" y="36"/>
                    </a:lnTo>
                    <a:lnTo>
                      <a:pt x="5" y="37"/>
                    </a:lnTo>
                    <a:lnTo>
                      <a:pt x="5" y="38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6" y="41"/>
                    </a:lnTo>
                    <a:lnTo>
                      <a:pt x="6" y="42"/>
                    </a:lnTo>
                    <a:lnTo>
                      <a:pt x="6" y="43"/>
                    </a:lnTo>
                    <a:lnTo>
                      <a:pt x="6" y="44"/>
                    </a:lnTo>
                    <a:lnTo>
                      <a:pt x="6" y="45"/>
                    </a:lnTo>
                    <a:lnTo>
                      <a:pt x="7" y="45"/>
                    </a:lnTo>
                    <a:lnTo>
                      <a:pt x="7" y="46"/>
                    </a:lnTo>
                    <a:lnTo>
                      <a:pt x="7" y="47"/>
                    </a:lnTo>
                    <a:lnTo>
                      <a:pt x="7" y="47"/>
                    </a:lnTo>
                    <a:lnTo>
                      <a:pt x="7" y="48"/>
                    </a:lnTo>
                    <a:lnTo>
                      <a:pt x="7" y="48"/>
                    </a:lnTo>
                    <a:lnTo>
                      <a:pt x="8" y="49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3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9" y="57"/>
                    </a:lnTo>
                    <a:lnTo>
                      <a:pt x="9" y="58"/>
                    </a:lnTo>
                    <a:lnTo>
                      <a:pt x="10" y="59"/>
                    </a:lnTo>
                    <a:lnTo>
                      <a:pt x="10" y="60"/>
                    </a:lnTo>
                    <a:lnTo>
                      <a:pt x="10" y="61"/>
                    </a:lnTo>
                    <a:lnTo>
                      <a:pt x="10" y="62"/>
                    </a:lnTo>
                    <a:lnTo>
                      <a:pt x="10" y="63"/>
                    </a:lnTo>
                    <a:lnTo>
                      <a:pt x="10" y="64"/>
                    </a:lnTo>
                    <a:lnTo>
                      <a:pt x="10" y="65"/>
                    </a:lnTo>
                    <a:lnTo>
                      <a:pt x="11" y="66"/>
                    </a:lnTo>
                    <a:lnTo>
                      <a:pt x="11" y="67"/>
                    </a:lnTo>
                    <a:lnTo>
                      <a:pt x="11" y="68"/>
                    </a:lnTo>
                    <a:lnTo>
                      <a:pt x="11" y="69"/>
                    </a:lnTo>
                    <a:lnTo>
                      <a:pt x="11" y="70"/>
                    </a:lnTo>
                    <a:lnTo>
                      <a:pt x="11" y="72"/>
                    </a:lnTo>
                    <a:lnTo>
                      <a:pt x="11" y="72"/>
                    </a:lnTo>
                    <a:lnTo>
                      <a:pt x="11" y="73"/>
                    </a:lnTo>
                    <a:lnTo>
                      <a:pt x="12" y="75"/>
                    </a:lnTo>
                    <a:lnTo>
                      <a:pt x="12" y="75"/>
                    </a:lnTo>
                    <a:lnTo>
                      <a:pt x="12" y="77"/>
                    </a:lnTo>
                    <a:lnTo>
                      <a:pt x="12" y="78"/>
                    </a:lnTo>
                    <a:lnTo>
                      <a:pt x="12" y="79"/>
                    </a:lnTo>
                    <a:lnTo>
                      <a:pt x="12" y="80"/>
                    </a:lnTo>
                    <a:lnTo>
                      <a:pt x="13" y="81"/>
                    </a:lnTo>
                    <a:lnTo>
                      <a:pt x="13" y="82"/>
                    </a:lnTo>
                    <a:lnTo>
                      <a:pt x="13" y="83"/>
                    </a:lnTo>
                    <a:lnTo>
                      <a:pt x="13" y="84"/>
                    </a:lnTo>
                    <a:lnTo>
                      <a:pt x="13" y="85"/>
                    </a:lnTo>
                    <a:lnTo>
                      <a:pt x="13" y="86"/>
                    </a:lnTo>
                    <a:lnTo>
                      <a:pt x="13" y="8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3" name="Freeform 24"/>
              <p:cNvSpPr>
                <a:spLocks/>
              </p:cNvSpPr>
              <p:nvPr/>
            </p:nvSpPr>
            <p:spPr bwMode="auto">
              <a:xfrm>
                <a:off x="983" y="1706"/>
                <a:ext cx="14" cy="72"/>
              </a:xfrm>
              <a:custGeom>
                <a:avLst/>
                <a:gdLst>
                  <a:gd name="T0" fmla="*/ 1 w 14"/>
                  <a:gd name="T1" fmla="*/ 0 h 72"/>
                  <a:gd name="T2" fmla="*/ 1 w 14"/>
                  <a:gd name="T3" fmla="*/ 2 h 72"/>
                  <a:gd name="T4" fmla="*/ 1 w 14"/>
                  <a:gd name="T5" fmla="*/ 4 h 72"/>
                  <a:gd name="T6" fmla="*/ 1 w 14"/>
                  <a:gd name="T7" fmla="*/ 6 h 72"/>
                  <a:gd name="T8" fmla="*/ 2 w 14"/>
                  <a:gd name="T9" fmla="*/ 7 h 72"/>
                  <a:gd name="T10" fmla="*/ 2 w 14"/>
                  <a:gd name="T11" fmla="*/ 7 h 72"/>
                  <a:gd name="T12" fmla="*/ 2 w 14"/>
                  <a:gd name="T13" fmla="*/ 9 h 72"/>
                  <a:gd name="T14" fmla="*/ 2 w 14"/>
                  <a:gd name="T15" fmla="*/ 10 h 72"/>
                  <a:gd name="T16" fmla="*/ 3 w 14"/>
                  <a:gd name="T17" fmla="*/ 11 h 72"/>
                  <a:gd name="T18" fmla="*/ 3 w 14"/>
                  <a:gd name="T19" fmla="*/ 13 h 72"/>
                  <a:gd name="T20" fmla="*/ 3 w 14"/>
                  <a:gd name="T21" fmla="*/ 14 h 72"/>
                  <a:gd name="T22" fmla="*/ 4 w 14"/>
                  <a:gd name="T23" fmla="*/ 15 h 72"/>
                  <a:gd name="T24" fmla="*/ 4 w 14"/>
                  <a:gd name="T25" fmla="*/ 16 h 72"/>
                  <a:gd name="T26" fmla="*/ 4 w 14"/>
                  <a:gd name="T27" fmla="*/ 18 h 72"/>
                  <a:gd name="T28" fmla="*/ 4 w 14"/>
                  <a:gd name="T29" fmla="*/ 19 h 72"/>
                  <a:gd name="T30" fmla="*/ 5 w 14"/>
                  <a:gd name="T31" fmla="*/ 21 h 72"/>
                  <a:gd name="T32" fmla="*/ 5 w 14"/>
                  <a:gd name="T33" fmla="*/ 22 h 72"/>
                  <a:gd name="T34" fmla="*/ 5 w 14"/>
                  <a:gd name="T35" fmla="*/ 23 h 72"/>
                  <a:gd name="T36" fmla="*/ 6 w 14"/>
                  <a:gd name="T37" fmla="*/ 25 h 72"/>
                  <a:gd name="T38" fmla="*/ 6 w 14"/>
                  <a:gd name="T39" fmla="*/ 26 h 72"/>
                  <a:gd name="T40" fmla="*/ 6 w 14"/>
                  <a:gd name="T41" fmla="*/ 27 h 72"/>
                  <a:gd name="T42" fmla="*/ 6 w 14"/>
                  <a:gd name="T43" fmla="*/ 29 h 72"/>
                  <a:gd name="T44" fmla="*/ 7 w 14"/>
                  <a:gd name="T45" fmla="*/ 31 h 72"/>
                  <a:gd name="T46" fmla="*/ 7 w 14"/>
                  <a:gd name="T47" fmla="*/ 33 h 72"/>
                  <a:gd name="T48" fmla="*/ 7 w 14"/>
                  <a:gd name="T49" fmla="*/ 34 h 72"/>
                  <a:gd name="T50" fmla="*/ 7 w 14"/>
                  <a:gd name="T51" fmla="*/ 35 h 72"/>
                  <a:gd name="T52" fmla="*/ 8 w 14"/>
                  <a:gd name="T53" fmla="*/ 36 h 72"/>
                  <a:gd name="T54" fmla="*/ 8 w 14"/>
                  <a:gd name="T55" fmla="*/ 38 h 72"/>
                  <a:gd name="T56" fmla="*/ 8 w 14"/>
                  <a:gd name="T57" fmla="*/ 39 h 72"/>
                  <a:gd name="T58" fmla="*/ 8 w 14"/>
                  <a:gd name="T59" fmla="*/ 40 h 72"/>
                  <a:gd name="T60" fmla="*/ 9 w 14"/>
                  <a:gd name="T61" fmla="*/ 42 h 72"/>
                  <a:gd name="T62" fmla="*/ 9 w 14"/>
                  <a:gd name="T63" fmla="*/ 43 h 72"/>
                  <a:gd name="T64" fmla="*/ 9 w 14"/>
                  <a:gd name="T65" fmla="*/ 44 h 72"/>
                  <a:gd name="T66" fmla="*/ 10 w 14"/>
                  <a:gd name="T67" fmla="*/ 46 h 72"/>
                  <a:gd name="T68" fmla="*/ 10 w 14"/>
                  <a:gd name="T69" fmla="*/ 47 h 72"/>
                  <a:gd name="T70" fmla="*/ 10 w 14"/>
                  <a:gd name="T71" fmla="*/ 49 h 72"/>
                  <a:gd name="T72" fmla="*/ 10 w 14"/>
                  <a:gd name="T73" fmla="*/ 51 h 72"/>
                  <a:gd name="T74" fmla="*/ 11 w 14"/>
                  <a:gd name="T75" fmla="*/ 52 h 72"/>
                  <a:gd name="T76" fmla="*/ 11 w 14"/>
                  <a:gd name="T77" fmla="*/ 54 h 72"/>
                  <a:gd name="T78" fmla="*/ 11 w 14"/>
                  <a:gd name="T79" fmla="*/ 56 h 72"/>
                  <a:gd name="T80" fmla="*/ 12 w 14"/>
                  <a:gd name="T81" fmla="*/ 57 h 72"/>
                  <a:gd name="T82" fmla="*/ 12 w 14"/>
                  <a:gd name="T83" fmla="*/ 59 h 72"/>
                  <a:gd name="T84" fmla="*/ 12 w 14"/>
                  <a:gd name="T85" fmla="*/ 61 h 72"/>
                  <a:gd name="T86" fmla="*/ 12 w 14"/>
                  <a:gd name="T87" fmla="*/ 63 h 72"/>
                  <a:gd name="T88" fmla="*/ 13 w 14"/>
                  <a:gd name="T89" fmla="*/ 65 h 72"/>
                  <a:gd name="T90" fmla="*/ 13 w 14"/>
                  <a:gd name="T91" fmla="*/ 67 h 72"/>
                  <a:gd name="T92" fmla="*/ 13 w 14"/>
                  <a:gd name="T93" fmla="*/ 69 h 72"/>
                  <a:gd name="T94" fmla="*/ 13 w 14"/>
                  <a:gd name="T95" fmla="*/ 69 h 72"/>
                  <a:gd name="T96" fmla="*/ 14 w 14"/>
                  <a:gd name="T97" fmla="*/ 71 h 72"/>
                  <a:gd name="T98" fmla="*/ 14 w 14"/>
                  <a:gd name="T9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2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0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6"/>
                    </a:lnTo>
                    <a:lnTo>
                      <a:pt x="8" y="36"/>
                    </a:lnTo>
                    <a:lnTo>
                      <a:pt x="8" y="37"/>
                    </a:lnTo>
                    <a:lnTo>
                      <a:pt x="8" y="38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9" y="45"/>
                    </a:lnTo>
                    <a:lnTo>
                      <a:pt x="10" y="46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10" y="48"/>
                    </a:lnTo>
                    <a:lnTo>
                      <a:pt x="10" y="49"/>
                    </a:lnTo>
                    <a:lnTo>
                      <a:pt x="10" y="50"/>
                    </a:lnTo>
                    <a:lnTo>
                      <a:pt x="10" y="51"/>
                    </a:lnTo>
                    <a:lnTo>
                      <a:pt x="11" y="51"/>
                    </a:lnTo>
                    <a:lnTo>
                      <a:pt x="11" y="52"/>
                    </a:lnTo>
                    <a:lnTo>
                      <a:pt x="11" y="53"/>
                    </a:lnTo>
                    <a:lnTo>
                      <a:pt x="11" y="54"/>
                    </a:lnTo>
                    <a:lnTo>
                      <a:pt x="11" y="55"/>
                    </a:lnTo>
                    <a:lnTo>
                      <a:pt x="11" y="56"/>
                    </a:lnTo>
                    <a:lnTo>
                      <a:pt x="12" y="56"/>
                    </a:lnTo>
                    <a:lnTo>
                      <a:pt x="12" y="57"/>
                    </a:lnTo>
                    <a:lnTo>
                      <a:pt x="12" y="58"/>
                    </a:lnTo>
                    <a:lnTo>
                      <a:pt x="12" y="59"/>
                    </a:lnTo>
                    <a:lnTo>
                      <a:pt x="12" y="60"/>
                    </a:lnTo>
                    <a:lnTo>
                      <a:pt x="12" y="61"/>
                    </a:lnTo>
                    <a:lnTo>
                      <a:pt x="12" y="62"/>
                    </a:lnTo>
                    <a:lnTo>
                      <a:pt x="12" y="63"/>
                    </a:lnTo>
                    <a:lnTo>
                      <a:pt x="13" y="64"/>
                    </a:lnTo>
                    <a:lnTo>
                      <a:pt x="13" y="65"/>
                    </a:lnTo>
                    <a:lnTo>
                      <a:pt x="13" y="66"/>
                    </a:lnTo>
                    <a:lnTo>
                      <a:pt x="13" y="67"/>
                    </a:lnTo>
                    <a:lnTo>
                      <a:pt x="13" y="68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4" y="70"/>
                    </a:lnTo>
                    <a:lnTo>
                      <a:pt x="14" y="71"/>
                    </a:lnTo>
                    <a:lnTo>
                      <a:pt x="14" y="72"/>
                    </a:lnTo>
                    <a:lnTo>
                      <a:pt x="14" y="7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4" name="Freeform 25"/>
              <p:cNvSpPr>
                <a:spLocks/>
              </p:cNvSpPr>
              <p:nvPr/>
            </p:nvSpPr>
            <p:spPr bwMode="auto">
              <a:xfrm>
                <a:off x="997" y="1778"/>
                <a:ext cx="14" cy="62"/>
              </a:xfrm>
              <a:custGeom>
                <a:avLst/>
                <a:gdLst>
                  <a:gd name="T0" fmla="*/ 0 w 14"/>
                  <a:gd name="T1" fmla="*/ 1 h 62"/>
                  <a:gd name="T2" fmla="*/ 0 w 14"/>
                  <a:gd name="T3" fmla="*/ 2 h 62"/>
                  <a:gd name="T4" fmla="*/ 1 w 14"/>
                  <a:gd name="T5" fmla="*/ 3 h 62"/>
                  <a:gd name="T6" fmla="*/ 1 w 14"/>
                  <a:gd name="T7" fmla="*/ 4 h 62"/>
                  <a:gd name="T8" fmla="*/ 1 w 14"/>
                  <a:gd name="T9" fmla="*/ 5 h 62"/>
                  <a:gd name="T10" fmla="*/ 2 w 14"/>
                  <a:gd name="T11" fmla="*/ 6 h 62"/>
                  <a:gd name="T12" fmla="*/ 2 w 14"/>
                  <a:gd name="T13" fmla="*/ 8 h 62"/>
                  <a:gd name="T14" fmla="*/ 2 w 14"/>
                  <a:gd name="T15" fmla="*/ 9 h 62"/>
                  <a:gd name="T16" fmla="*/ 2 w 14"/>
                  <a:gd name="T17" fmla="*/ 11 h 62"/>
                  <a:gd name="T18" fmla="*/ 3 w 14"/>
                  <a:gd name="T19" fmla="*/ 12 h 62"/>
                  <a:gd name="T20" fmla="*/ 3 w 14"/>
                  <a:gd name="T21" fmla="*/ 13 h 62"/>
                  <a:gd name="T22" fmla="*/ 3 w 14"/>
                  <a:gd name="T23" fmla="*/ 15 h 62"/>
                  <a:gd name="T24" fmla="*/ 4 w 14"/>
                  <a:gd name="T25" fmla="*/ 16 h 62"/>
                  <a:gd name="T26" fmla="*/ 4 w 14"/>
                  <a:gd name="T27" fmla="*/ 18 h 62"/>
                  <a:gd name="T28" fmla="*/ 4 w 14"/>
                  <a:gd name="T29" fmla="*/ 19 h 62"/>
                  <a:gd name="T30" fmla="*/ 4 w 14"/>
                  <a:gd name="T31" fmla="*/ 21 h 62"/>
                  <a:gd name="T32" fmla="*/ 5 w 14"/>
                  <a:gd name="T33" fmla="*/ 22 h 62"/>
                  <a:gd name="T34" fmla="*/ 5 w 14"/>
                  <a:gd name="T35" fmla="*/ 24 h 62"/>
                  <a:gd name="T36" fmla="*/ 5 w 14"/>
                  <a:gd name="T37" fmla="*/ 25 h 62"/>
                  <a:gd name="T38" fmla="*/ 5 w 14"/>
                  <a:gd name="T39" fmla="*/ 26 h 62"/>
                  <a:gd name="T40" fmla="*/ 6 w 14"/>
                  <a:gd name="T41" fmla="*/ 28 h 62"/>
                  <a:gd name="T42" fmla="*/ 6 w 14"/>
                  <a:gd name="T43" fmla="*/ 30 h 62"/>
                  <a:gd name="T44" fmla="*/ 6 w 14"/>
                  <a:gd name="T45" fmla="*/ 33 h 62"/>
                  <a:gd name="T46" fmla="*/ 7 w 14"/>
                  <a:gd name="T47" fmla="*/ 35 h 62"/>
                  <a:gd name="T48" fmla="*/ 7 w 14"/>
                  <a:gd name="T49" fmla="*/ 36 h 62"/>
                  <a:gd name="T50" fmla="*/ 7 w 14"/>
                  <a:gd name="T51" fmla="*/ 38 h 62"/>
                  <a:gd name="T52" fmla="*/ 7 w 14"/>
                  <a:gd name="T53" fmla="*/ 40 h 62"/>
                  <a:gd name="T54" fmla="*/ 8 w 14"/>
                  <a:gd name="T55" fmla="*/ 41 h 62"/>
                  <a:gd name="T56" fmla="*/ 8 w 14"/>
                  <a:gd name="T57" fmla="*/ 43 h 62"/>
                  <a:gd name="T58" fmla="*/ 8 w 14"/>
                  <a:gd name="T59" fmla="*/ 44 h 62"/>
                  <a:gd name="T60" fmla="*/ 9 w 14"/>
                  <a:gd name="T61" fmla="*/ 45 h 62"/>
                  <a:gd name="T62" fmla="*/ 9 w 14"/>
                  <a:gd name="T63" fmla="*/ 46 h 62"/>
                  <a:gd name="T64" fmla="*/ 9 w 14"/>
                  <a:gd name="T65" fmla="*/ 47 h 62"/>
                  <a:gd name="T66" fmla="*/ 10 w 14"/>
                  <a:gd name="T67" fmla="*/ 48 h 62"/>
                  <a:gd name="T68" fmla="*/ 10 w 14"/>
                  <a:gd name="T69" fmla="*/ 49 h 62"/>
                  <a:gd name="T70" fmla="*/ 10 w 14"/>
                  <a:gd name="T71" fmla="*/ 50 h 62"/>
                  <a:gd name="T72" fmla="*/ 10 w 14"/>
                  <a:gd name="T73" fmla="*/ 50 h 62"/>
                  <a:gd name="T74" fmla="*/ 11 w 14"/>
                  <a:gd name="T75" fmla="*/ 51 h 62"/>
                  <a:gd name="T76" fmla="*/ 11 w 14"/>
                  <a:gd name="T77" fmla="*/ 52 h 62"/>
                  <a:gd name="T78" fmla="*/ 11 w 14"/>
                  <a:gd name="T79" fmla="*/ 53 h 62"/>
                  <a:gd name="T80" fmla="*/ 11 w 14"/>
                  <a:gd name="T81" fmla="*/ 53 h 62"/>
                  <a:gd name="T82" fmla="*/ 12 w 14"/>
                  <a:gd name="T83" fmla="*/ 55 h 62"/>
                  <a:gd name="T84" fmla="*/ 12 w 14"/>
                  <a:gd name="T85" fmla="*/ 56 h 62"/>
                  <a:gd name="T86" fmla="*/ 12 w 14"/>
                  <a:gd name="T87" fmla="*/ 56 h 62"/>
                  <a:gd name="T88" fmla="*/ 12 w 14"/>
                  <a:gd name="T89" fmla="*/ 57 h 62"/>
                  <a:gd name="T90" fmla="*/ 13 w 14"/>
                  <a:gd name="T91" fmla="*/ 58 h 62"/>
                  <a:gd name="T92" fmla="*/ 13 w 14"/>
                  <a:gd name="T93" fmla="*/ 59 h 62"/>
                  <a:gd name="T94" fmla="*/ 13 w 14"/>
                  <a:gd name="T95" fmla="*/ 60 h 62"/>
                  <a:gd name="T96" fmla="*/ 14 w 14"/>
                  <a:gd name="T97" fmla="*/ 61 h 62"/>
                  <a:gd name="T98" fmla="*/ 14 w 14"/>
                  <a:gd name="T9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2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4" y="20"/>
                    </a:lnTo>
                    <a:lnTo>
                      <a:pt x="4" y="21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5" y="26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7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37"/>
                    </a:lnTo>
                    <a:lnTo>
                      <a:pt x="7" y="38"/>
                    </a:lnTo>
                    <a:lnTo>
                      <a:pt x="7" y="39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8" y="41"/>
                    </a:lnTo>
                    <a:lnTo>
                      <a:pt x="8" y="42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9" y="45"/>
                    </a:lnTo>
                    <a:lnTo>
                      <a:pt x="9" y="46"/>
                    </a:lnTo>
                    <a:lnTo>
                      <a:pt x="9" y="46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1"/>
                    </a:lnTo>
                    <a:lnTo>
                      <a:pt x="11" y="51"/>
                    </a:lnTo>
                    <a:lnTo>
                      <a:pt x="11" y="52"/>
                    </a:lnTo>
                    <a:lnTo>
                      <a:pt x="11" y="52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4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3" y="58"/>
                    </a:lnTo>
                    <a:lnTo>
                      <a:pt x="13" y="58"/>
                    </a:lnTo>
                    <a:lnTo>
                      <a:pt x="13" y="59"/>
                    </a:lnTo>
                    <a:lnTo>
                      <a:pt x="13" y="59"/>
                    </a:lnTo>
                    <a:lnTo>
                      <a:pt x="13" y="59"/>
                    </a:lnTo>
                    <a:lnTo>
                      <a:pt x="13" y="60"/>
                    </a:lnTo>
                    <a:lnTo>
                      <a:pt x="13" y="60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4" y="6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5" name="Freeform 26"/>
              <p:cNvSpPr>
                <a:spLocks/>
              </p:cNvSpPr>
              <p:nvPr/>
            </p:nvSpPr>
            <p:spPr bwMode="auto">
              <a:xfrm>
                <a:off x="1011" y="1840"/>
                <a:ext cx="14" cy="67"/>
              </a:xfrm>
              <a:custGeom>
                <a:avLst/>
                <a:gdLst>
                  <a:gd name="T0" fmla="*/ 0 w 14"/>
                  <a:gd name="T1" fmla="*/ 0 h 67"/>
                  <a:gd name="T2" fmla="*/ 0 w 14"/>
                  <a:gd name="T3" fmla="*/ 1 h 67"/>
                  <a:gd name="T4" fmla="*/ 1 w 14"/>
                  <a:gd name="T5" fmla="*/ 2 h 67"/>
                  <a:gd name="T6" fmla="*/ 1 w 14"/>
                  <a:gd name="T7" fmla="*/ 3 h 67"/>
                  <a:gd name="T8" fmla="*/ 1 w 14"/>
                  <a:gd name="T9" fmla="*/ 4 h 67"/>
                  <a:gd name="T10" fmla="*/ 2 w 14"/>
                  <a:gd name="T11" fmla="*/ 4 h 67"/>
                  <a:gd name="T12" fmla="*/ 2 w 14"/>
                  <a:gd name="T13" fmla="*/ 5 h 67"/>
                  <a:gd name="T14" fmla="*/ 2 w 14"/>
                  <a:gd name="T15" fmla="*/ 7 h 67"/>
                  <a:gd name="T16" fmla="*/ 2 w 14"/>
                  <a:gd name="T17" fmla="*/ 8 h 67"/>
                  <a:gd name="T18" fmla="*/ 3 w 14"/>
                  <a:gd name="T19" fmla="*/ 10 h 67"/>
                  <a:gd name="T20" fmla="*/ 3 w 14"/>
                  <a:gd name="T21" fmla="*/ 11 h 67"/>
                  <a:gd name="T22" fmla="*/ 3 w 14"/>
                  <a:gd name="T23" fmla="*/ 11 h 67"/>
                  <a:gd name="T24" fmla="*/ 3 w 14"/>
                  <a:gd name="T25" fmla="*/ 13 h 67"/>
                  <a:gd name="T26" fmla="*/ 4 w 14"/>
                  <a:gd name="T27" fmla="*/ 15 h 67"/>
                  <a:gd name="T28" fmla="*/ 4 w 14"/>
                  <a:gd name="T29" fmla="*/ 16 h 67"/>
                  <a:gd name="T30" fmla="*/ 4 w 14"/>
                  <a:gd name="T31" fmla="*/ 17 h 67"/>
                  <a:gd name="T32" fmla="*/ 4 w 14"/>
                  <a:gd name="T33" fmla="*/ 19 h 67"/>
                  <a:gd name="T34" fmla="*/ 5 w 14"/>
                  <a:gd name="T35" fmla="*/ 20 h 67"/>
                  <a:gd name="T36" fmla="*/ 5 w 14"/>
                  <a:gd name="T37" fmla="*/ 21 h 67"/>
                  <a:gd name="T38" fmla="*/ 5 w 14"/>
                  <a:gd name="T39" fmla="*/ 23 h 67"/>
                  <a:gd name="T40" fmla="*/ 6 w 14"/>
                  <a:gd name="T41" fmla="*/ 24 h 67"/>
                  <a:gd name="T42" fmla="*/ 6 w 14"/>
                  <a:gd name="T43" fmla="*/ 25 h 67"/>
                  <a:gd name="T44" fmla="*/ 6 w 14"/>
                  <a:gd name="T45" fmla="*/ 26 h 67"/>
                  <a:gd name="T46" fmla="*/ 6 w 14"/>
                  <a:gd name="T47" fmla="*/ 28 h 67"/>
                  <a:gd name="T48" fmla="*/ 7 w 14"/>
                  <a:gd name="T49" fmla="*/ 29 h 67"/>
                  <a:gd name="T50" fmla="*/ 7 w 14"/>
                  <a:gd name="T51" fmla="*/ 30 h 67"/>
                  <a:gd name="T52" fmla="*/ 7 w 14"/>
                  <a:gd name="T53" fmla="*/ 32 h 67"/>
                  <a:gd name="T54" fmla="*/ 8 w 14"/>
                  <a:gd name="T55" fmla="*/ 33 h 67"/>
                  <a:gd name="T56" fmla="*/ 8 w 14"/>
                  <a:gd name="T57" fmla="*/ 34 h 67"/>
                  <a:gd name="T58" fmla="*/ 8 w 14"/>
                  <a:gd name="T59" fmla="*/ 35 h 67"/>
                  <a:gd name="T60" fmla="*/ 8 w 14"/>
                  <a:gd name="T61" fmla="*/ 36 h 67"/>
                  <a:gd name="T62" fmla="*/ 9 w 14"/>
                  <a:gd name="T63" fmla="*/ 37 h 67"/>
                  <a:gd name="T64" fmla="*/ 9 w 14"/>
                  <a:gd name="T65" fmla="*/ 38 h 67"/>
                  <a:gd name="T66" fmla="*/ 9 w 14"/>
                  <a:gd name="T67" fmla="*/ 39 h 67"/>
                  <a:gd name="T68" fmla="*/ 9 w 14"/>
                  <a:gd name="T69" fmla="*/ 40 h 67"/>
                  <a:gd name="T70" fmla="*/ 10 w 14"/>
                  <a:gd name="T71" fmla="*/ 42 h 67"/>
                  <a:gd name="T72" fmla="*/ 10 w 14"/>
                  <a:gd name="T73" fmla="*/ 43 h 67"/>
                  <a:gd name="T74" fmla="*/ 10 w 14"/>
                  <a:gd name="T75" fmla="*/ 45 h 67"/>
                  <a:gd name="T76" fmla="*/ 11 w 14"/>
                  <a:gd name="T77" fmla="*/ 46 h 67"/>
                  <a:gd name="T78" fmla="*/ 11 w 14"/>
                  <a:gd name="T79" fmla="*/ 48 h 67"/>
                  <a:gd name="T80" fmla="*/ 11 w 14"/>
                  <a:gd name="T81" fmla="*/ 50 h 67"/>
                  <a:gd name="T82" fmla="*/ 11 w 14"/>
                  <a:gd name="T83" fmla="*/ 52 h 67"/>
                  <a:gd name="T84" fmla="*/ 12 w 14"/>
                  <a:gd name="T85" fmla="*/ 53 h 67"/>
                  <a:gd name="T86" fmla="*/ 12 w 14"/>
                  <a:gd name="T87" fmla="*/ 55 h 67"/>
                  <a:gd name="T88" fmla="*/ 12 w 14"/>
                  <a:gd name="T89" fmla="*/ 57 h 67"/>
                  <a:gd name="T90" fmla="*/ 13 w 14"/>
                  <a:gd name="T91" fmla="*/ 60 h 67"/>
                  <a:gd name="T92" fmla="*/ 13 w 14"/>
                  <a:gd name="T93" fmla="*/ 62 h 67"/>
                  <a:gd name="T94" fmla="*/ 13 w 14"/>
                  <a:gd name="T95" fmla="*/ 64 h 67"/>
                  <a:gd name="T96" fmla="*/ 14 w 14"/>
                  <a:gd name="T97" fmla="*/ 66 h 67"/>
                  <a:gd name="T98" fmla="*/ 14 w 14"/>
                  <a:gd name="T9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7" y="28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8" y="33"/>
                    </a:lnTo>
                    <a:lnTo>
                      <a:pt x="8" y="33"/>
                    </a:lnTo>
                    <a:lnTo>
                      <a:pt x="8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10" y="41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3"/>
                    </a:lnTo>
                    <a:lnTo>
                      <a:pt x="10" y="44"/>
                    </a:lnTo>
                    <a:lnTo>
                      <a:pt x="10" y="45"/>
                    </a:lnTo>
                    <a:lnTo>
                      <a:pt x="10" y="45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1" y="48"/>
                    </a:lnTo>
                    <a:lnTo>
                      <a:pt x="11" y="49"/>
                    </a:lnTo>
                    <a:lnTo>
                      <a:pt x="11" y="50"/>
                    </a:lnTo>
                    <a:lnTo>
                      <a:pt x="11" y="51"/>
                    </a:lnTo>
                    <a:lnTo>
                      <a:pt x="11" y="52"/>
                    </a:lnTo>
                    <a:lnTo>
                      <a:pt x="12" y="52"/>
                    </a:lnTo>
                    <a:lnTo>
                      <a:pt x="12" y="53"/>
                    </a:lnTo>
                    <a:lnTo>
                      <a:pt x="12" y="54"/>
                    </a:lnTo>
                    <a:lnTo>
                      <a:pt x="12" y="55"/>
                    </a:lnTo>
                    <a:lnTo>
                      <a:pt x="12" y="56"/>
                    </a:lnTo>
                    <a:lnTo>
                      <a:pt x="12" y="57"/>
                    </a:lnTo>
                    <a:lnTo>
                      <a:pt x="12" y="58"/>
                    </a:lnTo>
                    <a:lnTo>
                      <a:pt x="13" y="60"/>
                    </a:lnTo>
                    <a:lnTo>
                      <a:pt x="13" y="61"/>
                    </a:lnTo>
                    <a:lnTo>
                      <a:pt x="13" y="62"/>
                    </a:lnTo>
                    <a:lnTo>
                      <a:pt x="13" y="63"/>
                    </a:lnTo>
                    <a:lnTo>
                      <a:pt x="13" y="64"/>
                    </a:lnTo>
                    <a:lnTo>
                      <a:pt x="13" y="65"/>
                    </a:lnTo>
                    <a:lnTo>
                      <a:pt x="14" y="66"/>
                    </a:lnTo>
                    <a:lnTo>
                      <a:pt x="14" y="67"/>
                    </a:lnTo>
                    <a:lnTo>
                      <a:pt x="14" y="6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6" name="Freeform 27"/>
              <p:cNvSpPr>
                <a:spLocks/>
              </p:cNvSpPr>
              <p:nvPr/>
            </p:nvSpPr>
            <p:spPr bwMode="auto">
              <a:xfrm>
                <a:off x="1025" y="1907"/>
                <a:ext cx="13" cy="52"/>
              </a:xfrm>
              <a:custGeom>
                <a:avLst/>
                <a:gdLst>
                  <a:gd name="T0" fmla="*/ 0 w 13"/>
                  <a:gd name="T1" fmla="*/ 1 h 52"/>
                  <a:gd name="T2" fmla="*/ 0 w 13"/>
                  <a:gd name="T3" fmla="*/ 3 h 52"/>
                  <a:gd name="T4" fmla="*/ 0 w 13"/>
                  <a:gd name="T5" fmla="*/ 5 h 52"/>
                  <a:gd name="T6" fmla="*/ 1 w 13"/>
                  <a:gd name="T7" fmla="*/ 5 h 52"/>
                  <a:gd name="T8" fmla="*/ 1 w 13"/>
                  <a:gd name="T9" fmla="*/ 6 h 52"/>
                  <a:gd name="T10" fmla="*/ 1 w 13"/>
                  <a:gd name="T11" fmla="*/ 7 h 52"/>
                  <a:gd name="T12" fmla="*/ 1 w 13"/>
                  <a:gd name="T13" fmla="*/ 8 h 52"/>
                  <a:gd name="T14" fmla="*/ 2 w 13"/>
                  <a:gd name="T15" fmla="*/ 9 h 52"/>
                  <a:gd name="T16" fmla="*/ 2 w 13"/>
                  <a:gd name="T17" fmla="*/ 9 h 52"/>
                  <a:gd name="T18" fmla="*/ 2 w 13"/>
                  <a:gd name="T19" fmla="*/ 9 h 52"/>
                  <a:gd name="T20" fmla="*/ 3 w 13"/>
                  <a:gd name="T21" fmla="*/ 9 h 52"/>
                  <a:gd name="T22" fmla="*/ 3 w 13"/>
                  <a:gd name="T23" fmla="*/ 10 h 52"/>
                  <a:gd name="T24" fmla="*/ 3 w 13"/>
                  <a:gd name="T25" fmla="*/ 11 h 52"/>
                  <a:gd name="T26" fmla="*/ 3 w 13"/>
                  <a:gd name="T27" fmla="*/ 12 h 52"/>
                  <a:gd name="T28" fmla="*/ 4 w 13"/>
                  <a:gd name="T29" fmla="*/ 13 h 52"/>
                  <a:gd name="T30" fmla="*/ 4 w 13"/>
                  <a:gd name="T31" fmla="*/ 14 h 52"/>
                  <a:gd name="T32" fmla="*/ 4 w 13"/>
                  <a:gd name="T33" fmla="*/ 15 h 52"/>
                  <a:gd name="T34" fmla="*/ 5 w 13"/>
                  <a:gd name="T35" fmla="*/ 17 h 52"/>
                  <a:gd name="T36" fmla="*/ 5 w 13"/>
                  <a:gd name="T37" fmla="*/ 18 h 52"/>
                  <a:gd name="T38" fmla="*/ 5 w 13"/>
                  <a:gd name="T39" fmla="*/ 20 h 52"/>
                  <a:gd name="T40" fmla="*/ 6 w 13"/>
                  <a:gd name="T41" fmla="*/ 22 h 52"/>
                  <a:gd name="T42" fmla="*/ 6 w 13"/>
                  <a:gd name="T43" fmla="*/ 24 h 52"/>
                  <a:gd name="T44" fmla="*/ 6 w 13"/>
                  <a:gd name="T45" fmla="*/ 26 h 52"/>
                  <a:gd name="T46" fmla="*/ 6 w 13"/>
                  <a:gd name="T47" fmla="*/ 28 h 52"/>
                  <a:gd name="T48" fmla="*/ 6 w 13"/>
                  <a:gd name="T49" fmla="*/ 29 h 52"/>
                  <a:gd name="T50" fmla="*/ 7 w 13"/>
                  <a:gd name="T51" fmla="*/ 30 h 52"/>
                  <a:gd name="T52" fmla="*/ 7 w 13"/>
                  <a:gd name="T53" fmla="*/ 31 h 52"/>
                  <a:gd name="T54" fmla="*/ 7 w 13"/>
                  <a:gd name="T55" fmla="*/ 33 h 52"/>
                  <a:gd name="T56" fmla="*/ 7 w 13"/>
                  <a:gd name="T57" fmla="*/ 34 h 52"/>
                  <a:gd name="T58" fmla="*/ 8 w 13"/>
                  <a:gd name="T59" fmla="*/ 35 h 52"/>
                  <a:gd name="T60" fmla="*/ 8 w 13"/>
                  <a:gd name="T61" fmla="*/ 37 h 52"/>
                  <a:gd name="T62" fmla="*/ 8 w 13"/>
                  <a:gd name="T63" fmla="*/ 38 h 52"/>
                  <a:gd name="T64" fmla="*/ 9 w 13"/>
                  <a:gd name="T65" fmla="*/ 39 h 52"/>
                  <a:gd name="T66" fmla="*/ 9 w 13"/>
                  <a:gd name="T67" fmla="*/ 40 h 52"/>
                  <a:gd name="T68" fmla="*/ 9 w 13"/>
                  <a:gd name="T69" fmla="*/ 41 h 52"/>
                  <a:gd name="T70" fmla="*/ 9 w 13"/>
                  <a:gd name="T71" fmla="*/ 42 h 52"/>
                  <a:gd name="T72" fmla="*/ 10 w 13"/>
                  <a:gd name="T73" fmla="*/ 43 h 52"/>
                  <a:gd name="T74" fmla="*/ 10 w 13"/>
                  <a:gd name="T75" fmla="*/ 44 h 52"/>
                  <a:gd name="T76" fmla="*/ 10 w 13"/>
                  <a:gd name="T77" fmla="*/ 45 h 52"/>
                  <a:gd name="T78" fmla="*/ 11 w 13"/>
                  <a:gd name="T79" fmla="*/ 46 h 52"/>
                  <a:gd name="T80" fmla="*/ 11 w 13"/>
                  <a:gd name="T81" fmla="*/ 46 h 52"/>
                  <a:gd name="T82" fmla="*/ 11 w 13"/>
                  <a:gd name="T83" fmla="*/ 47 h 52"/>
                  <a:gd name="T84" fmla="*/ 12 w 13"/>
                  <a:gd name="T85" fmla="*/ 48 h 52"/>
                  <a:gd name="T86" fmla="*/ 12 w 13"/>
                  <a:gd name="T87" fmla="*/ 49 h 52"/>
                  <a:gd name="T88" fmla="*/ 12 w 13"/>
                  <a:gd name="T89" fmla="*/ 50 h 52"/>
                  <a:gd name="T90" fmla="*/ 12 w 13"/>
                  <a:gd name="T91" fmla="*/ 50 h 52"/>
                  <a:gd name="T92" fmla="*/ 12 w 13"/>
                  <a:gd name="T93" fmla="*/ 51 h 52"/>
                  <a:gd name="T94" fmla="*/ 13 w 13"/>
                  <a:gd name="T95" fmla="*/ 51 h 52"/>
                  <a:gd name="T96" fmla="*/ 13 w 13"/>
                  <a:gd name="T97" fmla="*/ 52 h 52"/>
                  <a:gd name="T98" fmla="*/ 13 w 13"/>
                  <a:gd name="T9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5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6" y="22"/>
                    </a:lnTo>
                    <a:lnTo>
                      <a:pt x="6" y="23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8" y="37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9" y="42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5"/>
                    </a:lnTo>
                    <a:lnTo>
                      <a:pt x="10" y="45"/>
                    </a:lnTo>
                    <a:lnTo>
                      <a:pt x="11" y="45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9"/>
                    </a:lnTo>
                    <a:lnTo>
                      <a:pt x="12" y="49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1"/>
                    </a:lnTo>
                    <a:lnTo>
                      <a:pt x="13" y="51"/>
                    </a:lnTo>
                    <a:lnTo>
                      <a:pt x="13" y="51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7" name="Freeform 28"/>
              <p:cNvSpPr>
                <a:spLocks/>
              </p:cNvSpPr>
              <p:nvPr/>
            </p:nvSpPr>
            <p:spPr bwMode="auto">
              <a:xfrm>
                <a:off x="1038" y="1959"/>
                <a:ext cx="14" cy="25"/>
              </a:xfrm>
              <a:custGeom>
                <a:avLst/>
                <a:gdLst>
                  <a:gd name="T0" fmla="*/ 1 w 14"/>
                  <a:gd name="T1" fmla="*/ 1 h 25"/>
                  <a:gd name="T2" fmla="*/ 1 w 14"/>
                  <a:gd name="T3" fmla="*/ 2 h 25"/>
                  <a:gd name="T4" fmla="*/ 1 w 14"/>
                  <a:gd name="T5" fmla="*/ 2 h 25"/>
                  <a:gd name="T6" fmla="*/ 1 w 14"/>
                  <a:gd name="T7" fmla="*/ 3 h 25"/>
                  <a:gd name="T8" fmla="*/ 2 w 14"/>
                  <a:gd name="T9" fmla="*/ 4 h 25"/>
                  <a:gd name="T10" fmla="*/ 2 w 14"/>
                  <a:gd name="T11" fmla="*/ 5 h 25"/>
                  <a:gd name="T12" fmla="*/ 2 w 14"/>
                  <a:gd name="T13" fmla="*/ 5 h 25"/>
                  <a:gd name="T14" fmla="*/ 3 w 14"/>
                  <a:gd name="T15" fmla="*/ 6 h 25"/>
                  <a:gd name="T16" fmla="*/ 3 w 14"/>
                  <a:gd name="T17" fmla="*/ 7 h 25"/>
                  <a:gd name="T18" fmla="*/ 3 w 14"/>
                  <a:gd name="T19" fmla="*/ 8 h 25"/>
                  <a:gd name="T20" fmla="*/ 3 w 14"/>
                  <a:gd name="T21" fmla="*/ 9 h 25"/>
                  <a:gd name="T22" fmla="*/ 4 w 14"/>
                  <a:gd name="T23" fmla="*/ 10 h 25"/>
                  <a:gd name="T24" fmla="*/ 4 w 14"/>
                  <a:gd name="T25" fmla="*/ 11 h 25"/>
                  <a:gd name="T26" fmla="*/ 4 w 14"/>
                  <a:gd name="T27" fmla="*/ 12 h 25"/>
                  <a:gd name="T28" fmla="*/ 5 w 14"/>
                  <a:gd name="T29" fmla="*/ 13 h 25"/>
                  <a:gd name="T30" fmla="*/ 5 w 14"/>
                  <a:gd name="T31" fmla="*/ 14 h 25"/>
                  <a:gd name="T32" fmla="*/ 5 w 14"/>
                  <a:gd name="T33" fmla="*/ 14 h 25"/>
                  <a:gd name="T34" fmla="*/ 5 w 14"/>
                  <a:gd name="T35" fmla="*/ 14 h 25"/>
                  <a:gd name="T36" fmla="*/ 5 w 14"/>
                  <a:gd name="T37" fmla="*/ 15 h 25"/>
                  <a:gd name="T38" fmla="*/ 6 w 14"/>
                  <a:gd name="T39" fmla="*/ 15 h 25"/>
                  <a:gd name="T40" fmla="*/ 6 w 14"/>
                  <a:gd name="T41" fmla="*/ 15 h 25"/>
                  <a:gd name="T42" fmla="*/ 6 w 14"/>
                  <a:gd name="T43" fmla="*/ 15 h 25"/>
                  <a:gd name="T44" fmla="*/ 7 w 14"/>
                  <a:gd name="T45" fmla="*/ 15 h 25"/>
                  <a:gd name="T46" fmla="*/ 7 w 14"/>
                  <a:gd name="T47" fmla="*/ 15 h 25"/>
                  <a:gd name="T48" fmla="*/ 7 w 14"/>
                  <a:gd name="T49" fmla="*/ 16 h 25"/>
                  <a:gd name="T50" fmla="*/ 8 w 14"/>
                  <a:gd name="T51" fmla="*/ 16 h 25"/>
                  <a:gd name="T52" fmla="*/ 8 w 14"/>
                  <a:gd name="T53" fmla="*/ 17 h 25"/>
                  <a:gd name="T54" fmla="*/ 8 w 14"/>
                  <a:gd name="T55" fmla="*/ 17 h 25"/>
                  <a:gd name="T56" fmla="*/ 8 w 14"/>
                  <a:gd name="T57" fmla="*/ 17 h 25"/>
                  <a:gd name="T58" fmla="*/ 9 w 14"/>
                  <a:gd name="T59" fmla="*/ 18 h 25"/>
                  <a:gd name="T60" fmla="*/ 9 w 14"/>
                  <a:gd name="T61" fmla="*/ 18 h 25"/>
                  <a:gd name="T62" fmla="*/ 9 w 14"/>
                  <a:gd name="T63" fmla="*/ 18 h 25"/>
                  <a:gd name="T64" fmla="*/ 10 w 14"/>
                  <a:gd name="T65" fmla="*/ 18 h 25"/>
                  <a:gd name="T66" fmla="*/ 10 w 14"/>
                  <a:gd name="T67" fmla="*/ 19 h 25"/>
                  <a:gd name="T68" fmla="*/ 10 w 14"/>
                  <a:gd name="T69" fmla="*/ 20 h 25"/>
                  <a:gd name="T70" fmla="*/ 11 w 14"/>
                  <a:gd name="T71" fmla="*/ 20 h 25"/>
                  <a:gd name="T72" fmla="*/ 11 w 14"/>
                  <a:gd name="T73" fmla="*/ 20 h 25"/>
                  <a:gd name="T74" fmla="*/ 11 w 14"/>
                  <a:gd name="T75" fmla="*/ 21 h 25"/>
                  <a:gd name="T76" fmla="*/ 11 w 14"/>
                  <a:gd name="T77" fmla="*/ 21 h 25"/>
                  <a:gd name="T78" fmla="*/ 11 w 14"/>
                  <a:gd name="T79" fmla="*/ 21 h 25"/>
                  <a:gd name="T80" fmla="*/ 12 w 14"/>
                  <a:gd name="T81" fmla="*/ 22 h 25"/>
                  <a:gd name="T82" fmla="*/ 12 w 14"/>
                  <a:gd name="T83" fmla="*/ 22 h 25"/>
                  <a:gd name="T84" fmla="*/ 12 w 14"/>
                  <a:gd name="T85" fmla="*/ 22 h 25"/>
                  <a:gd name="T86" fmla="*/ 13 w 14"/>
                  <a:gd name="T87" fmla="*/ 22 h 25"/>
                  <a:gd name="T88" fmla="*/ 13 w 14"/>
                  <a:gd name="T89" fmla="*/ 23 h 25"/>
                  <a:gd name="T90" fmla="*/ 13 w 14"/>
                  <a:gd name="T91" fmla="*/ 23 h 25"/>
                  <a:gd name="T92" fmla="*/ 14 w 14"/>
                  <a:gd name="T93" fmla="*/ 24 h 25"/>
                  <a:gd name="T94" fmla="*/ 14 w 14"/>
                  <a:gd name="T95" fmla="*/ 24 h 25"/>
                  <a:gd name="T96" fmla="*/ 14 w 14"/>
                  <a:gd name="T97" fmla="*/ 25 h 25"/>
                  <a:gd name="T98" fmla="*/ 14 w 14"/>
                  <a:gd name="T9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8" name="Freeform 29"/>
              <p:cNvSpPr>
                <a:spLocks/>
              </p:cNvSpPr>
              <p:nvPr/>
            </p:nvSpPr>
            <p:spPr bwMode="auto">
              <a:xfrm>
                <a:off x="1052" y="1984"/>
                <a:ext cx="14" cy="32"/>
              </a:xfrm>
              <a:custGeom>
                <a:avLst/>
                <a:gdLst>
                  <a:gd name="T0" fmla="*/ 0 w 14"/>
                  <a:gd name="T1" fmla="*/ 1 h 32"/>
                  <a:gd name="T2" fmla="*/ 1 w 14"/>
                  <a:gd name="T3" fmla="*/ 1 h 32"/>
                  <a:gd name="T4" fmla="*/ 1 w 14"/>
                  <a:gd name="T5" fmla="*/ 2 h 32"/>
                  <a:gd name="T6" fmla="*/ 1 w 14"/>
                  <a:gd name="T7" fmla="*/ 3 h 32"/>
                  <a:gd name="T8" fmla="*/ 2 w 14"/>
                  <a:gd name="T9" fmla="*/ 4 h 32"/>
                  <a:gd name="T10" fmla="*/ 2 w 14"/>
                  <a:gd name="T11" fmla="*/ 5 h 32"/>
                  <a:gd name="T12" fmla="*/ 2 w 14"/>
                  <a:gd name="T13" fmla="*/ 5 h 32"/>
                  <a:gd name="T14" fmla="*/ 3 w 14"/>
                  <a:gd name="T15" fmla="*/ 6 h 32"/>
                  <a:gd name="T16" fmla="*/ 3 w 14"/>
                  <a:gd name="T17" fmla="*/ 6 h 32"/>
                  <a:gd name="T18" fmla="*/ 3 w 14"/>
                  <a:gd name="T19" fmla="*/ 6 h 32"/>
                  <a:gd name="T20" fmla="*/ 3 w 14"/>
                  <a:gd name="T21" fmla="*/ 7 h 32"/>
                  <a:gd name="T22" fmla="*/ 3 w 14"/>
                  <a:gd name="T23" fmla="*/ 7 h 32"/>
                  <a:gd name="T24" fmla="*/ 4 w 14"/>
                  <a:gd name="T25" fmla="*/ 7 h 32"/>
                  <a:gd name="T26" fmla="*/ 4 w 14"/>
                  <a:gd name="T27" fmla="*/ 8 h 32"/>
                  <a:gd name="T28" fmla="*/ 4 w 14"/>
                  <a:gd name="T29" fmla="*/ 9 h 32"/>
                  <a:gd name="T30" fmla="*/ 5 w 14"/>
                  <a:gd name="T31" fmla="*/ 10 h 32"/>
                  <a:gd name="T32" fmla="*/ 5 w 14"/>
                  <a:gd name="T33" fmla="*/ 10 h 32"/>
                  <a:gd name="T34" fmla="*/ 5 w 14"/>
                  <a:gd name="T35" fmla="*/ 10 h 32"/>
                  <a:gd name="T36" fmla="*/ 5 w 14"/>
                  <a:gd name="T37" fmla="*/ 11 h 32"/>
                  <a:gd name="T38" fmla="*/ 6 w 14"/>
                  <a:gd name="T39" fmla="*/ 11 h 32"/>
                  <a:gd name="T40" fmla="*/ 6 w 14"/>
                  <a:gd name="T41" fmla="*/ 12 h 32"/>
                  <a:gd name="T42" fmla="*/ 6 w 14"/>
                  <a:gd name="T43" fmla="*/ 12 h 32"/>
                  <a:gd name="T44" fmla="*/ 7 w 14"/>
                  <a:gd name="T45" fmla="*/ 12 h 32"/>
                  <a:gd name="T46" fmla="*/ 7 w 14"/>
                  <a:gd name="T47" fmla="*/ 13 h 32"/>
                  <a:gd name="T48" fmla="*/ 7 w 14"/>
                  <a:gd name="T49" fmla="*/ 13 h 32"/>
                  <a:gd name="T50" fmla="*/ 8 w 14"/>
                  <a:gd name="T51" fmla="*/ 14 h 32"/>
                  <a:gd name="T52" fmla="*/ 8 w 14"/>
                  <a:gd name="T53" fmla="*/ 15 h 32"/>
                  <a:gd name="T54" fmla="*/ 8 w 14"/>
                  <a:gd name="T55" fmla="*/ 16 h 32"/>
                  <a:gd name="T56" fmla="*/ 8 w 14"/>
                  <a:gd name="T57" fmla="*/ 17 h 32"/>
                  <a:gd name="T58" fmla="*/ 9 w 14"/>
                  <a:gd name="T59" fmla="*/ 17 h 32"/>
                  <a:gd name="T60" fmla="*/ 9 w 14"/>
                  <a:gd name="T61" fmla="*/ 18 h 32"/>
                  <a:gd name="T62" fmla="*/ 9 w 14"/>
                  <a:gd name="T63" fmla="*/ 18 h 32"/>
                  <a:gd name="T64" fmla="*/ 9 w 14"/>
                  <a:gd name="T65" fmla="*/ 19 h 32"/>
                  <a:gd name="T66" fmla="*/ 10 w 14"/>
                  <a:gd name="T67" fmla="*/ 21 h 32"/>
                  <a:gd name="T68" fmla="*/ 10 w 14"/>
                  <a:gd name="T69" fmla="*/ 22 h 32"/>
                  <a:gd name="T70" fmla="*/ 10 w 14"/>
                  <a:gd name="T71" fmla="*/ 22 h 32"/>
                  <a:gd name="T72" fmla="*/ 11 w 14"/>
                  <a:gd name="T73" fmla="*/ 23 h 32"/>
                  <a:gd name="T74" fmla="*/ 11 w 14"/>
                  <a:gd name="T75" fmla="*/ 24 h 32"/>
                  <a:gd name="T76" fmla="*/ 11 w 14"/>
                  <a:gd name="T77" fmla="*/ 25 h 32"/>
                  <a:gd name="T78" fmla="*/ 11 w 14"/>
                  <a:gd name="T79" fmla="*/ 26 h 32"/>
                  <a:gd name="T80" fmla="*/ 12 w 14"/>
                  <a:gd name="T81" fmla="*/ 26 h 32"/>
                  <a:gd name="T82" fmla="*/ 12 w 14"/>
                  <a:gd name="T83" fmla="*/ 27 h 32"/>
                  <a:gd name="T84" fmla="*/ 12 w 14"/>
                  <a:gd name="T85" fmla="*/ 27 h 32"/>
                  <a:gd name="T86" fmla="*/ 13 w 14"/>
                  <a:gd name="T87" fmla="*/ 28 h 32"/>
                  <a:gd name="T88" fmla="*/ 13 w 14"/>
                  <a:gd name="T89" fmla="*/ 29 h 32"/>
                  <a:gd name="T90" fmla="*/ 13 w 14"/>
                  <a:gd name="T91" fmla="*/ 29 h 32"/>
                  <a:gd name="T92" fmla="*/ 13 w 14"/>
                  <a:gd name="T93" fmla="*/ 30 h 32"/>
                  <a:gd name="T94" fmla="*/ 14 w 14"/>
                  <a:gd name="T95" fmla="*/ 31 h 32"/>
                  <a:gd name="T96" fmla="*/ 14 w 14"/>
                  <a:gd name="T97" fmla="*/ 31 h 32"/>
                  <a:gd name="T98" fmla="*/ 14 w 14"/>
                  <a:gd name="T9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2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20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14" y="30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39" name="Freeform 30"/>
              <p:cNvSpPr>
                <a:spLocks/>
              </p:cNvSpPr>
              <p:nvPr/>
            </p:nvSpPr>
            <p:spPr bwMode="auto">
              <a:xfrm>
                <a:off x="1066" y="2016"/>
                <a:ext cx="14" cy="25"/>
              </a:xfrm>
              <a:custGeom>
                <a:avLst/>
                <a:gdLst>
                  <a:gd name="T0" fmla="*/ 0 w 14"/>
                  <a:gd name="T1" fmla="*/ 0 h 25"/>
                  <a:gd name="T2" fmla="*/ 1 w 14"/>
                  <a:gd name="T3" fmla="*/ 1 h 25"/>
                  <a:gd name="T4" fmla="*/ 1 w 14"/>
                  <a:gd name="T5" fmla="*/ 2 h 25"/>
                  <a:gd name="T6" fmla="*/ 1 w 14"/>
                  <a:gd name="T7" fmla="*/ 3 h 25"/>
                  <a:gd name="T8" fmla="*/ 1 w 14"/>
                  <a:gd name="T9" fmla="*/ 5 h 25"/>
                  <a:gd name="T10" fmla="*/ 2 w 14"/>
                  <a:gd name="T11" fmla="*/ 6 h 25"/>
                  <a:gd name="T12" fmla="*/ 2 w 14"/>
                  <a:gd name="T13" fmla="*/ 7 h 25"/>
                  <a:gd name="T14" fmla="*/ 2 w 14"/>
                  <a:gd name="T15" fmla="*/ 8 h 25"/>
                  <a:gd name="T16" fmla="*/ 3 w 14"/>
                  <a:gd name="T17" fmla="*/ 8 h 25"/>
                  <a:gd name="T18" fmla="*/ 3 w 14"/>
                  <a:gd name="T19" fmla="*/ 9 h 25"/>
                  <a:gd name="T20" fmla="*/ 3 w 14"/>
                  <a:gd name="T21" fmla="*/ 10 h 25"/>
                  <a:gd name="T22" fmla="*/ 3 w 14"/>
                  <a:gd name="T23" fmla="*/ 10 h 25"/>
                  <a:gd name="T24" fmla="*/ 4 w 14"/>
                  <a:gd name="T25" fmla="*/ 11 h 25"/>
                  <a:gd name="T26" fmla="*/ 4 w 14"/>
                  <a:gd name="T27" fmla="*/ 12 h 25"/>
                  <a:gd name="T28" fmla="*/ 4 w 14"/>
                  <a:gd name="T29" fmla="*/ 13 h 25"/>
                  <a:gd name="T30" fmla="*/ 5 w 14"/>
                  <a:gd name="T31" fmla="*/ 13 h 25"/>
                  <a:gd name="T32" fmla="*/ 5 w 14"/>
                  <a:gd name="T33" fmla="*/ 13 h 25"/>
                  <a:gd name="T34" fmla="*/ 5 w 14"/>
                  <a:gd name="T35" fmla="*/ 13 h 25"/>
                  <a:gd name="T36" fmla="*/ 5 w 14"/>
                  <a:gd name="T37" fmla="*/ 14 h 25"/>
                  <a:gd name="T38" fmla="*/ 6 w 14"/>
                  <a:gd name="T39" fmla="*/ 14 h 25"/>
                  <a:gd name="T40" fmla="*/ 6 w 14"/>
                  <a:gd name="T41" fmla="*/ 14 h 25"/>
                  <a:gd name="T42" fmla="*/ 6 w 14"/>
                  <a:gd name="T43" fmla="*/ 15 h 25"/>
                  <a:gd name="T44" fmla="*/ 6 w 14"/>
                  <a:gd name="T45" fmla="*/ 15 h 25"/>
                  <a:gd name="T46" fmla="*/ 7 w 14"/>
                  <a:gd name="T47" fmla="*/ 15 h 25"/>
                  <a:gd name="T48" fmla="*/ 7 w 14"/>
                  <a:gd name="T49" fmla="*/ 15 h 25"/>
                  <a:gd name="T50" fmla="*/ 7 w 14"/>
                  <a:gd name="T51" fmla="*/ 15 h 25"/>
                  <a:gd name="T52" fmla="*/ 7 w 14"/>
                  <a:gd name="T53" fmla="*/ 15 h 25"/>
                  <a:gd name="T54" fmla="*/ 8 w 14"/>
                  <a:gd name="T55" fmla="*/ 15 h 25"/>
                  <a:gd name="T56" fmla="*/ 8 w 14"/>
                  <a:gd name="T57" fmla="*/ 16 h 25"/>
                  <a:gd name="T58" fmla="*/ 8 w 14"/>
                  <a:gd name="T59" fmla="*/ 16 h 25"/>
                  <a:gd name="T60" fmla="*/ 9 w 14"/>
                  <a:gd name="T61" fmla="*/ 17 h 25"/>
                  <a:gd name="T62" fmla="*/ 9 w 14"/>
                  <a:gd name="T63" fmla="*/ 18 h 25"/>
                  <a:gd name="T64" fmla="*/ 9 w 14"/>
                  <a:gd name="T65" fmla="*/ 18 h 25"/>
                  <a:gd name="T66" fmla="*/ 9 w 14"/>
                  <a:gd name="T67" fmla="*/ 19 h 25"/>
                  <a:gd name="T68" fmla="*/ 10 w 14"/>
                  <a:gd name="T69" fmla="*/ 19 h 25"/>
                  <a:gd name="T70" fmla="*/ 10 w 14"/>
                  <a:gd name="T71" fmla="*/ 19 h 25"/>
                  <a:gd name="T72" fmla="*/ 10 w 14"/>
                  <a:gd name="T73" fmla="*/ 19 h 25"/>
                  <a:gd name="T74" fmla="*/ 11 w 14"/>
                  <a:gd name="T75" fmla="*/ 20 h 25"/>
                  <a:gd name="T76" fmla="*/ 11 w 14"/>
                  <a:gd name="T77" fmla="*/ 20 h 25"/>
                  <a:gd name="T78" fmla="*/ 11 w 14"/>
                  <a:gd name="T79" fmla="*/ 21 h 25"/>
                  <a:gd name="T80" fmla="*/ 12 w 14"/>
                  <a:gd name="T81" fmla="*/ 22 h 25"/>
                  <a:gd name="T82" fmla="*/ 12 w 14"/>
                  <a:gd name="T83" fmla="*/ 22 h 25"/>
                  <a:gd name="T84" fmla="*/ 12 w 14"/>
                  <a:gd name="T85" fmla="*/ 23 h 25"/>
                  <a:gd name="T86" fmla="*/ 12 w 14"/>
                  <a:gd name="T87" fmla="*/ 23 h 25"/>
                  <a:gd name="T88" fmla="*/ 12 w 14"/>
                  <a:gd name="T89" fmla="*/ 23 h 25"/>
                  <a:gd name="T90" fmla="*/ 13 w 14"/>
                  <a:gd name="T91" fmla="*/ 24 h 25"/>
                  <a:gd name="T92" fmla="*/ 13 w 14"/>
                  <a:gd name="T93" fmla="*/ 24 h 25"/>
                  <a:gd name="T94" fmla="*/ 13 w 14"/>
                  <a:gd name="T95" fmla="*/ 24 h 25"/>
                  <a:gd name="T96" fmla="*/ 14 w 14"/>
                  <a:gd name="T97" fmla="*/ 25 h 25"/>
                  <a:gd name="T98" fmla="*/ 14 w 14"/>
                  <a:gd name="T9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0" name="Freeform 31"/>
              <p:cNvSpPr>
                <a:spLocks/>
              </p:cNvSpPr>
              <p:nvPr/>
            </p:nvSpPr>
            <p:spPr bwMode="auto">
              <a:xfrm>
                <a:off x="1080" y="2041"/>
                <a:ext cx="14" cy="15"/>
              </a:xfrm>
              <a:custGeom>
                <a:avLst/>
                <a:gdLst>
                  <a:gd name="T0" fmla="*/ 0 w 14"/>
                  <a:gd name="T1" fmla="*/ 0 h 15"/>
                  <a:gd name="T2" fmla="*/ 0 w 14"/>
                  <a:gd name="T3" fmla="*/ 0 h 15"/>
                  <a:gd name="T4" fmla="*/ 1 w 14"/>
                  <a:gd name="T5" fmla="*/ 0 h 15"/>
                  <a:gd name="T6" fmla="*/ 1 w 14"/>
                  <a:gd name="T7" fmla="*/ 1 h 15"/>
                  <a:gd name="T8" fmla="*/ 1 w 14"/>
                  <a:gd name="T9" fmla="*/ 1 h 15"/>
                  <a:gd name="T10" fmla="*/ 2 w 14"/>
                  <a:gd name="T11" fmla="*/ 2 h 15"/>
                  <a:gd name="T12" fmla="*/ 2 w 14"/>
                  <a:gd name="T13" fmla="*/ 2 h 15"/>
                  <a:gd name="T14" fmla="*/ 2 w 14"/>
                  <a:gd name="T15" fmla="*/ 2 h 15"/>
                  <a:gd name="T16" fmla="*/ 2 w 14"/>
                  <a:gd name="T17" fmla="*/ 3 h 15"/>
                  <a:gd name="T18" fmla="*/ 3 w 14"/>
                  <a:gd name="T19" fmla="*/ 3 h 15"/>
                  <a:gd name="T20" fmla="*/ 3 w 14"/>
                  <a:gd name="T21" fmla="*/ 3 h 15"/>
                  <a:gd name="T22" fmla="*/ 3 w 14"/>
                  <a:gd name="T23" fmla="*/ 4 h 15"/>
                  <a:gd name="T24" fmla="*/ 4 w 14"/>
                  <a:gd name="T25" fmla="*/ 4 h 15"/>
                  <a:gd name="T26" fmla="*/ 4 w 14"/>
                  <a:gd name="T27" fmla="*/ 5 h 15"/>
                  <a:gd name="T28" fmla="*/ 4 w 14"/>
                  <a:gd name="T29" fmla="*/ 5 h 15"/>
                  <a:gd name="T30" fmla="*/ 4 w 14"/>
                  <a:gd name="T31" fmla="*/ 6 h 15"/>
                  <a:gd name="T32" fmla="*/ 4 w 14"/>
                  <a:gd name="T33" fmla="*/ 6 h 15"/>
                  <a:gd name="T34" fmla="*/ 5 w 14"/>
                  <a:gd name="T35" fmla="*/ 6 h 15"/>
                  <a:gd name="T36" fmla="*/ 5 w 14"/>
                  <a:gd name="T37" fmla="*/ 6 h 15"/>
                  <a:gd name="T38" fmla="*/ 5 w 14"/>
                  <a:gd name="T39" fmla="*/ 6 h 15"/>
                  <a:gd name="T40" fmla="*/ 6 w 14"/>
                  <a:gd name="T41" fmla="*/ 6 h 15"/>
                  <a:gd name="T42" fmla="*/ 6 w 14"/>
                  <a:gd name="T43" fmla="*/ 6 h 15"/>
                  <a:gd name="T44" fmla="*/ 6 w 14"/>
                  <a:gd name="T45" fmla="*/ 6 h 15"/>
                  <a:gd name="T46" fmla="*/ 7 w 14"/>
                  <a:gd name="T47" fmla="*/ 7 h 15"/>
                  <a:gd name="T48" fmla="*/ 7 w 14"/>
                  <a:gd name="T49" fmla="*/ 7 h 15"/>
                  <a:gd name="T50" fmla="*/ 7 w 14"/>
                  <a:gd name="T51" fmla="*/ 8 h 15"/>
                  <a:gd name="T52" fmla="*/ 7 w 14"/>
                  <a:gd name="T53" fmla="*/ 8 h 15"/>
                  <a:gd name="T54" fmla="*/ 8 w 14"/>
                  <a:gd name="T55" fmla="*/ 9 h 15"/>
                  <a:gd name="T56" fmla="*/ 8 w 14"/>
                  <a:gd name="T57" fmla="*/ 9 h 15"/>
                  <a:gd name="T58" fmla="*/ 8 w 14"/>
                  <a:gd name="T59" fmla="*/ 9 h 15"/>
                  <a:gd name="T60" fmla="*/ 9 w 14"/>
                  <a:gd name="T61" fmla="*/ 10 h 15"/>
                  <a:gd name="T62" fmla="*/ 9 w 14"/>
                  <a:gd name="T63" fmla="*/ 10 h 15"/>
                  <a:gd name="T64" fmla="*/ 9 w 14"/>
                  <a:gd name="T65" fmla="*/ 10 h 15"/>
                  <a:gd name="T66" fmla="*/ 10 w 14"/>
                  <a:gd name="T67" fmla="*/ 10 h 15"/>
                  <a:gd name="T68" fmla="*/ 10 w 14"/>
                  <a:gd name="T69" fmla="*/ 10 h 15"/>
                  <a:gd name="T70" fmla="*/ 10 w 14"/>
                  <a:gd name="T71" fmla="*/ 10 h 15"/>
                  <a:gd name="T72" fmla="*/ 10 w 14"/>
                  <a:gd name="T73" fmla="*/ 10 h 15"/>
                  <a:gd name="T74" fmla="*/ 10 w 14"/>
                  <a:gd name="T75" fmla="*/ 10 h 15"/>
                  <a:gd name="T76" fmla="*/ 11 w 14"/>
                  <a:gd name="T77" fmla="*/ 11 h 15"/>
                  <a:gd name="T78" fmla="*/ 11 w 14"/>
                  <a:gd name="T79" fmla="*/ 11 h 15"/>
                  <a:gd name="T80" fmla="*/ 11 w 14"/>
                  <a:gd name="T81" fmla="*/ 12 h 15"/>
                  <a:gd name="T82" fmla="*/ 12 w 14"/>
                  <a:gd name="T83" fmla="*/ 12 h 15"/>
                  <a:gd name="T84" fmla="*/ 12 w 14"/>
                  <a:gd name="T85" fmla="*/ 13 h 15"/>
                  <a:gd name="T86" fmla="*/ 12 w 14"/>
                  <a:gd name="T87" fmla="*/ 14 h 15"/>
                  <a:gd name="T88" fmla="*/ 13 w 14"/>
                  <a:gd name="T89" fmla="*/ 14 h 15"/>
                  <a:gd name="T90" fmla="*/ 13 w 14"/>
                  <a:gd name="T91" fmla="*/ 14 h 15"/>
                  <a:gd name="T92" fmla="*/ 13 w 14"/>
                  <a:gd name="T93" fmla="*/ 15 h 15"/>
                  <a:gd name="T94" fmla="*/ 13 w 14"/>
                  <a:gd name="T95" fmla="*/ 15 h 15"/>
                  <a:gd name="T96" fmla="*/ 14 w 14"/>
                  <a:gd name="T97" fmla="*/ 15 h 15"/>
                  <a:gd name="T98" fmla="*/ 14 w 14"/>
                  <a:gd name="T9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1" name="Freeform 32"/>
              <p:cNvSpPr>
                <a:spLocks/>
              </p:cNvSpPr>
              <p:nvPr/>
            </p:nvSpPr>
            <p:spPr bwMode="auto">
              <a:xfrm>
                <a:off x="1094" y="2056"/>
                <a:ext cx="14" cy="1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0 h 14"/>
                  <a:gd name="T4" fmla="*/ 1 w 14"/>
                  <a:gd name="T5" fmla="*/ 0 h 14"/>
                  <a:gd name="T6" fmla="*/ 1 w 14"/>
                  <a:gd name="T7" fmla="*/ 1 h 14"/>
                  <a:gd name="T8" fmla="*/ 1 w 14"/>
                  <a:gd name="T9" fmla="*/ 1 h 14"/>
                  <a:gd name="T10" fmla="*/ 2 w 14"/>
                  <a:gd name="T11" fmla="*/ 2 h 14"/>
                  <a:gd name="T12" fmla="*/ 2 w 14"/>
                  <a:gd name="T13" fmla="*/ 2 h 14"/>
                  <a:gd name="T14" fmla="*/ 2 w 14"/>
                  <a:gd name="T15" fmla="*/ 3 h 14"/>
                  <a:gd name="T16" fmla="*/ 2 w 14"/>
                  <a:gd name="T17" fmla="*/ 3 h 14"/>
                  <a:gd name="T18" fmla="*/ 2 w 14"/>
                  <a:gd name="T19" fmla="*/ 3 h 14"/>
                  <a:gd name="T20" fmla="*/ 3 w 14"/>
                  <a:gd name="T21" fmla="*/ 3 h 14"/>
                  <a:gd name="T22" fmla="*/ 3 w 14"/>
                  <a:gd name="T23" fmla="*/ 3 h 14"/>
                  <a:gd name="T24" fmla="*/ 3 w 14"/>
                  <a:gd name="T25" fmla="*/ 4 h 14"/>
                  <a:gd name="T26" fmla="*/ 4 w 14"/>
                  <a:gd name="T27" fmla="*/ 4 h 14"/>
                  <a:gd name="T28" fmla="*/ 4 w 14"/>
                  <a:gd name="T29" fmla="*/ 4 h 14"/>
                  <a:gd name="T30" fmla="*/ 4 w 14"/>
                  <a:gd name="T31" fmla="*/ 5 h 14"/>
                  <a:gd name="T32" fmla="*/ 5 w 14"/>
                  <a:gd name="T33" fmla="*/ 5 h 14"/>
                  <a:gd name="T34" fmla="*/ 5 w 14"/>
                  <a:gd name="T35" fmla="*/ 5 h 14"/>
                  <a:gd name="T36" fmla="*/ 5 w 14"/>
                  <a:gd name="T37" fmla="*/ 5 h 14"/>
                  <a:gd name="T38" fmla="*/ 5 w 14"/>
                  <a:gd name="T39" fmla="*/ 6 h 14"/>
                  <a:gd name="T40" fmla="*/ 6 w 14"/>
                  <a:gd name="T41" fmla="*/ 6 h 14"/>
                  <a:gd name="T42" fmla="*/ 6 w 14"/>
                  <a:gd name="T43" fmla="*/ 6 h 14"/>
                  <a:gd name="T44" fmla="*/ 6 w 14"/>
                  <a:gd name="T45" fmla="*/ 7 h 14"/>
                  <a:gd name="T46" fmla="*/ 7 w 14"/>
                  <a:gd name="T47" fmla="*/ 7 h 14"/>
                  <a:gd name="T48" fmla="*/ 7 w 14"/>
                  <a:gd name="T49" fmla="*/ 7 h 14"/>
                  <a:gd name="T50" fmla="*/ 7 w 14"/>
                  <a:gd name="T51" fmla="*/ 7 h 14"/>
                  <a:gd name="T52" fmla="*/ 8 w 14"/>
                  <a:gd name="T53" fmla="*/ 8 h 14"/>
                  <a:gd name="T54" fmla="*/ 8 w 14"/>
                  <a:gd name="T55" fmla="*/ 8 h 14"/>
                  <a:gd name="T56" fmla="*/ 8 w 14"/>
                  <a:gd name="T57" fmla="*/ 8 h 14"/>
                  <a:gd name="T58" fmla="*/ 8 w 14"/>
                  <a:gd name="T59" fmla="*/ 8 h 14"/>
                  <a:gd name="T60" fmla="*/ 8 w 14"/>
                  <a:gd name="T61" fmla="*/ 8 h 14"/>
                  <a:gd name="T62" fmla="*/ 9 w 14"/>
                  <a:gd name="T63" fmla="*/ 8 h 14"/>
                  <a:gd name="T64" fmla="*/ 9 w 14"/>
                  <a:gd name="T65" fmla="*/ 9 h 14"/>
                  <a:gd name="T66" fmla="*/ 9 w 14"/>
                  <a:gd name="T67" fmla="*/ 9 h 14"/>
                  <a:gd name="T68" fmla="*/ 10 w 14"/>
                  <a:gd name="T69" fmla="*/ 9 h 14"/>
                  <a:gd name="T70" fmla="*/ 10 w 14"/>
                  <a:gd name="T71" fmla="*/ 10 h 14"/>
                  <a:gd name="T72" fmla="*/ 10 w 14"/>
                  <a:gd name="T73" fmla="*/ 10 h 14"/>
                  <a:gd name="T74" fmla="*/ 10 w 14"/>
                  <a:gd name="T75" fmla="*/ 11 h 14"/>
                  <a:gd name="T76" fmla="*/ 11 w 14"/>
                  <a:gd name="T77" fmla="*/ 11 h 14"/>
                  <a:gd name="T78" fmla="*/ 11 w 14"/>
                  <a:gd name="T79" fmla="*/ 11 h 14"/>
                  <a:gd name="T80" fmla="*/ 11 w 14"/>
                  <a:gd name="T81" fmla="*/ 11 h 14"/>
                  <a:gd name="T82" fmla="*/ 12 w 14"/>
                  <a:gd name="T83" fmla="*/ 11 h 14"/>
                  <a:gd name="T84" fmla="*/ 12 w 14"/>
                  <a:gd name="T85" fmla="*/ 12 h 14"/>
                  <a:gd name="T86" fmla="*/ 12 w 14"/>
                  <a:gd name="T87" fmla="*/ 12 h 14"/>
                  <a:gd name="T88" fmla="*/ 12 w 14"/>
                  <a:gd name="T89" fmla="*/ 12 h 14"/>
                  <a:gd name="T90" fmla="*/ 13 w 14"/>
                  <a:gd name="T91" fmla="*/ 13 h 14"/>
                  <a:gd name="T92" fmla="*/ 13 w 14"/>
                  <a:gd name="T93" fmla="*/ 13 h 14"/>
                  <a:gd name="T94" fmla="*/ 13 w 14"/>
                  <a:gd name="T95" fmla="*/ 14 h 14"/>
                  <a:gd name="T96" fmla="*/ 14 w 14"/>
                  <a:gd name="T97" fmla="*/ 14 h 14"/>
                  <a:gd name="T98" fmla="*/ 14 w 14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2" name="Freeform 33"/>
              <p:cNvSpPr>
                <a:spLocks/>
              </p:cNvSpPr>
              <p:nvPr/>
            </p:nvSpPr>
            <p:spPr bwMode="auto">
              <a:xfrm>
                <a:off x="1108" y="2070"/>
                <a:ext cx="14" cy="1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0 h 14"/>
                  <a:gd name="T4" fmla="*/ 0 w 14"/>
                  <a:gd name="T5" fmla="*/ 0 h 14"/>
                  <a:gd name="T6" fmla="*/ 1 w 14"/>
                  <a:gd name="T7" fmla="*/ 1 h 14"/>
                  <a:gd name="T8" fmla="*/ 1 w 14"/>
                  <a:gd name="T9" fmla="*/ 1 h 14"/>
                  <a:gd name="T10" fmla="*/ 1 w 14"/>
                  <a:gd name="T11" fmla="*/ 1 h 14"/>
                  <a:gd name="T12" fmla="*/ 2 w 14"/>
                  <a:gd name="T13" fmla="*/ 1 h 14"/>
                  <a:gd name="T14" fmla="*/ 2 w 14"/>
                  <a:gd name="T15" fmla="*/ 2 h 14"/>
                  <a:gd name="T16" fmla="*/ 2 w 14"/>
                  <a:gd name="T17" fmla="*/ 2 h 14"/>
                  <a:gd name="T18" fmla="*/ 3 w 14"/>
                  <a:gd name="T19" fmla="*/ 2 h 14"/>
                  <a:gd name="T20" fmla="*/ 3 w 14"/>
                  <a:gd name="T21" fmla="*/ 3 h 14"/>
                  <a:gd name="T22" fmla="*/ 3 w 14"/>
                  <a:gd name="T23" fmla="*/ 3 h 14"/>
                  <a:gd name="T24" fmla="*/ 3 w 14"/>
                  <a:gd name="T25" fmla="*/ 4 h 14"/>
                  <a:gd name="T26" fmla="*/ 4 w 14"/>
                  <a:gd name="T27" fmla="*/ 4 h 14"/>
                  <a:gd name="T28" fmla="*/ 4 w 14"/>
                  <a:gd name="T29" fmla="*/ 4 h 14"/>
                  <a:gd name="T30" fmla="*/ 4 w 14"/>
                  <a:gd name="T31" fmla="*/ 4 h 14"/>
                  <a:gd name="T32" fmla="*/ 5 w 14"/>
                  <a:gd name="T33" fmla="*/ 5 h 14"/>
                  <a:gd name="T34" fmla="*/ 5 w 14"/>
                  <a:gd name="T35" fmla="*/ 5 h 14"/>
                  <a:gd name="T36" fmla="*/ 5 w 14"/>
                  <a:gd name="T37" fmla="*/ 5 h 14"/>
                  <a:gd name="T38" fmla="*/ 5 w 14"/>
                  <a:gd name="T39" fmla="*/ 6 h 14"/>
                  <a:gd name="T40" fmla="*/ 6 w 14"/>
                  <a:gd name="T41" fmla="*/ 6 h 14"/>
                  <a:gd name="T42" fmla="*/ 6 w 14"/>
                  <a:gd name="T43" fmla="*/ 6 h 14"/>
                  <a:gd name="T44" fmla="*/ 6 w 14"/>
                  <a:gd name="T45" fmla="*/ 6 h 14"/>
                  <a:gd name="T46" fmla="*/ 6 w 14"/>
                  <a:gd name="T47" fmla="*/ 6 h 14"/>
                  <a:gd name="T48" fmla="*/ 7 w 14"/>
                  <a:gd name="T49" fmla="*/ 7 h 14"/>
                  <a:gd name="T50" fmla="*/ 7 w 14"/>
                  <a:gd name="T51" fmla="*/ 7 h 14"/>
                  <a:gd name="T52" fmla="*/ 7 w 14"/>
                  <a:gd name="T53" fmla="*/ 7 h 14"/>
                  <a:gd name="T54" fmla="*/ 7 w 14"/>
                  <a:gd name="T55" fmla="*/ 8 h 14"/>
                  <a:gd name="T56" fmla="*/ 8 w 14"/>
                  <a:gd name="T57" fmla="*/ 8 h 14"/>
                  <a:gd name="T58" fmla="*/ 8 w 14"/>
                  <a:gd name="T59" fmla="*/ 8 h 14"/>
                  <a:gd name="T60" fmla="*/ 8 w 14"/>
                  <a:gd name="T61" fmla="*/ 9 h 14"/>
                  <a:gd name="T62" fmla="*/ 9 w 14"/>
                  <a:gd name="T63" fmla="*/ 9 h 14"/>
                  <a:gd name="T64" fmla="*/ 9 w 14"/>
                  <a:gd name="T65" fmla="*/ 9 h 14"/>
                  <a:gd name="T66" fmla="*/ 9 w 14"/>
                  <a:gd name="T67" fmla="*/ 9 h 14"/>
                  <a:gd name="T68" fmla="*/ 9 w 14"/>
                  <a:gd name="T69" fmla="*/ 9 h 14"/>
                  <a:gd name="T70" fmla="*/ 10 w 14"/>
                  <a:gd name="T71" fmla="*/ 10 h 14"/>
                  <a:gd name="T72" fmla="*/ 10 w 14"/>
                  <a:gd name="T73" fmla="*/ 10 h 14"/>
                  <a:gd name="T74" fmla="*/ 10 w 14"/>
                  <a:gd name="T75" fmla="*/ 11 h 14"/>
                  <a:gd name="T76" fmla="*/ 11 w 14"/>
                  <a:gd name="T77" fmla="*/ 11 h 14"/>
                  <a:gd name="T78" fmla="*/ 11 w 14"/>
                  <a:gd name="T79" fmla="*/ 11 h 14"/>
                  <a:gd name="T80" fmla="*/ 11 w 14"/>
                  <a:gd name="T81" fmla="*/ 12 h 14"/>
                  <a:gd name="T82" fmla="*/ 12 w 14"/>
                  <a:gd name="T83" fmla="*/ 12 h 14"/>
                  <a:gd name="T84" fmla="*/ 12 w 14"/>
                  <a:gd name="T85" fmla="*/ 12 h 14"/>
                  <a:gd name="T86" fmla="*/ 12 w 14"/>
                  <a:gd name="T87" fmla="*/ 12 h 14"/>
                  <a:gd name="T88" fmla="*/ 12 w 14"/>
                  <a:gd name="T89" fmla="*/ 13 h 14"/>
                  <a:gd name="T90" fmla="*/ 12 w 14"/>
                  <a:gd name="T91" fmla="*/ 13 h 14"/>
                  <a:gd name="T92" fmla="*/ 13 w 14"/>
                  <a:gd name="T93" fmla="*/ 13 h 14"/>
                  <a:gd name="T94" fmla="*/ 13 w 14"/>
                  <a:gd name="T95" fmla="*/ 14 h 14"/>
                  <a:gd name="T96" fmla="*/ 13 w 14"/>
                  <a:gd name="T97" fmla="*/ 14 h 14"/>
                  <a:gd name="T98" fmla="*/ 14 w 14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3" name="Freeform 34"/>
              <p:cNvSpPr>
                <a:spLocks/>
              </p:cNvSpPr>
              <p:nvPr/>
            </p:nvSpPr>
            <p:spPr bwMode="auto">
              <a:xfrm>
                <a:off x="1122" y="2084"/>
                <a:ext cx="14" cy="1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1 h 14"/>
                  <a:gd name="T4" fmla="*/ 0 w 14"/>
                  <a:gd name="T5" fmla="*/ 1 h 14"/>
                  <a:gd name="T6" fmla="*/ 1 w 14"/>
                  <a:gd name="T7" fmla="*/ 1 h 14"/>
                  <a:gd name="T8" fmla="*/ 1 w 14"/>
                  <a:gd name="T9" fmla="*/ 1 h 14"/>
                  <a:gd name="T10" fmla="*/ 1 w 14"/>
                  <a:gd name="T11" fmla="*/ 1 h 14"/>
                  <a:gd name="T12" fmla="*/ 2 w 14"/>
                  <a:gd name="T13" fmla="*/ 2 h 14"/>
                  <a:gd name="T14" fmla="*/ 2 w 14"/>
                  <a:gd name="T15" fmla="*/ 2 h 14"/>
                  <a:gd name="T16" fmla="*/ 2 w 14"/>
                  <a:gd name="T17" fmla="*/ 2 h 14"/>
                  <a:gd name="T18" fmla="*/ 2 w 14"/>
                  <a:gd name="T19" fmla="*/ 3 h 14"/>
                  <a:gd name="T20" fmla="*/ 3 w 14"/>
                  <a:gd name="T21" fmla="*/ 3 h 14"/>
                  <a:gd name="T22" fmla="*/ 3 w 14"/>
                  <a:gd name="T23" fmla="*/ 3 h 14"/>
                  <a:gd name="T24" fmla="*/ 3 w 14"/>
                  <a:gd name="T25" fmla="*/ 4 h 14"/>
                  <a:gd name="T26" fmla="*/ 3 w 14"/>
                  <a:gd name="T27" fmla="*/ 4 h 14"/>
                  <a:gd name="T28" fmla="*/ 4 w 14"/>
                  <a:gd name="T29" fmla="*/ 4 h 14"/>
                  <a:gd name="T30" fmla="*/ 4 w 14"/>
                  <a:gd name="T31" fmla="*/ 4 h 14"/>
                  <a:gd name="T32" fmla="*/ 4 w 14"/>
                  <a:gd name="T33" fmla="*/ 4 h 14"/>
                  <a:gd name="T34" fmla="*/ 4 w 14"/>
                  <a:gd name="T35" fmla="*/ 4 h 14"/>
                  <a:gd name="T36" fmla="*/ 5 w 14"/>
                  <a:gd name="T37" fmla="*/ 5 h 14"/>
                  <a:gd name="T38" fmla="*/ 5 w 14"/>
                  <a:gd name="T39" fmla="*/ 5 h 14"/>
                  <a:gd name="T40" fmla="*/ 5 w 14"/>
                  <a:gd name="T41" fmla="*/ 5 h 14"/>
                  <a:gd name="T42" fmla="*/ 6 w 14"/>
                  <a:gd name="T43" fmla="*/ 6 h 14"/>
                  <a:gd name="T44" fmla="*/ 6 w 14"/>
                  <a:gd name="T45" fmla="*/ 6 h 14"/>
                  <a:gd name="T46" fmla="*/ 6 w 14"/>
                  <a:gd name="T47" fmla="*/ 6 h 14"/>
                  <a:gd name="T48" fmla="*/ 6 w 14"/>
                  <a:gd name="T49" fmla="*/ 6 h 14"/>
                  <a:gd name="T50" fmla="*/ 7 w 14"/>
                  <a:gd name="T51" fmla="*/ 7 h 14"/>
                  <a:gd name="T52" fmla="*/ 7 w 14"/>
                  <a:gd name="T53" fmla="*/ 7 h 14"/>
                  <a:gd name="T54" fmla="*/ 7 w 14"/>
                  <a:gd name="T55" fmla="*/ 7 h 14"/>
                  <a:gd name="T56" fmla="*/ 8 w 14"/>
                  <a:gd name="T57" fmla="*/ 8 h 14"/>
                  <a:gd name="T58" fmla="*/ 8 w 14"/>
                  <a:gd name="T59" fmla="*/ 8 h 14"/>
                  <a:gd name="T60" fmla="*/ 8 w 14"/>
                  <a:gd name="T61" fmla="*/ 9 h 14"/>
                  <a:gd name="T62" fmla="*/ 9 w 14"/>
                  <a:gd name="T63" fmla="*/ 9 h 14"/>
                  <a:gd name="T64" fmla="*/ 9 w 14"/>
                  <a:gd name="T65" fmla="*/ 9 h 14"/>
                  <a:gd name="T66" fmla="*/ 9 w 14"/>
                  <a:gd name="T67" fmla="*/ 10 h 14"/>
                  <a:gd name="T68" fmla="*/ 9 w 14"/>
                  <a:gd name="T69" fmla="*/ 10 h 14"/>
                  <a:gd name="T70" fmla="*/ 9 w 14"/>
                  <a:gd name="T71" fmla="*/ 10 h 14"/>
                  <a:gd name="T72" fmla="*/ 10 w 14"/>
                  <a:gd name="T73" fmla="*/ 10 h 14"/>
                  <a:gd name="T74" fmla="*/ 10 w 14"/>
                  <a:gd name="T75" fmla="*/ 10 h 14"/>
                  <a:gd name="T76" fmla="*/ 10 w 14"/>
                  <a:gd name="T77" fmla="*/ 11 h 14"/>
                  <a:gd name="T78" fmla="*/ 11 w 14"/>
                  <a:gd name="T79" fmla="*/ 11 h 14"/>
                  <a:gd name="T80" fmla="*/ 11 w 14"/>
                  <a:gd name="T81" fmla="*/ 12 h 14"/>
                  <a:gd name="T82" fmla="*/ 11 w 14"/>
                  <a:gd name="T83" fmla="*/ 12 h 14"/>
                  <a:gd name="T84" fmla="*/ 12 w 14"/>
                  <a:gd name="T85" fmla="*/ 12 h 14"/>
                  <a:gd name="T86" fmla="*/ 12 w 14"/>
                  <a:gd name="T87" fmla="*/ 12 h 14"/>
                  <a:gd name="T88" fmla="*/ 12 w 14"/>
                  <a:gd name="T89" fmla="*/ 13 h 14"/>
                  <a:gd name="T90" fmla="*/ 12 w 14"/>
                  <a:gd name="T91" fmla="*/ 13 h 14"/>
                  <a:gd name="T92" fmla="*/ 13 w 14"/>
                  <a:gd name="T93" fmla="*/ 13 h 14"/>
                  <a:gd name="T94" fmla="*/ 13 w 14"/>
                  <a:gd name="T95" fmla="*/ 14 h 14"/>
                  <a:gd name="T96" fmla="*/ 13 w 14"/>
                  <a:gd name="T97" fmla="*/ 14 h 14"/>
                  <a:gd name="T98" fmla="*/ 14 w 14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4" name="Freeform 35"/>
              <p:cNvSpPr>
                <a:spLocks/>
              </p:cNvSpPr>
              <p:nvPr/>
            </p:nvSpPr>
            <p:spPr bwMode="auto">
              <a:xfrm>
                <a:off x="1136" y="2098"/>
                <a:ext cx="13" cy="14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 h 14"/>
                  <a:gd name="T4" fmla="*/ 0 w 13"/>
                  <a:gd name="T5" fmla="*/ 1 h 14"/>
                  <a:gd name="T6" fmla="*/ 1 w 13"/>
                  <a:gd name="T7" fmla="*/ 1 h 14"/>
                  <a:gd name="T8" fmla="*/ 1 w 13"/>
                  <a:gd name="T9" fmla="*/ 1 h 14"/>
                  <a:gd name="T10" fmla="*/ 1 w 13"/>
                  <a:gd name="T11" fmla="*/ 2 h 14"/>
                  <a:gd name="T12" fmla="*/ 1 w 13"/>
                  <a:gd name="T13" fmla="*/ 2 h 14"/>
                  <a:gd name="T14" fmla="*/ 1 w 13"/>
                  <a:gd name="T15" fmla="*/ 2 h 14"/>
                  <a:gd name="T16" fmla="*/ 2 w 13"/>
                  <a:gd name="T17" fmla="*/ 2 h 14"/>
                  <a:gd name="T18" fmla="*/ 2 w 13"/>
                  <a:gd name="T19" fmla="*/ 3 h 14"/>
                  <a:gd name="T20" fmla="*/ 2 w 13"/>
                  <a:gd name="T21" fmla="*/ 3 h 14"/>
                  <a:gd name="T22" fmla="*/ 3 w 13"/>
                  <a:gd name="T23" fmla="*/ 3 h 14"/>
                  <a:gd name="T24" fmla="*/ 3 w 13"/>
                  <a:gd name="T25" fmla="*/ 4 h 14"/>
                  <a:gd name="T26" fmla="*/ 3 w 13"/>
                  <a:gd name="T27" fmla="*/ 4 h 14"/>
                  <a:gd name="T28" fmla="*/ 4 w 13"/>
                  <a:gd name="T29" fmla="*/ 5 h 14"/>
                  <a:gd name="T30" fmla="*/ 4 w 13"/>
                  <a:gd name="T31" fmla="*/ 5 h 14"/>
                  <a:gd name="T32" fmla="*/ 4 w 13"/>
                  <a:gd name="T33" fmla="*/ 6 h 14"/>
                  <a:gd name="T34" fmla="*/ 4 w 13"/>
                  <a:gd name="T35" fmla="*/ 7 h 14"/>
                  <a:gd name="T36" fmla="*/ 5 w 13"/>
                  <a:gd name="T37" fmla="*/ 7 h 14"/>
                  <a:gd name="T38" fmla="*/ 5 w 13"/>
                  <a:gd name="T39" fmla="*/ 8 h 14"/>
                  <a:gd name="T40" fmla="*/ 5 w 13"/>
                  <a:gd name="T41" fmla="*/ 8 h 14"/>
                  <a:gd name="T42" fmla="*/ 6 w 13"/>
                  <a:gd name="T43" fmla="*/ 8 h 14"/>
                  <a:gd name="T44" fmla="*/ 6 w 13"/>
                  <a:gd name="T45" fmla="*/ 8 h 14"/>
                  <a:gd name="T46" fmla="*/ 6 w 13"/>
                  <a:gd name="T47" fmla="*/ 8 h 14"/>
                  <a:gd name="T48" fmla="*/ 7 w 13"/>
                  <a:gd name="T49" fmla="*/ 8 h 14"/>
                  <a:gd name="T50" fmla="*/ 7 w 13"/>
                  <a:gd name="T51" fmla="*/ 8 h 14"/>
                  <a:gd name="T52" fmla="*/ 7 w 13"/>
                  <a:gd name="T53" fmla="*/ 8 h 14"/>
                  <a:gd name="T54" fmla="*/ 7 w 13"/>
                  <a:gd name="T55" fmla="*/ 8 h 14"/>
                  <a:gd name="T56" fmla="*/ 7 w 13"/>
                  <a:gd name="T57" fmla="*/ 9 h 14"/>
                  <a:gd name="T58" fmla="*/ 8 w 13"/>
                  <a:gd name="T59" fmla="*/ 9 h 14"/>
                  <a:gd name="T60" fmla="*/ 8 w 13"/>
                  <a:gd name="T61" fmla="*/ 10 h 14"/>
                  <a:gd name="T62" fmla="*/ 8 w 13"/>
                  <a:gd name="T63" fmla="*/ 10 h 14"/>
                  <a:gd name="T64" fmla="*/ 9 w 13"/>
                  <a:gd name="T65" fmla="*/ 10 h 14"/>
                  <a:gd name="T66" fmla="*/ 9 w 13"/>
                  <a:gd name="T67" fmla="*/ 10 h 14"/>
                  <a:gd name="T68" fmla="*/ 9 w 13"/>
                  <a:gd name="T69" fmla="*/ 10 h 14"/>
                  <a:gd name="T70" fmla="*/ 9 w 13"/>
                  <a:gd name="T71" fmla="*/ 10 h 14"/>
                  <a:gd name="T72" fmla="*/ 10 w 13"/>
                  <a:gd name="T73" fmla="*/ 10 h 14"/>
                  <a:gd name="T74" fmla="*/ 10 w 13"/>
                  <a:gd name="T75" fmla="*/ 10 h 14"/>
                  <a:gd name="T76" fmla="*/ 10 w 13"/>
                  <a:gd name="T77" fmla="*/ 11 h 14"/>
                  <a:gd name="T78" fmla="*/ 11 w 13"/>
                  <a:gd name="T79" fmla="*/ 11 h 14"/>
                  <a:gd name="T80" fmla="*/ 11 w 13"/>
                  <a:gd name="T81" fmla="*/ 12 h 14"/>
                  <a:gd name="T82" fmla="*/ 11 w 13"/>
                  <a:gd name="T83" fmla="*/ 12 h 14"/>
                  <a:gd name="T84" fmla="*/ 11 w 13"/>
                  <a:gd name="T85" fmla="*/ 13 h 14"/>
                  <a:gd name="T86" fmla="*/ 12 w 13"/>
                  <a:gd name="T87" fmla="*/ 13 h 14"/>
                  <a:gd name="T88" fmla="*/ 12 w 13"/>
                  <a:gd name="T89" fmla="*/ 13 h 14"/>
                  <a:gd name="T90" fmla="*/ 12 w 13"/>
                  <a:gd name="T91" fmla="*/ 14 h 14"/>
                  <a:gd name="T92" fmla="*/ 13 w 13"/>
                  <a:gd name="T93" fmla="*/ 13 h 14"/>
                  <a:gd name="T94" fmla="*/ 13 w 13"/>
                  <a:gd name="T95" fmla="*/ 13 h 14"/>
                  <a:gd name="T96" fmla="*/ 13 w 13"/>
                  <a:gd name="T97" fmla="*/ 14 h 14"/>
                  <a:gd name="T98" fmla="*/ 13 w 13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5" name="Freeform 36"/>
              <p:cNvSpPr>
                <a:spLocks/>
              </p:cNvSpPr>
              <p:nvPr/>
            </p:nvSpPr>
            <p:spPr bwMode="auto">
              <a:xfrm>
                <a:off x="1149" y="2112"/>
                <a:ext cx="14" cy="9"/>
              </a:xfrm>
              <a:custGeom>
                <a:avLst/>
                <a:gdLst>
                  <a:gd name="T0" fmla="*/ 0 w 14"/>
                  <a:gd name="T1" fmla="*/ 0 h 9"/>
                  <a:gd name="T2" fmla="*/ 1 w 14"/>
                  <a:gd name="T3" fmla="*/ 0 h 9"/>
                  <a:gd name="T4" fmla="*/ 1 w 14"/>
                  <a:gd name="T5" fmla="*/ 0 h 9"/>
                  <a:gd name="T6" fmla="*/ 1 w 14"/>
                  <a:gd name="T7" fmla="*/ 0 h 9"/>
                  <a:gd name="T8" fmla="*/ 2 w 14"/>
                  <a:gd name="T9" fmla="*/ 0 h 9"/>
                  <a:gd name="T10" fmla="*/ 2 w 14"/>
                  <a:gd name="T11" fmla="*/ 1 h 9"/>
                  <a:gd name="T12" fmla="*/ 2 w 14"/>
                  <a:gd name="T13" fmla="*/ 1 h 9"/>
                  <a:gd name="T14" fmla="*/ 2 w 14"/>
                  <a:gd name="T15" fmla="*/ 1 h 9"/>
                  <a:gd name="T16" fmla="*/ 3 w 14"/>
                  <a:gd name="T17" fmla="*/ 2 h 9"/>
                  <a:gd name="T18" fmla="*/ 3 w 14"/>
                  <a:gd name="T19" fmla="*/ 2 h 9"/>
                  <a:gd name="T20" fmla="*/ 3 w 14"/>
                  <a:gd name="T21" fmla="*/ 3 h 9"/>
                  <a:gd name="T22" fmla="*/ 4 w 14"/>
                  <a:gd name="T23" fmla="*/ 3 h 9"/>
                  <a:gd name="T24" fmla="*/ 4 w 14"/>
                  <a:gd name="T25" fmla="*/ 3 h 9"/>
                  <a:gd name="T26" fmla="*/ 4 w 14"/>
                  <a:gd name="T27" fmla="*/ 3 h 9"/>
                  <a:gd name="T28" fmla="*/ 4 w 14"/>
                  <a:gd name="T29" fmla="*/ 3 h 9"/>
                  <a:gd name="T30" fmla="*/ 5 w 14"/>
                  <a:gd name="T31" fmla="*/ 3 h 9"/>
                  <a:gd name="T32" fmla="*/ 5 w 14"/>
                  <a:gd name="T33" fmla="*/ 3 h 9"/>
                  <a:gd name="T34" fmla="*/ 5 w 14"/>
                  <a:gd name="T35" fmla="*/ 4 h 9"/>
                  <a:gd name="T36" fmla="*/ 6 w 14"/>
                  <a:gd name="T37" fmla="*/ 4 h 9"/>
                  <a:gd name="T38" fmla="*/ 6 w 14"/>
                  <a:gd name="T39" fmla="*/ 4 h 9"/>
                  <a:gd name="T40" fmla="*/ 6 w 14"/>
                  <a:gd name="T41" fmla="*/ 4 h 9"/>
                  <a:gd name="T42" fmla="*/ 6 w 14"/>
                  <a:gd name="T43" fmla="*/ 4 h 9"/>
                  <a:gd name="T44" fmla="*/ 7 w 14"/>
                  <a:gd name="T45" fmla="*/ 4 h 9"/>
                  <a:gd name="T46" fmla="*/ 7 w 14"/>
                  <a:gd name="T47" fmla="*/ 5 h 9"/>
                  <a:gd name="T48" fmla="*/ 7 w 14"/>
                  <a:gd name="T49" fmla="*/ 5 h 9"/>
                  <a:gd name="T50" fmla="*/ 7 w 14"/>
                  <a:gd name="T51" fmla="*/ 5 h 9"/>
                  <a:gd name="T52" fmla="*/ 8 w 14"/>
                  <a:gd name="T53" fmla="*/ 5 h 9"/>
                  <a:gd name="T54" fmla="*/ 8 w 14"/>
                  <a:gd name="T55" fmla="*/ 6 h 9"/>
                  <a:gd name="T56" fmla="*/ 8 w 14"/>
                  <a:gd name="T57" fmla="*/ 6 h 9"/>
                  <a:gd name="T58" fmla="*/ 9 w 14"/>
                  <a:gd name="T59" fmla="*/ 6 h 9"/>
                  <a:gd name="T60" fmla="*/ 9 w 14"/>
                  <a:gd name="T61" fmla="*/ 6 h 9"/>
                  <a:gd name="T62" fmla="*/ 9 w 14"/>
                  <a:gd name="T63" fmla="*/ 6 h 9"/>
                  <a:gd name="T64" fmla="*/ 9 w 14"/>
                  <a:gd name="T65" fmla="*/ 6 h 9"/>
                  <a:gd name="T66" fmla="*/ 10 w 14"/>
                  <a:gd name="T67" fmla="*/ 7 h 9"/>
                  <a:gd name="T68" fmla="*/ 10 w 14"/>
                  <a:gd name="T69" fmla="*/ 7 h 9"/>
                  <a:gd name="T70" fmla="*/ 10 w 14"/>
                  <a:gd name="T71" fmla="*/ 7 h 9"/>
                  <a:gd name="T72" fmla="*/ 11 w 14"/>
                  <a:gd name="T73" fmla="*/ 8 h 9"/>
                  <a:gd name="T74" fmla="*/ 11 w 14"/>
                  <a:gd name="T75" fmla="*/ 7 h 9"/>
                  <a:gd name="T76" fmla="*/ 11 w 14"/>
                  <a:gd name="T77" fmla="*/ 7 h 9"/>
                  <a:gd name="T78" fmla="*/ 12 w 14"/>
                  <a:gd name="T79" fmla="*/ 7 h 9"/>
                  <a:gd name="T80" fmla="*/ 12 w 14"/>
                  <a:gd name="T81" fmla="*/ 8 h 9"/>
                  <a:gd name="T82" fmla="*/ 12 w 14"/>
                  <a:gd name="T83" fmla="*/ 8 h 9"/>
                  <a:gd name="T84" fmla="*/ 12 w 14"/>
                  <a:gd name="T85" fmla="*/ 8 h 9"/>
                  <a:gd name="T86" fmla="*/ 12 w 14"/>
                  <a:gd name="T87" fmla="*/ 9 h 9"/>
                  <a:gd name="T88" fmla="*/ 13 w 14"/>
                  <a:gd name="T89" fmla="*/ 9 h 9"/>
                  <a:gd name="T90" fmla="*/ 13 w 14"/>
                  <a:gd name="T91" fmla="*/ 9 h 9"/>
                  <a:gd name="T92" fmla="*/ 13 w 14"/>
                  <a:gd name="T93" fmla="*/ 9 h 9"/>
                  <a:gd name="T94" fmla="*/ 14 w 14"/>
                  <a:gd name="T95" fmla="*/ 9 h 9"/>
                  <a:gd name="T96" fmla="*/ 14 w 14"/>
                  <a:gd name="T97" fmla="*/ 9 h 9"/>
                  <a:gd name="T98" fmla="*/ 14 w 14"/>
                  <a:gd name="T9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6" name="Freeform 37"/>
              <p:cNvSpPr>
                <a:spLocks/>
              </p:cNvSpPr>
              <p:nvPr/>
            </p:nvSpPr>
            <p:spPr bwMode="auto">
              <a:xfrm>
                <a:off x="1163" y="2121"/>
                <a:ext cx="14" cy="11"/>
              </a:xfrm>
              <a:custGeom>
                <a:avLst/>
                <a:gdLst>
                  <a:gd name="T0" fmla="*/ 0 w 14"/>
                  <a:gd name="T1" fmla="*/ 0 h 11"/>
                  <a:gd name="T2" fmla="*/ 1 w 14"/>
                  <a:gd name="T3" fmla="*/ 0 h 11"/>
                  <a:gd name="T4" fmla="*/ 1 w 14"/>
                  <a:gd name="T5" fmla="*/ 1 h 11"/>
                  <a:gd name="T6" fmla="*/ 1 w 14"/>
                  <a:gd name="T7" fmla="*/ 1 h 11"/>
                  <a:gd name="T8" fmla="*/ 1 w 14"/>
                  <a:gd name="T9" fmla="*/ 1 h 11"/>
                  <a:gd name="T10" fmla="*/ 2 w 14"/>
                  <a:gd name="T11" fmla="*/ 2 h 11"/>
                  <a:gd name="T12" fmla="*/ 2 w 14"/>
                  <a:gd name="T13" fmla="*/ 2 h 11"/>
                  <a:gd name="T14" fmla="*/ 2 w 14"/>
                  <a:gd name="T15" fmla="*/ 2 h 11"/>
                  <a:gd name="T16" fmla="*/ 3 w 14"/>
                  <a:gd name="T17" fmla="*/ 2 h 11"/>
                  <a:gd name="T18" fmla="*/ 3 w 14"/>
                  <a:gd name="T19" fmla="*/ 3 h 11"/>
                  <a:gd name="T20" fmla="*/ 3 w 14"/>
                  <a:gd name="T21" fmla="*/ 3 h 11"/>
                  <a:gd name="T22" fmla="*/ 4 w 14"/>
                  <a:gd name="T23" fmla="*/ 3 h 11"/>
                  <a:gd name="T24" fmla="*/ 4 w 14"/>
                  <a:gd name="T25" fmla="*/ 4 h 11"/>
                  <a:gd name="T26" fmla="*/ 4 w 14"/>
                  <a:gd name="T27" fmla="*/ 4 h 11"/>
                  <a:gd name="T28" fmla="*/ 4 w 14"/>
                  <a:gd name="T29" fmla="*/ 4 h 11"/>
                  <a:gd name="T30" fmla="*/ 4 w 14"/>
                  <a:gd name="T31" fmla="*/ 4 h 11"/>
                  <a:gd name="T32" fmla="*/ 5 w 14"/>
                  <a:gd name="T33" fmla="*/ 4 h 11"/>
                  <a:gd name="T34" fmla="*/ 5 w 14"/>
                  <a:gd name="T35" fmla="*/ 4 h 11"/>
                  <a:gd name="T36" fmla="*/ 5 w 14"/>
                  <a:gd name="T37" fmla="*/ 4 h 11"/>
                  <a:gd name="T38" fmla="*/ 6 w 14"/>
                  <a:gd name="T39" fmla="*/ 5 h 11"/>
                  <a:gd name="T40" fmla="*/ 6 w 14"/>
                  <a:gd name="T41" fmla="*/ 5 h 11"/>
                  <a:gd name="T42" fmla="*/ 6 w 14"/>
                  <a:gd name="T43" fmla="*/ 5 h 11"/>
                  <a:gd name="T44" fmla="*/ 7 w 14"/>
                  <a:gd name="T45" fmla="*/ 5 h 11"/>
                  <a:gd name="T46" fmla="*/ 7 w 14"/>
                  <a:gd name="T47" fmla="*/ 5 h 11"/>
                  <a:gd name="T48" fmla="*/ 7 w 14"/>
                  <a:gd name="T49" fmla="*/ 6 h 11"/>
                  <a:gd name="T50" fmla="*/ 7 w 14"/>
                  <a:gd name="T51" fmla="*/ 6 h 11"/>
                  <a:gd name="T52" fmla="*/ 8 w 14"/>
                  <a:gd name="T53" fmla="*/ 6 h 11"/>
                  <a:gd name="T54" fmla="*/ 8 w 14"/>
                  <a:gd name="T55" fmla="*/ 6 h 11"/>
                  <a:gd name="T56" fmla="*/ 8 w 14"/>
                  <a:gd name="T57" fmla="*/ 6 h 11"/>
                  <a:gd name="T58" fmla="*/ 9 w 14"/>
                  <a:gd name="T59" fmla="*/ 6 h 11"/>
                  <a:gd name="T60" fmla="*/ 9 w 14"/>
                  <a:gd name="T61" fmla="*/ 7 h 11"/>
                  <a:gd name="T62" fmla="*/ 9 w 14"/>
                  <a:gd name="T63" fmla="*/ 7 h 11"/>
                  <a:gd name="T64" fmla="*/ 10 w 14"/>
                  <a:gd name="T65" fmla="*/ 7 h 11"/>
                  <a:gd name="T66" fmla="*/ 10 w 14"/>
                  <a:gd name="T67" fmla="*/ 7 h 11"/>
                  <a:gd name="T68" fmla="*/ 10 w 14"/>
                  <a:gd name="T69" fmla="*/ 8 h 11"/>
                  <a:gd name="T70" fmla="*/ 10 w 14"/>
                  <a:gd name="T71" fmla="*/ 8 h 11"/>
                  <a:gd name="T72" fmla="*/ 10 w 14"/>
                  <a:gd name="T73" fmla="*/ 8 h 11"/>
                  <a:gd name="T74" fmla="*/ 11 w 14"/>
                  <a:gd name="T75" fmla="*/ 8 h 11"/>
                  <a:gd name="T76" fmla="*/ 11 w 14"/>
                  <a:gd name="T77" fmla="*/ 8 h 11"/>
                  <a:gd name="T78" fmla="*/ 11 w 14"/>
                  <a:gd name="T79" fmla="*/ 9 h 11"/>
                  <a:gd name="T80" fmla="*/ 12 w 14"/>
                  <a:gd name="T81" fmla="*/ 9 h 11"/>
                  <a:gd name="T82" fmla="*/ 12 w 14"/>
                  <a:gd name="T83" fmla="*/ 9 h 11"/>
                  <a:gd name="T84" fmla="*/ 12 w 14"/>
                  <a:gd name="T85" fmla="*/ 9 h 11"/>
                  <a:gd name="T86" fmla="*/ 12 w 14"/>
                  <a:gd name="T87" fmla="*/ 10 h 11"/>
                  <a:gd name="T88" fmla="*/ 13 w 14"/>
                  <a:gd name="T89" fmla="*/ 10 h 11"/>
                  <a:gd name="T90" fmla="*/ 13 w 14"/>
                  <a:gd name="T91" fmla="*/ 10 h 11"/>
                  <a:gd name="T92" fmla="*/ 13 w 14"/>
                  <a:gd name="T93" fmla="*/ 10 h 11"/>
                  <a:gd name="T94" fmla="*/ 14 w 14"/>
                  <a:gd name="T95" fmla="*/ 10 h 11"/>
                  <a:gd name="T96" fmla="*/ 14 w 14"/>
                  <a:gd name="T97" fmla="*/ 11 h 11"/>
                  <a:gd name="T98" fmla="*/ 14 w 14"/>
                  <a:gd name="T9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7" name="Freeform 38"/>
              <p:cNvSpPr>
                <a:spLocks/>
              </p:cNvSpPr>
              <p:nvPr/>
            </p:nvSpPr>
            <p:spPr bwMode="auto">
              <a:xfrm>
                <a:off x="1177" y="2132"/>
                <a:ext cx="14" cy="16"/>
              </a:xfrm>
              <a:custGeom>
                <a:avLst/>
                <a:gdLst>
                  <a:gd name="T0" fmla="*/ 0 w 14"/>
                  <a:gd name="T1" fmla="*/ 0 h 16"/>
                  <a:gd name="T2" fmla="*/ 1 w 14"/>
                  <a:gd name="T3" fmla="*/ 0 h 16"/>
                  <a:gd name="T4" fmla="*/ 1 w 14"/>
                  <a:gd name="T5" fmla="*/ 1 h 16"/>
                  <a:gd name="T6" fmla="*/ 1 w 14"/>
                  <a:gd name="T7" fmla="*/ 1 h 16"/>
                  <a:gd name="T8" fmla="*/ 1 w 14"/>
                  <a:gd name="T9" fmla="*/ 1 h 16"/>
                  <a:gd name="T10" fmla="*/ 2 w 14"/>
                  <a:gd name="T11" fmla="*/ 1 h 16"/>
                  <a:gd name="T12" fmla="*/ 2 w 14"/>
                  <a:gd name="T13" fmla="*/ 1 h 16"/>
                  <a:gd name="T14" fmla="*/ 2 w 14"/>
                  <a:gd name="T15" fmla="*/ 2 h 16"/>
                  <a:gd name="T16" fmla="*/ 2 w 14"/>
                  <a:gd name="T17" fmla="*/ 2 h 16"/>
                  <a:gd name="T18" fmla="*/ 3 w 14"/>
                  <a:gd name="T19" fmla="*/ 2 h 16"/>
                  <a:gd name="T20" fmla="*/ 3 w 14"/>
                  <a:gd name="T21" fmla="*/ 2 h 16"/>
                  <a:gd name="T22" fmla="*/ 3 w 14"/>
                  <a:gd name="T23" fmla="*/ 3 h 16"/>
                  <a:gd name="T24" fmla="*/ 4 w 14"/>
                  <a:gd name="T25" fmla="*/ 3 h 16"/>
                  <a:gd name="T26" fmla="*/ 4 w 14"/>
                  <a:gd name="T27" fmla="*/ 3 h 16"/>
                  <a:gd name="T28" fmla="*/ 4 w 14"/>
                  <a:gd name="T29" fmla="*/ 4 h 16"/>
                  <a:gd name="T30" fmla="*/ 5 w 14"/>
                  <a:gd name="T31" fmla="*/ 4 h 16"/>
                  <a:gd name="T32" fmla="*/ 5 w 14"/>
                  <a:gd name="T33" fmla="*/ 4 h 16"/>
                  <a:gd name="T34" fmla="*/ 5 w 14"/>
                  <a:gd name="T35" fmla="*/ 5 h 16"/>
                  <a:gd name="T36" fmla="*/ 5 w 14"/>
                  <a:gd name="T37" fmla="*/ 5 h 16"/>
                  <a:gd name="T38" fmla="*/ 6 w 14"/>
                  <a:gd name="T39" fmla="*/ 5 h 16"/>
                  <a:gd name="T40" fmla="*/ 6 w 14"/>
                  <a:gd name="T41" fmla="*/ 5 h 16"/>
                  <a:gd name="T42" fmla="*/ 6 w 14"/>
                  <a:gd name="T43" fmla="*/ 6 h 16"/>
                  <a:gd name="T44" fmla="*/ 7 w 14"/>
                  <a:gd name="T45" fmla="*/ 6 h 16"/>
                  <a:gd name="T46" fmla="*/ 7 w 14"/>
                  <a:gd name="T47" fmla="*/ 6 h 16"/>
                  <a:gd name="T48" fmla="*/ 7 w 14"/>
                  <a:gd name="T49" fmla="*/ 7 h 16"/>
                  <a:gd name="T50" fmla="*/ 7 w 14"/>
                  <a:gd name="T51" fmla="*/ 7 h 16"/>
                  <a:gd name="T52" fmla="*/ 7 w 14"/>
                  <a:gd name="T53" fmla="*/ 7 h 16"/>
                  <a:gd name="T54" fmla="*/ 8 w 14"/>
                  <a:gd name="T55" fmla="*/ 8 h 16"/>
                  <a:gd name="T56" fmla="*/ 8 w 14"/>
                  <a:gd name="T57" fmla="*/ 8 h 16"/>
                  <a:gd name="T58" fmla="*/ 8 w 14"/>
                  <a:gd name="T59" fmla="*/ 9 h 16"/>
                  <a:gd name="T60" fmla="*/ 9 w 14"/>
                  <a:gd name="T61" fmla="*/ 9 h 16"/>
                  <a:gd name="T62" fmla="*/ 9 w 14"/>
                  <a:gd name="T63" fmla="*/ 10 h 16"/>
                  <a:gd name="T64" fmla="*/ 9 w 14"/>
                  <a:gd name="T65" fmla="*/ 10 h 16"/>
                  <a:gd name="T66" fmla="*/ 9 w 14"/>
                  <a:gd name="T67" fmla="*/ 11 h 16"/>
                  <a:gd name="T68" fmla="*/ 10 w 14"/>
                  <a:gd name="T69" fmla="*/ 11 h 16"/>
                  <a:gd name="T70" fmla="*/ 10 w 14"/>
                  <a:gd name="T71" fmla="*/ 12 h 16"/>
                  <a:gd name="T72" fmla="*/ 10 w 14"/>
                  <a:gd name="T73" fmla="*/ 12 h 16"/>
                  <a:gd name="T74" fmla="*/ 11 w 14"/>
                  <a:gd name="T75" fmla="*/ 13 h 16"/>
                  <a:gd name="T76" fmla="*/ 11 w 14"/>
                  <a:gd name="T77" fmla="*/ 14 h 16"/>
                  <a:gd name="T78" fmla="*/ 11 w 14"/>
                  <a:gd name="T79" fmla="*/ 14 h 16"/>
                  <a:gd name="T80" fmla="*/ 11 w 14"/>
                  <a:gd name="T81" fmla="*/ 14 h 16"/>
                  <a:gd name="T82" fmla="*/ 12 w 14"/>
                  <a:gd name="T83" fmla="*/ 15 h 16"/>
                  <a:gd name="T84" fmla="*/ 12 w 14"/>
                  <a:gd name="T85" fmla="*/ 15 h 16"/>
                  <a:gd name="T86" fmla="*/ 12 w 14"/>
                  <a:gd name="T87" fmla="*/ 15 h 16"/>
                  <a:gd name="T88" fmla="*/ 13 w 14"/>
                  <a:gd name="T89" fmla="*/ 15 h 16"/>
                  <a:gd name="T90" fmla="*/ 13 w 14"/>
                  <a:gd name="T91" fmla="*/ 15 h 16"/>
                  <a:gd name="T92" fmla="*/ 13 w 14"/>
                  <a:gd name="T93" fmla="*/ 16 h 16"/>
                  <a:gd name="T94" fmla="*/ 13 w 14"/>
                  <a:gd name="T95" fmla="*/ 16 h 16"/>
                  <a:gd name="T96" fmla="*/ 14 w 14"/>
                  <a:gd name="T97" fmla="*/ 16 h 16"/>
                  <a:gd name="T98" fmla="*/ 14 w 14"/>
                  <a:gd name="T9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6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8" name="Freeform 39"/>
              <p:cNvSpPr>
                <a:spLocks/>
              </p:cNvSpPr>
              <p:nvPr/>
            </p:nvSpPr>
            <p:spPr bwMode="auto">
              <a:xfrm>
                <a:off x="1191" y="2148"/>
                <a:ext cx="14" cy="19"/>
              </a:xfrm>
              <a:custGeom>
                <a:avLst/>
                <a:gdLst>
                  <a:gd name="T0" fmla="*/ 0 w 14"/>
                  <a:gd name="T1" fmla="*/ 0 h 19"/>
                  <a:gd name="T2" fmla="*/ 0 w 14"/>
                  <a:gd name="T3" fmla="*/ 1 h 19"/>
                  <a:gd name="T4" fmla="*/ 1 w 14"/>
                  <a:gd name="T5" fmla="*/ 1 h 19"/>
                  <a:gd name="T6" fmla="*/ 1 w 14"/>
                  <a:gd name="T7" fmla="*/ 1 h 19"/>
                  <a:gd name="T8" fmla="*/ 1 w 14"/>
                  <a:gd name="T9" fmla="*/ 2 h 19"/>
                  <a:gd name="T10" fmla="*/ 2 w 14"/>
                  <a:gd name="T11" fmla="*/ 2 h 19"/>
                  <a:gd name="T12" fmla="*/ 2 w 14"/>
                  <a:gd name="T13" fmla="*/ 3 h 19"/>
                  <a:gd name="T14" fmla="*/ 2 w 14"/>
                  <a:gd name="T15" fmla="*/ 3 h 19"/>
                  <a:gd name="T16" fmla="*/ 2 w 14"/>
                  <a:gd name="T17" fmla="*/ 4 h 19"/>
                  <a:gd name="T18" fmla="*/ 3 w 14"/>
                  <a:gd name="T19" fmla="*/ 4 h 19"/>
                  <a:gd name="T20" fmla="*/ 3 w 14"/>
                  <a:gd name="T21" fmla="*/ 4 h 19"/>
                  <a:gd name="T22" fmla="*/ 3 w 14"/>
                  <a:gd name="T23" fmla="*/ 5 h 19"/>
                  <a:gd name="T24" fmla="*/ 4 w 14"/>
                  <a:gd name="T25" fmla="*/ 5 h 19"/>
                  <a:gd name="T26" fmla="*/ 4 w 14"/>
                  <a:gd name="T27" fmla="*/ 6 h 19"/>
                  <a:gd name="T28" fmla="*/ 4 w 14"/>
                  <a:gd name="T29" fmla="*/ 6 h 19"/>
                  <a:gd name="T30" fmla="*/ 4 w 14"/>
                  <a:gd name="T31" fmla="*/ 6 h 19"/>
                  <a:gd name="T32" fmla="*/ 5 w 14"/>
                  <a:gd name="T33" fmla="*/ 7 h 19"/>
                  <a:gd name="T34" fmla="*/ 5 w 14"/>
                  <a:gd name="T35" fmla="*/ 7 h 19"/>
                  <a:gd name="T36" fmla="*/ 5 w 14"/>
                  <a:gd name="T37" fmla="*/ 7 h 19"/>
                  <a:gd name="T38" fmla="*/ 5 w 14"/>
                  <a:gd name="T39" fmla="*/ 8 h 19"/>
                  <a:gd name="T40" fmla="*/ 6 w 14"/>
                  <a:gd name="T41" fmla="*/ 8 h 19"/>
                  <a:gd name="T42" fmla="*/ 6 w 14"/>
                  <a:gd name="T43" fmla="*/ 8 h 19"/>
                  <a:gd name="T44" fmla="*/ 6 w 14"/>
                  <a:gd name="T45" fmla="*/ 9 h 19"/>
                  <a:gd name="T46" fmla="*/ 6 w 14"/>
                  <a:gd name="T47" fmla="*/ 9 h 19"/>
                  <a:gd name="T48" fmla="*/ 7 w 14"/>
                  <a:gd name="T49" fmla="*/ 9 h 19"/>
                  <a:gd name="T50" fmla="*/ 7 w 14"/>
                  <a:gd name="T51" fmla="*/ 10 h 19"/>
                  <a:gd name="T52" fmla="*/ 7 w 14"/>
                  <a:gd name="T53" fmla="*/ 11 h 19"/>
                  <a:gd name="T54" fmla="*/ 8 w 14"/>
                  <a:gd name="T55" fmla="*/ 11 h 19"/>
                  <a:gd name="T56" fmla="*/ 8 w 14"/>
                  <a:gd name="T57" fmla="*/ 12 h 19"/>
                  <a:gd name="T58" fmla="*/ 8 w 14"/>
                  <a:gd name="T59" fmla="*/ 12 h 19"/>
                  <a:gd name="T60" fmla="*/ 8 w 14"/>
                  <a:gd name="T61" fmla="*/ 13 h 19"/>
                  <a:gd name="T62" fmla="*/ 9 w 14"/>
                  <a:gd name="T63" fmla="*/ 13 h 19"/>
                  <a:gd name="T64" fmla="*/ 9 w 14"/>
                  <a:gd name="T65" fmla="*/ 13 h 19"/>
                  <a:gd name="T66" fmla="*/ 9 w 14"/>
                  <a:gd name="T67" fmla="*/ 13 h 19"/>
                  <a:gd name="T68" fmla="*/ 10 w 14"/>
                  <a:gd name="T69" fmla="*/ 13 h 19"/>
                  <a:gd name="T70" fmla="*/ 10 w 14"/>
                  <a:gd name="T71" fmla="*/ 14 h 19"/>
                  <a:gd name="T72" fmla="*/ 10 w 14"/>
                  <a:gd name="T73" fmla="*/ 14 h 19"/>
                  <a:gd name="T74" fmla="*/ 11 w 14"/>
                  <a:gd name="T75" fmla="*/ 14 h 19"/>
                  <a:gd name="T76" fmla="*/ 11 w 14"/>
                  <a:gd name="T77" fmla="*/ 15 h 19"/>
                  <a:gd name="T78" fmla="*/ 11 w 14"/>
                  <a:gd name="T79" fmla="*/ 15 h 19"/>
                  <a:gd name="T80" fmla="*/ 11 w 14"/>
                  <a:gd name="T81" fmla="*/ 15 h 19"/>
                  <a:gd name="T82" fmla="*/ 11 w 14"/>
                  <a:gd name="T83" fmla="*/ 15 h 19"/>
                  <a:gd name="T84" fmla="*/ 12 w 14"/>
                  <a:gd name="T85" fmla="*/ 16 h 19"/>
                  <a:gd name="T86" fmla="*/ 12 w 14"/>
                  <a:gd name="T87" fmla="*/ 17 h 19"/>
                  <a:gd name="T88" fmla="*/ 12 w 14"/>
                  <a:gd name="T89" fmla="*/ 17 h 19"/>
                  <a:gd name="T90" fmla="*/ 13 w 14"/>
                  <a:gd name="T91" fmla="*/ 18 h 19"/>
                  <a:gd name="T92" fmla="*/ 13 w 14"/>
                  <a:gd name="T93" fmla="*/ 18 h 19"/>
                  <a:gd name="T94" fmla="*/ 13 w 14"/>
                  <a:gd name="T95" fmla="*/ 18 h 19"/>
                  <a:gd name="T96" fmla="*/ 14 w 14"/>
                  <a:gd name="T97" fmla="*/ 19 h 19"/>
                  <a:gd name="T98" fmla="*/ 14 w 14"/>
                  <a:gd name="T9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9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3" y="17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4" y="1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49" name="Freeform 40"/>
              <p:cNvSpPr>
                <a:spLocks/>
              </p:cNvSpPr>
              <p:nvPr/>
            </p:nvSpPr>
            <p:spPr bwMode="auto">
              <a:xfrm>
                <a:off x="1205" y="2167"/>
                <a:ext cx="14" cy="17"/>
              </a:xfrm>
              <a:custGeom>
                <a:avLst/>
                <a:gdLst>
                  <a:gd name="T0" fmla="*/ 0 w 14"/>
                  <a:gd name="T1" fmla="*/ 1 h 17"/>
                  <a:gd name="T2" fmla="*/ 0 w 14"/>
                  <a:gd name="T3" fmla="*/ 1 h 17"/>
                  <a:gd name="T4" fmla="*/ 1 w 14"/>
                  <a:gd name="T5" fmla="*/ 2 h 17"/>
                  <a:gd name="T6" fmla="*/ 1 w 14"/>
                  <a:gd name="T7" fmla="*/ 2 h 17"/>
                  <a:gd name="T8" fmla="*/ 1 w 14"/>
                  <a:gd name="T9" fmla="*/ 2 h 17"/>
                  <a:gd name="T10" fmla="*/ 1 w 14"/>
                  <a:gd name="T11" fmla="*/ 3 h 17"/>
                  <a:gd name="T12" fmla="*/ 2 w 14"/>
                  <a:gd name="T13" fmla="*/ 3 h 17"/>
                  <a:gd name="T14" fmla="*/ 2 w 14"/>
                  <a:gd name="T15" fmla="*/ 4 h 17"/>
                  <a:gd name="T16" fmla="*/ 2 w 14"/>
                  <a:gd name="T17" fmla="*/ 5 h 17"/>
                  <a:gd name="T18" fmla="*/ 3 w 14"/>
                  <a:gd name="T19" fmla="*/ 5 h 17"/>
                  <a:gd name="T20" fmla="*/ 3 w 14"/>
                  <a:gd name="T21" fmla="*/ 5 h 17"/>
                  <a:gd name="T22" fmla="*/ 3 w 14"/>
                  <a:gd name="T23" fmla="*/ 5 h 17"/>
                  <a:gd name="T24" fmla="*/ 3 w 14"/>
                  <a:gd name="T25" fmla="*/ 5 h 17"/>
                  <a:gd name="T26" fmla="*/ 3 w 14"/>
                  <a:gd name="T27" fmla="*/ 6 h 17"/>
                  <a:gd name="T28" fmla="*/ 4 w 14"/>
                  <a:gd name="T29" fmla="*/ 7 h 17"/>
                  <a:gd name="T30" fmla="*/ 4 w 14"/>
                  <a:gd name="T31" fmla="*/ 8 h 17"/>
                  <a:gd name="T32" fmla="*/ 4 w 14"/>
                  <a:gd name="T33" fmla="*/ 8 h 17"/>
                  <a:gd name="T34" fmla="*/ 5 w 14"/>
                  <a:gd name="T35" fmla="*/ 9 h 17"/>
                  <a:gd name="T36" fmla="*/ 5 w 14"/>
                  <a:gd name="T37" fmla="*/ 10 h 17"/>
                  <a:gd name="T38" fmla="*/ 5 w 14"/>
                  <a:gd name="T39" fmla="*/ 10 h 17"/>
                  <a:gd name="T40" fmla="*/ 6 w 14"/>
                  <a:gd name="T41" fmla="*/ 11 h 17"/>
                  <a:gd name="T42" fmla="*/ 6 w 14"/>
                  <a:gd name="T43" fmla="*/ 12 h 17"/>
                  <a:gd name="T44" fmla="*/ 6 w 14"/>
                  <a:gd name="T45" fmla="*/ 12 h 17"/>
                  <a:gd name="T46" fmla="*/ 6 w 14"/>
                  <a:gd name="T47" fmla="*/ 13 h 17"/>
                  <a:gd name="T48" fmla="*/ 7 w 14"/>
                  <a:gd name="T49" fmla="*/ 13 h 17"/>
                  <a:gd name="T50" fmla="*/ 7 w 14"/>
                  <a:gd name="T51" fmla="*/ 13 h 17"/>
                  <a:gd name="T52" fmla="*/ 7 w 14"/>
                  <a:gd name="T53" fmla="*/ 13 h 17"/>
                  <a:gd name="T54" fmla="*/ 8 w 14"/>
                  <a:gd name="T55" fmla="*/ 13 h 17"/>
                  <a:gd name="T56" fmla="*/ 8 w 14"/>
                  <a:gd name="T57" fmla="*/ 13 h 17"/>
                  <a:gd name="T58" fmla="*/ 8 w 14"/>
                  <a:gd name="T59" fmla="*/ 13 h 17"/>
                  <a:gd name="T60" fmla="*/ 9 w 14"/>
                  <a:gd name="T61" fmla="*/ 13 h 17"/>
                  <a:gd name="T62" fmla="*/ 9 w 14"/>
                  <a:gd name="T63" fmla="*/ 14 h 17"/>
                  <a:gd name="T64" fmla="*/ 9 w 14"/>
                  <a:gd name="T65" fmla="*/ 14 h 17"/>
                  <a:gd name="T66" fmla="*/ 9 w 14"/>
                  <a:gd name="T67" fmla="*/ 14 h 17"/>
                  <a:gd name="T68" fmla="*/ 9 w 14"/>
                  <a:gd name="T69" fmla="*/ 14 h 17"/>
                  <a:gd name="T70" fmla="*/ 10 w 14"/>
                  <a:gd name="T71" fmla="*/ 15 h 17"/>
                  <a:gd name="T72" fmla="*/ 10 w 14"/>
                  <a:gd name="T73" fmla="*/ 15 h 17"/>
                  <a:gd name="T74" fmla="*/ 10 w 14"/>
                  <a:gd name="T75" fmla="*/ 15 h 17"/>
                  <a:gd name="T76" fmla="*/ 11 w 14"/>
                  <a:gd name="T77" fmla="*/ 15 h 17"/>
                  <a:gd name="T78" fmla="*/ 11 w 14"/>
                  <a:gd name="T79" fmla="*/ 15 h 17"/>
                  <a:gd name="T80" fmla="*/ 11 w 14"/>
                  <a:gd name="T81" fmla="*/ 15 h 17"/>
                  <a:gd name="T82" fmla="*/ 12 w 14"/>
                  <a:gd name="T83" fmla="*/ 15 h 17"/>
                  <a:gd name="T84" fmla="*/ 12 w 14"/>
                  <a:gd name="T85" fmla="*/ 15 h 17"/>
                  <a:gd name="T86" fmla="*/ 12 w 14"/>
                  <a:gd name="T87" fmla="*/ 15 h 17"/>
                  <a:gd name="T88" fmla="*/ 12 w 14"/>
                  <a:gd name="T89" fmla="*/ 16 h 17"/>
                  <a:gd name="T90" fmla="*/ 13 w 14"/>
                  <a:gd name="T91" fmla="*/ 16 h 17"/>
                  <a:gd name="T92" fmla="*/ 13 w 14"/>
                  <a:gd name="T93" fmla="*/ 16 h 17"/>
                  <a:gd name="T94" fmla="*/ 13 w 14"/>
                  <a:gd name="T95" fmla="*/ 16 h 17"/>
                  <a:gd name="T96" fmla="*/ 14 w 14"/>
                  <a:gd name="T97" fmla="*/ 16 h 17"/>
                  <a:gd name="T98" fmla="*/ 14 w 14"/>
                  <a:gd name="T9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1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0" name="Freeform 41"/>
              <p:cNvSpPr>
                <a:spLocks/>
              </p:cNvSpPr>
              <p:nvPr/>
            </p:nvSpPr>
            <p:spPr bwMode="auto">
              <a:xfrm>
                <a:off x="1219" y="2184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0 w 14"/>
                  <a:gd name="T3" fmla="*/ 0 h 6"/>
                  <a:gd name="T4" fmla="*/ 1 w 14"/>
                  <a:gd name="T5" fmla="*/ 0 h 6"/>
                  <a:gd name="T6" fmla="*/ 1 w 14"/>
                  <a:gd name="T7" fmla="*/ 0 h 6"/>
                  <a:gd name="T8" fmla="*/ 1 w 14"/>
                  <a:gd name="T9" fmla="*/ 0 h 6"/>
                  <a:gd name="T10" fmla="*/ 1 w 14"/>
                  <a:gd name="T11" fmla="*/ 0 h 6"/>
                  <a:gd name="T12" fmla="*/ 1 w 14"/>
                  <a:gd name="T13" fmla="*/ 0 h 6"/>
                  <a:gd name="T14" fmla="*/ 2 w 14"/>
                  <a:gd name="T15" fmla="*/ 0 h 6"/>
                  <a:gd name="T16" fmla="*/ 2 w 14"/>
                  <a:gd name="T17" fmla="*/ 0 h 6"/>
                  <a:gd name="T18" fmla="*/ 2 w 14"/>
                  <a:gd name="T19" fmla="*/ 1 h 6"/>
                  <a:gd name="T20" fmla="*/ 3 w 14"/>
                  <a:gd name="T21" fmla="*/ 1 h 6"/>
                  <a:gd name="T22" fmla="*/ 3 w 14"/>
                  <a:gd name="T23" fmla="*/ 1 h 6"/>
                  <a:gd name="T24" fmla="*/ 3 w 14"/>
                  <a:gd name="T25" fmla="*/ 1 h 6"/>
                  <a:gd name="T26" fmla="*/ 4 w 14"/>
                  <a:gd name="T27" fmla="*/ 1 h 6"/>
                  <a:gd name="T28" fmla="*/ 4 w 14"/>
                  <a:gd name="T29" fmla="*/ 1 h 6"/>
                  <a:gd name="T30" fmla="*/ 4 w 14"/>
                  <a:gd name="T31" fmla="*/ 2 h 6"/>
                  <a:gd name="T32" fmla="*/ 4 w 14"/>
                  <a:gd name="T33" fmla="*/ 2 h 6"/>
                  <a:gd name="T34" fmla="*/ 5 w 14"/>
                  <a:gd name="T35" fmla="*/ 2 h 6"/>
                  <a:gd name="T36" fmla="*/ 5 w 14"/>
                  <a:gd name="T37" fmla="*/ 2 h 6"/>
                  <a:gd name="T38" fmla="*/ 5 w 14"/>
                  <a:gd name="T39" fmla="*/ 2 h 6"/>
                  <a:gd name="T40" fmla="*/ 6 w 14"/>
                  <a:gd name="T41" fmla="*/ 2 h 6"/>
                  <a:gd name="T42" fmla="*/ 6 w 14"/>
                  <a:gd name="T43" fmla="*/ 2 h 6"/>
                  <a:gd name="T44" fmla="*/ 6 w 14"/>
                  <a:gd name="T45" fmla="*/ 2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7 w 14"/>
                  <a:gd name="T53" fmla="*/ 3 h 6"/>
                  <a:gd name="T54" fmla="*/ 7 w 14"/>
                  <a:gd name="T55" fmla="*/ 3 h 6"/>
                  <a:gd name="T56" fmla="*/ 8 w 14"/>
                  <a:gd name="T57" fmla="*/ 3 h 6"/>
                  <a:gd name="T58" fmla="*/ 8 w 14"/>
                  <a:gd name="T59" fmla="*/ 3 h 6"/>
                  <a:gd name="T60" fmla="*/ 8 w 14"/>
                  <a:gd name="T61" fmla="*/ 3 h 6"/>
                  <a:gd name="T62" fmla="*/ 9 w 14"/>
                  <a:gd name="T63" fmla="*/ 4 h 6"/>
                  <a:gd name="T64" fmla="*/ 9 w 14"/>
                  <a:gd name="T65" fmla="*/ 4 h 6"/>
                  <a:gd name="T66" fmla="*/ 9 w 14"/>
                  <a:gd name="T67" fmla="*/ 4 h 6"/>
                  <a:gd name="T68" fmla="*/ 10 w 14"/>
                  <a:gd name="T69" fmla="*/ 4 h 6"/>
                  <a:gd name="T70" fmla="*/ 10 w 14"/>
                  <a:gd name="T71" fmla="*/ 4 h 6"/>
                  <a:gd name="T72" fmla="*/ 10 w 14"/>
                  <a:gd name="T73" fmla="*/ 4 h 6"/>
                  <a:gd name="T74" fmla="*/ 10 w 14"/>
                  <a:gd name="T75" fmla="*/ 5 h 6"/>
                  <a:gd name="T76" fmla="*/ 11 w 14"/>
                  <a:gd name="T77" fmla="*/ 5 h 6"/>
                  <a:gd name="T78" fmla="*/ 11 w 14"/>
                  <a:gd name="T79" fmla="*/ 5 h 6"/>
                  <a:gd name="T80" fmla="*/ 11 w 14"/>
                  <a:gd name="T81" fmla="*/ 5 h 6"/>
                  <a:gd name="T82" fmla="*/ 12 w 14"/>
                  <a:gd name="T83" fmla="*/ 5 h 6"/>
                  <a:gd name="T84" fmla="*/ 12 w 14"/>
                  <a:gd name="T85" fmla="*/ 5 h 6"/>
                  <a:gd name="T86" fmla="*/ 12 w 14"/>
                  <a:gd name="T87" fmla="*/ 5 h 6"/>
                  <a:gd name="T88" fmla="*/ 12 w 14"/>
                  <a:gd name="T89" fmla="*/ 6 h 6"/>
                  <a:gd name="T90" fmla="*/ 13 w 14"/>
                  <a:gd name="T91" fmla="*/ 6 h 6"/>
                  <a:gd name="T92" fmla="*/ 13 w 14"/>
                  <a:gd name="T93" fmla="*/ 6 h 6"/>
                  <a:gd name="T94" fmla="*/ 13 w 14"/>
                  <a:gd name="T95" fmla="*/ 6 h 6"/>
                  <a:gd name="T96" fmla="*/ 13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1" name="Freeform 42"/>
              <p:cNvSpPr>
                <a:spLocks/>
              </p:cNvSpPr>
              <p:nvPr/>
            </p:nvSpPr>
            <p:spPr bwMode="auto">
              <a:xfrm>
                <a:off x="1233" y="2190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0 h 7"/>
                  <a:gd name="T4" fmla="*/ 0 w 14"/>
                  <a:gd name="T5" fmla="*/ 0 h 7"/>
                  <a:gd name="T6" fmla="*/ 1 w 14"/>
                  <a:gd name="T7" fmla="*/ 1 h 7"/>
                  <a:gd name="T8" fmla="*/ 1 w 14"/>
                  <a:gd name="T9" fmla="*/ 1 h 7"/>
                  <a:gd name="T10" fmla="*/ 1 w 14"/>
                  <a:gd name="T11" fmla="*/ 1 h 7"/>
                  <a:gd name="T12" fmla="*/ 2 w 14"/>
                  <a:gd name="T13" fmla="*/ 1 h 7"/>
                  <a:gd name="T14" fmla="*/ 2 w 14"/>
                  <a:gd name="T15" fmla="*/ 1 h 7"/>
                  <a:gd name="T16" fmla="*/ 2 w 14"/>
                  <a:gd name="T17" fmla="*/ 1 h 7"/>
                  <a:gd name="T18" fmla="*/ 2 w 14"/>
                  <a:gd name="T19" fmla="*/ 1 h 7"/>
                  <a:gd name="T20" fmla="*/ 3 w 14"/>
                  <a:gd name="T21" fmla="*/ 1 h 7"/>
                  <a:gd name="T22" fmla="*/ 3 w 14"/>
                  <a:gd name="T23" fmla="*/ 2 h 7"/>
                  <a:gd name="T24" fmla="*/ 3 w 14"/>
                  <a:gd name="T25" fmla="*/ 2 h 7"/>
                  <a:gd name="T26" fmla="*/ 4 w 14"/>
                  <a:gd name="T27" fmla="*/ 2 h 7"/>
                  <a:gd name="T28" fmla="*/ 4 w 14"/>
                  <a:gd name="T29" fmla="*/ 2 h 7"/>
                  <a:gd name="T30" fmla="*/ 4 w 14"/>
                  <a:gd name="T31" fmla="*/ 2 h 7"/>
                  <a:gd name="T32" fmla="*/ 4 w 14"/>
                  <a:gd name="T33" fmla="*/ 2 h 7"/>
                  <a:gd name="T34" fmla="*/ 5 w 14"/>
                  <a:gd name="T35" fmla="*/ 2 h 7"/>
                  <a:gd name="T36" fmla="*/ 5 w 14"/>
                  <a:gd name="T37" fmla="*/ 3 h 7"/>
                  <a:gd name="T38" fmla="*/ 5 w 14"/>
                  <a:gd name="T39" fmla="*/ 3 h 7"/>
                  <a:gd name="T40" fmla="*/ 5 w 14"/>
                  <a:gd name="T41" fmla="*/ 3 h 7"/>
                  <a:gd name="T42" fmla="*/ 6 w 14"/>
                  <a:gd name="T43" fmla="*/ 3 h 7"/>
                  <a:gd name="T44" fmla="*/ 6 w 14"/>
                  <a:gd name="T45" fmla="*/ 3 h 7"/>
                  <a:gd name="T46" fmla="*/ 6 w 14"/>
                  <a:gd name="T47" fmla="*/ 3 h 7"/>
                  <a:gd name="T48" fmla="*/ 7 w 14"/>
                  <a:gd name="T49" fmla="*/ 3 h 7"/>
                  <a:gd name="T50" fmla="*/ 7 w 14"/>
                  <a:gd name="T51" fmla="*/ 3 h 7"/>
                  <a:gd name="T52" fmla="*/ 7 w 14"/>
                  <a:gd name="T53" fmla="*/ 4 h 7"/>
                  <a:gd name="T54" fmla="*/ 7 w 14"/>
                  <a:gd name="T55" fmla="*/ 4 h 7"/>
                  <a:gd name="T56" fmla="*/ 8 w 14"/>
                  <a:gd name="T57" fmla="*/ 4 h 7"/>
                  <a:gd name="T58" fmla="*/ 8 w 14"/>
                  <a:gd name="T59" fmla="*/ 4 h 7"/>
                  <a:gd name="T60" fmla="*/ 8 w 14"/>
                  <a:gd name="T61" fmla="*/ 4 h 7"/>
                  <a:gd name="T62" fmla="*/ 9 w 14"/>
                  <a:gd name="T63" fmla="*/ 4 h 7"/>
                  <a:gd name="T64" fmla="*/ 9 w 14"/>
                  <a:gd name="T65" fmla="*/ 4 h 7"/>
                  <a:gd name="T66" fmla="*/ 9 w 14"/>
                  <a:gd name="T67" fmla="*/ 5 h 7"/>
                  <a:gd name="T68" fmla="*/ 9 w 14"/>
                  <a:gd name="T69" fmla="*/ 5 h 7"/>
                  <a:gd name="T70" fmla="*/ 10 w 14"/>
                  <a:gd name="T71" fmla="*/ 5 h 7"/>
                  <a:gd name="T72" fmla="*/ 10 w 14"/>
                  <a:gd name="T73" fmla="*/ 5 h 7"/>
                  <a:gd name="T74" fmla="*/ 10 w 14"/>
                  <a:gd name="T75" fmla="*/ 5 h 7"/>
                  <a:gd name="T76" fmla="*/ 10 w 14"/>
                  <a:gd name="T77" fmla="*/ 5 h 7"/>
                  <a:gd name="T78" fmla="*/ 11 w 14"/>
                  <a:gd name="T79" fmla="*/ 5 h 7"/>
                  <a:gd name="T80" fmla="*/ 11 w 14"/>
                  <a:gd name="T81" fmla="*/ 6 h 7"/>
                  <a:gd name="T82" fmla="*/ 11 w 14"/>
                  <a:gd name="T83" fmla="*/ 6 h 7"/>
                  <a:gd name="T84" fmla="*/ 11 w 14"/>
                  <a:gd name="T85" fmla="*/ 6 h 7"/>
                  <a:gd name="T86" fmla="*/ 12 w 14"/>
                  <a:gd name="T87" fmla="*/ 6 h 7"/>
                  <a:gd name="T88" fmla="*/ 12 w 14"/>
                  <a:gd name="T89" fmla="*/ 6 h 7"/>
                  <a:gd name="T90" fmla="*/ 12 w 14"/>
                  <a:gd name="T91" fmla="*/ 7 h 7"/>
                  <a:gd name="T92" fmla="*/ 13 w 14"/>
                  <a:gd name="T93" fmla="*/ 7 h 7"/>
                  <a:gd name="T94" fmla="*/ 13 w 14"/>
                  <a:gd name="T95" fmla="*/ 7 h 7"/>
                  <a:gd name="T96" fmla="*/ 13 w 14"/>
                  <a:gd name="T97" fmla="*/ 7 h 7"/>
                  <a:gd name="T98" fmla="*/ 14 w 14"/>
                  <a:gd name="T9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4" y="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2" name="Freeform 43"/>
              <p:cNvSpPr>
                <a:spLocks/>
              </p:cNvSpPr>
              <p:nvPr/>
            </p:nvSpPr>
            <p:spPr bwMode="auto">
              <a:xfrm>
                <a:off x="1247" y="2197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1 h 7"/>
                  <a:gd name="T4" fmla="*/ 0 w 14"/>
                  <a:gd name="T5" fmla="*/ 1 h 7"/>
                  <a:gd name="T6" fmla="*/ 1 w 14"/>
                  <a:gd name="T7" fmla="*/ 1 h 7"/>
                  <a:gd name="T8" fmla="*/ 1 w 14"/>
                  <a:gd name="T9" fmla="*/ 1 h 7"/>
                  <a:gd name="T10" fmla="*/ 1 w 14"/>
                  <a:gd name="T11" fmla="*/ 2 h 7"/>
                  <a:gd name="T12" fmla="*/ 2 w 14"/>
                  <a:gd name="T13" fmla="*/ 2 h 7"/>
                  <a:gd name="T14" fmla="*/ 2 w 14"/>
                  <a:gd name="T15" fmla="*/ 2 h 7"/>
                  <a:gd name="T16" fmla="*/ 2 w 14"/>
                  <a:gd name="T17" fmla="*/ 2 h 7"/>
                  <a:gd name="T18" fmla="*/ 2 w 14"/>
                  <a:gd name="T19" fmla="*/ 2 h 7"/>
                  <a:gd name="T20" fmla="*/ 2 w 14"/>
                  <a:gd name="T21" fmla="*/ 3 h 7"/>
                  <a:gd name="T22" fmla="*/ 3 w 14"/>
                  <a:gd name="T23" fmla="*/ 3 h 7"/>
                  <a:gd name="T24" fmla="*/ 3 w 14"/>
                  <a:gd name="T25" fmla="*/ 3 h 7"/>
                  <a:gd name="T26" fmla="*/ 3 w 14"/>
                  <a:gd name="T27" fmla="*/ 3 h 7"/>
                  <a:gd name="T28" fmla="*/ 4 w 14"/>
                  <a:gd name="T29" fmla="*/ 3 h 7"/>
                  <a:gd name="T30" fmla="*/ 4 w 14"/>
                  <a:gd name="T31" fmla="*/ 3 h 7"/>
                  <a:gd name="T32" fmla="*/ 4 w 14"/>
                  <a:gd name="T33" fmla="*/ 4 h 7"/>
                  <a:gd name="T34" fmla="*/ 4 w 14"/>
                  <a:gd name="T35" fmla="*/ 4 h 7"/>
                  <a:gd name="T36" fmla="*/ 5 w 14"/>
                  <a:gd name="T37" fmla="*/ 4 h 7"/>
                  <a:gd name="T38" fmla="*/ 5 w 14"/>
                  <a:gd name="T39" fmla="*/ 4 h 7"/>
                  <a:gd name="T40" fmla="*/ 5 w 14"/>
                  <a:gd name="T41" fmla="*/ 4 h 7"/>
                  <a:gd name="T42" fmla="*/ 6 w 14"/>
                  <a:gd name="T43" fmla="*/ 4 h 7"/>
                  <a:gd name="T44" fmla="*/ 6 w 14"/>
                  <a:gd name="T45" fmla="*/ 4 h 7"/>
                  <a:gd name="T46" fmla="*/ 6 w 14"/>
                  <a:gd name="T47" fmla="*/ 4 h 7"/>
                  <a:gd name="T48" fmla="*/ 6 w 14"/>
                  <a:gd name="T49" fmla="*/ 4 h 7"/>
                  <a:gd name="T50" fmla="*/ 7 w 14"/>
                  <a:gd name="T51" fmla="*/ 5 h 7"/>
                  <a:gd name="T52" fmla="*/ 7 w 14"/>
                  <a:gd name="T53" fmla="*/ 5 h 7"/>
                  <a:gd name="T54" fmla="*/ 7 w 14"/>
                  <a:gd name="T55" fmla="*/ 5 h 7"/>
                  <a:gd name="T56" fmla="*/ 8 w 14"/>
                  <a:gd name="T57" fmla="*/ 5 h 7"/>
                  <a:gd name="T58" fmla="*/ 8 w 14"/>
                  <a:gd name="T59" fmla="*/ 5 h 7"/>
                  <a:gd name="T60" fmla="*/ 8 w 14"/>
                  <a:gd name="T61" fmla="*/ 5 h 7"/>
                  <a:gd name="T62" fmla="*/ 8 w 14"/>
                  <a:gd name="T63" fmla="*/ 5 h 7"/>
                  <a:gd name="T64" fmla="*/ 9 w 14"/>
                  <a:gd name="T65" fmla="*/ 5 h 7"/>
                  <a:gd name="T66" fmla="*/ 9 w 14"/>
                  <a:gd name="T67" fmla="*/ 5 h 7"/>
                  <a:gd name="T68" fmla="*/ 9 w 14"/>
                  <a:gd name="T69" fmla="*/ 6 h 7"/>
                  <a:gd name="T70" fmla="*/ 9 w 14"/>
                  <a:gd name="T71" fmla="*/ 6 h 7"/>
                  <a:gd name="T72" fmla="*/ 10 w 14"/>
                  <a:gd name="T73" fmla="*/ 6 h 7"/>
                  <a:gd name="T74" fmla="*/ 10 w 14"/>
                  <a:gd name="T75" fmla="*/ 6 h 7"/>
                  <a:gd name="T76" fmla="*/ 10 w 14"/>
                  <a:gd name="T77" fmla="*/ 6 h 7"/>
                  <a:gd name="T78" fmla="*/ 11 w 14"/>
                  <a:gd name="T79" fmla="*/ 6 h 7"/>
                  <a:gd name="T80" fmla="*/ 11 w 14"/>
                  <a:gd name="T81" fmla="*/ 6 h 7"/>
                  <a:gd name="T82" fmla="*/ 11 w 14"/>
                  <a:gd name="T83" fmla="*/ 6 h 7"/>
                  <a:gd name="T84" fmla="*/ 11 w 14"/>
                  <a:gd name="T85" fmla="*/ 7 h 7"/>
                  <a:gd name="T86" fmla="*/ 12 w 14"/>
                  <a:gd name="T87" fmla="*/ 7 h 7"/>
                  <a:gd name="T88" fmla="*/ 12 w 14"/>
                  <a:gd name="T89" fmla="*/ 7 h 7"/>
                  <a:gd name="T90" fmla="*/ 12 w 14"/>
                  <a:gd name="T91" fmla="*/ 7 h 7"/>
                  <a:gd name="T92" fmla="*/ 13 w 14"/>
                  <a:gd name="T93" fmla="*/ 7 h 7"/>
                  <a:gd name="T94" fmla="*/ 13 w 14"/>
                  <a:gd name="T95" fmla="*/ 7 h 7"/>
                  <a:gd name="T96" fmla="*/ 13 w 14"/>
                  <a:gd name="T97" fmla="*/ 7 h 7"/>
                  <a:gd name="T98" fmla="*/ 14 w 14"/>
                  <a:gd name="T9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3" name="Freeform 44"/>
              <p:cNvSpPr>
                <a:spLocks/>
              </p:cNvSpPr>
              <p:nvPr/>
            </p:nvSpPr>
            <p:spPr bwMode="auto">
              <a:xfrm>
                <a:off x="1261" y="2204"/>
                <a:ext cx="13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0 h 6"/>
                  <a:gd name="T4" fmla="*/ 0 w 13"/>
                  <a:gd name="T5" fmla="*/ 1 h 6"/>
                  <a:gd name="T6" fmla="*/ 0 w 13"/>
                  <a:gd name="T7" fmla="*/ 1 h 6"/>
                  <a:gd name="T8" fmla="*/ 1 w 13"/>
                  <a:gd name="T9" fmla="*/ 1 h 6"/>
                  <a:gd name="T10" fmla="*/ 1 w 13"/>
                  <a:gd name="T11" fmla="*/ 1 h 6"/>
                  <a:gd name="T12" fmla="*/ 1 w 13"/>
                  <a:gd name="T13" fmla="*/ 1 h 6"/>
                  <a:gd name="T14" fmla="*/ 2 w 13"/>
                  <a:gd name="T15" fmla="*/ 1 h 6"/>
                  <a:gd name="T16" fmla="*/ 2 w 13"/>
                  <a:gd name="T17" fmla="*/ 1 h 6"/>
                  <a:gd name="T18" fmla="*/ 2 w 13"/>
                  <a:gd name="T19" fmla="*/ 1 h 6"/>
                  <a:gd name="T20" fmla="*/ 2 w 13"/>
                  <a:gd name="T21" fmla="*/ 1 h 6"/>
                  <a:gd name="T22" fmla="*/ 3 w 13"/>
                  <a:gd name="T23" fmla="*/ 2 h 6"/>
                  <a:gd name="T24" fmla="*/ 3 w 13"/>
                  <a:gd name="T25" fmla="*/ 2 h 6"/>
                  <a:gd name="T26" fmla="*/ 3 w 13"/>
                  <a:gd name="T27" fmla="*/ 2 h 6"/>
                  <a:gd name="T28" fmla="*/ 4 w 13"/>
                  <a:gd name="T29" fmla="*/ 2 h 6"/>
                  <a:gd name="T30" fmla="*/ 4 w 13"/>
                  <a:gd name="T31" fmla="*/ 2 h 6"/>
                  <a:gd name="T32" fmla="*/ 4 w 13"/>
                  <a:gd name="T33" fmla="*/ 3 h 6"/>
                  <a:gd name="T34" fmla="*/ 4 w 13"/>
                  <a:gd name="T35" fmla="*/ 3 h 6"/>
                  <a:gd name="T36" fmla="*/ 5 w 13"/>
                  <a:gd name="T37" fmla="*/ 3 h 6"/>
                  <a:gd name="T38" fmla="*/ 5 w 13"/>
                  <a:gd name="T39" fmla="*/ 3 h 6"/>
                  <a:gd name="T40" fmla="*/ 5 w 13"/>
                  <a:gd name="T41" fmla="*/ 3 h 6"/>
                  <a:gd name="T42" fmla="*/ 6 w 13"/>
                  <a:gd name="T43" fmla="*/ 3 h 6"/>
                  <a:gd name="T44" fmla="*/ 6 w 13"/>
                  <a:gd name="T45" fmla="*/ 3 h 6"/>
                  <a:gd name="T46" fmla="*/ 6 w 13"/>
                  <a:gd name="T47" fmla="*/ 3 h 6"/>
                  <a:gd name="T48" fmla="*/ 6 w 13"/>
                  <a:gd name="T49" fmla="*/ 3 h 6"/>
                  <a:gd name="T50" fmla="*/ 6 w 13"/>
                  <a:gd name="T51" fmla="*/ 3 h 6"/>
                  <a:gd name="T52" fmla="*/ 7 w 13"/>
                  <a:gd name="T53" fmla="*/ 3 h 6"/>
                  <a:gd name="T54" fmla="*/ 7 w 13"/>
                  <a:gd name="T55" fmla="*/ 4 h 6"/>
                  <a:gd name="T56" fmla="*/ 7 w 13"/>
                  <a:gd name="T57" fmla="*/ 4 h 6"/>
                  <a:gd name="T58" fmla="*/ 8 w 13"/>
                  <a:gd name="T59" fmla="*/ 4 h 6"/>
                  <a:gd name="T60" fmla="*/ 8 w 13"/>
                  <a:gd name="T61" fmla="*/ 4 h 6"/>
                  <a:gd name="T62" fmla="*/ 8 w 13"/>
                  <a:gd name="T63" fmla="*/ 4 h 6"/>
                  <a:gd name="T64" fmla="*/ 9 w 13"/>
                  <a:gd name="T65" fmla="*/ 4 h 6"/>
                  <a:gd name="T66" fmla="*/ 9 w 13"/>
                  <a:gd name="T67" fmla="*/ 4 h 6"/>
                  <a:gd name="T68" fmla="*/ 9 w 13"/>
                  <a:gd name="T69" fmla="*/ 4 h 6"/>
                  <a:gd name="T70" fmla="*/ 9 w 13"/>
                  <a:gd name="T71" fmla="*/ 4 h 6"/>
                  <a:gd name="T72" fmla="*/ 10 w 13"/>
                  <a:gd name="T73" fmla="*/ 4 h 6"/>
                  <a:gd name="T74" fmla="*/ 10 w 13"/>
                  <a:gd name="T75" fmla="*/ 5 h 6"/>
                  <a:gd name="T76" fmla="*/ 10 w 13"/>
                  <a:gd name="T77" fmla="*/ 5 h 6"/>
                  <a:gd name="T78" fmla="*/ 11 w 13"/>
                  <a:gd name="T79" fmla="*/ 5 h 6"/>
                  <a:gd name="T80" fmla="*/ 11 w 13"/>
                  <a:gd name="T81" fmla="*/ 5 h 6"/>
                  <a:gd name="T82" fmla="*/ 11 w 13"/>
                  <a:gd name="T83" fmla="*/ 5 h 6"/>
                  <a:gd name="T84" fmla="*/ 12 w 13"/>
                  <a:gd name="T85" fmla="*/ 5 h 6"/>
                  <a:gd name="T86" fmla="*/ 12 w 13"/>
                  <a:gd name="T87" fmla="*/ 5 h 6"/>
                  <a:gd name="T88" fmla="*/ 12 w 13"/>
                  <a:gd name="T89" fmla="*/ 5 h 6"/>
                  <a:gd name="T90" fmla="*/ 12 w 13"/>
                  <a:gd name="T91" fmla="*/ 5 h 6"/>
                  <a:gd name="T92" fmla="*/ 12 w 13"/>
                  <a:gd name="T93" fmla="*/ 5 h 6"/>
                  <a:gd name="T94" fmla="*/ 13 w 13"/>
                  <a:gd name="T95" fmla="*/ 6 h 6"/>
                  <a:gd name="T96" fmla="*/ 13 w 13"/>
                  <a:gd name="T97" fmla="*/ 6 h 6"/>
                  <a:gd name="T98" fmla="*/ 13 w 13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4" name="Freeform 45"/>
              <p:cNvSpPr>
                <a:spLocks/>
              </p:cNvSpPr>
              <p:nvPr/>
            </p:nvSpPr>
            <p:spPr bwMode="auto">
              <a:xfrm>
                <a:off x="1274" y="2210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1 w 14"/>
                  <a:gd name="T3" fmla="*/ 0 h 4"/>
                  <a:gd name="T4" fmla="*/ 1 w 14"/>
                  <a:gd name="T5" fmla="*/ 0 h 4"/>
                  <a:gd name="T6" fmla="*/ 1 w 14"/>
                  <a:gd name="T7" fmla="*/ 0 h 4"/>
                  <a:gd name="T8" fmla="*/ 2 w 14"/>
                  <a:gd name="T9" fmla="*/ 0 h 4"/>
                  <a:gd name="T10" fmla="*/ 2 w 14"/>
                  <a:gd name="T11" fmla="*/ 0 h 4"/>
                  <a:gd name="T12" fmla="*/ 2 w 14"/>
                  <a:gd name="T13" fmla="*/ 0 h 4"/>
                  <a:gd name="T14" fmla="*/ 2 w 14"/>
                  <a:gd name="T15" fmla="*/ 0 h 4"/>
                  <a:gd name="T16" fmla="*/ 3 w 14"/>
                  <a:gd name="T17" fmla="*/ 0 h 4"/>
                  <a:gd name="T18" fmla="*/ 3 w 14"/>
                  <a:gd name="T19" fmla="*/ 0 h 4"/>
                  <a:gd name="T20" fmla="*/ 3 w 14"/>
                  <a:gd name="T21" fmla="*/ 1 h 4"/>
                  <a:gd name="T22" fmla="*/ 4 w 14"/>
                  <a:gd name="T23" fmla="*/ 1 h 4"/>
                  <a:gd name="T24" fmla="*/ 4 w 14"/>
                  <a:gd name="T25" fmla="*/ 1 h 4"/>
                  <a:gd name="T26" fmla="*/ 4 w 14"/>
                  <a:gd name="T27" fmla="*/ 1 h 4"/>
                  <a:gd name="T28" fmla="*/ 5 w 14"/>
                  <a:gd name="T29" fmla="*/ 1 h 4"/>
                  <a:gd name="T30" fmla="*/ 5 w 14"/>
                  <a:gd name="T31" fmla="*/ 1 h 4"/>
                  <a:gd name="T32" fmla="*/ 5 w 14"/>
                  <a:gd name="T33" fmla="*/ 1 h 4"/>
                  <a:gd name="T34" fmla="*/ 5 w 14"/>
                  <a:gd name="T35" fmla="*/ 1 h 4"/>
                  <a:gd name="T36" fmla="*/ 5 w 14"/>
                  <a:gd name="T37" fmla="*/ 1 h 4"/>
                  <a:gd name="T38" fmla="*/ 6 w 14"/>
                  <a:gd name="T39" fmla="*/ 1 h 4"/>
                  <a:gd name="T40" fmla="*/ 6 w 14"/>
                  <a:gd name="T41" fmla="*/ 1 h 4"/>
                  <a:gd name="T42" fmla="*/ 6 w 14"/>
                  <a:gd name="T43" fmla="*/ 1 h 4"/>
                  <a:gd name="T44" fmla="*/ 7 w 14"/>
                  <a:gd name="T45" fmla="*/ 2 h 4"/>
                  <a:gd name="T46" fmla="*/ 7 w 14"/>
                  <a:gd name="T47" fmla="*/ 2 h 4"/>
                  <a:gd name="T48" fmla="*/ 7 w 14"/>
                  <a:gd name="T49" fmla="*/ 2 h 4"/>
                  <a:gd name="T50" fmla="*/ 8 w 14"/>
                  <a:gd name="T51" fmla="*/ 2 h 4"/>
                  <a:gd name="T52" fmla="*/ 8 w 14"/>
                  <a:gd name="T53" fmla="*/ 2 h 4"/>
                  <a:gd name="T54" fmla="*/ 8 w 14"/>
                  <a:gd name="T55" fmla="*/ 2 h 4"/>
                  <a:gd name="T56" fmla="*/ 8 w 14"/>
                  <a:gd name="T57" fmla="*/ 2 h 4"/>
                  <a:gd name="T58" fmla="*/ 9 w 14"/>
                  <a:gd name="T59" fmla="*/ 2 h 4"/>
                  <a:gd name="T60" fmla="*/ 9 w 14"/>
                  <a:gd name="T61" fmla="*/ 2 h 4"/>
                  <a:gd name="T62" fmla="*/ 9 w 14"/>
                  <a:gd name="T63" fmla="*/ 3 h 4"/>
                  <a:gd name="T64" fmla="*/ 10 w 14"/>
                  <a:gd name="T65" fmla="*/ 3 h 4"/>
                  <a:gd name="T66" fmla="*/ 10 w 14"/>
                  <a:gd name="T67" fmla="*/ 3 h 4"/>
                  <a:gd name="T68" fmla="*/ 10 w 14"/>
                  <a:gd name="T69" fmla="*/ 3 h 4"/>
                  <a:gd name="T70" fmla="*/ 11 w 14"/>
                  <a:gd name="T71" fmla="*/ 3 h 4"/>
                  <a:gd name="T72" fmla="*/ 11 w 14"/>
                  <a:gd name="T73" fmla="*/ 3 h 4"/>
                  <a:gd name="T74" fmla="*/ 11 w 14"/>
                  <a:gd name="T75" fmla="*/ 3 h 4"/>
                  <a:gd name="T76" fmla="*/ 11 w 14"/>
                  <a:gd name="T77" fmla="*/ 3 h 4"/>
                  <a:gd name="T78" fmla="*/ 11 w 14"/>
                  <a:gd name="T79" fmla="*/ 3 h 4"/>
                  <a:gd name="T80" fmla="*/ 12 w 14"/>
                  <a:gd name="T81" fmla="*/ 3 h 4"/>
                  <a:gd name="T82" fmla="*/ 12 w 14"/>
                  <a:gd name="T83" fmla="*/ 4 h 4"/>
                  <a:gd name="T84" fmla="*/ 12 w 14"/>
                  <a:gd name="T85" fmla="*/ 4 h 4"/>
                  <a:gd name="T86" fmla="*/ 13 w 14"/>
                  <a:gd name="T87" fmla="*/ 4 h 4"/>
                  <a:gd name="T88" fmla="*/ 13 w 14"/>
                  <a:gd name="T89" fmla="*/ 4 h 4"/>
                  <a:gd name="T90" fmla="*/ 13 w 14"/>
                  <a:gd name="T91" fmla="*/ 4 h 4"/>
                  <a:gd name="T92" fmla="*/ 14 w 14"/>
                  <a:gd name="T93" fmla="*/ 4 h 4"/>
                  <a:gd name="T94" fmla="*/ 14 w 14"/>
                  <a:gd name="T95" fmla="*/ 4 h 4"/>
                  <a:gd name="T96" fmla="*/ 14 w 14"/>
                  <a:gd name="T97" fmla="*/ 4 h 4"/>
                  <a:gd name="T98" fmla="*/ 14 w 14"/>
                  <a:gd name="T9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5" name="Freeform 46"/>
              <p:cNvSpPr>
                <a:spLocks/>
              </p:cNvSpPr>
              <p:nvPr/>
            </p:nvSpPr>
            <p:spPr bwMode="auto">
              <a:xfrm>
                <a:off x="1288" y="2214"/>
                <a:ext cx="14" cy="8"/>
              </a:xfrm>
              <a:custGeom>
                <a:avLst/>
                <a:gdLst>
                  <a:gd name="T0" fmla="*/ 0 w 14"/>
                  <a:gd name="T1" fmla="*/ 1 h 8"/>
                  <a:gd name="T2" fmla="*/ 1 w 14"/>
                  <a:gd name="T3" fmla="*/ 1 h 8"/>
                  <a:gd name="T4" fmla="*/ 1 w 14"/>
                  <a:gd name="T5" fmla="*/ 1 h 8"/>
                  <a:gd name="T6" fmla="*/ 1 w 14"/>
                  <a:gd name="T7" fmla="*/ 1 h 8"/>
                  <a:gd name="T8" fmla="*/ 2 w 14"/>
                  <a:gd name="T9" fmla="*/ 1 h 8"/>
                  <a:gd name="T10" fmla="*/ 2 w 14"/>
                  <a:gd name="T11" fmla="*/ 1 h 8"/>
                  <a:gd name="T12" fmla="*/ 2 w 14"/>
                  <a:gd name="T13" fmla="*/ 2 h 8"/>
                  <a:gd name="T14" fmla="*/ 3 w 14"/>
                  <a:gd name="T15" fmla="*/ 2 h 8"/>
                  <a:gd name="T16" fmla="*/ 3 w 14"/>
                  <a:gd name="T17" fmla="*/ 2 h 8"/>
                  <a:gd name="T18" fmla="*/ 3 w 14"/>
                  <a:gd name="T19" fmla="*/ 2 h 8"/>
                  <a:gd name="T20" fmla="*/ 3 w 14"/>
                  <a:gd name="T21" fmla="*/ 2 h 8"/>
                  <a:gd name="T22" fmla="*/ 3 w 14"/>
                  <a:gd name="T23" fmla="*/ 2 h 8"/>
                  <a:gd name="T24" fmla="*/ 4 w 14"/>
                  <a:gd name="T25" fmla="*/ 2 h 8"/>
                  <a:gd name="T26" fmla="*/ 4 w 14"/>
                  <a:gd name="T27" fmla="*/ 2 h 8"/>
                  <a:gd name="T28" fmla="*/ 4 w 14"/>
                  <a:gd name="T29" fmla="*/ 2 h 8"/>
                  <a:gd name="T30" fmla="*/ 5 w 14"/>
                  <a:gd name="T31" fmla="*/ 2 h 8"/>
                  <a:gd name="T32" fmla="*/ 5 w 14"/>
                  <a:gd name="T33" fmla="*/ 3 h 8"/>
                  <a:gd name="T34" fmla="*/ 5 w 14"/>
                  <a:gd name="T35" fmla="*/ 3 h 8"/>
                  <a:gd name="T36" fmla="*/ 6 w 14"/>
                  <a:gd name="T37" fmla="*/ 3 h 8"/>
                  <a:gd name="T38" fmla="*/ 6 w 14"/>
                  <a:gd name="T39" fmla="*/ 3 h 8"/>
                  <a:gd name="T40" fmla="*/ 6 w 14"/>
                  <a:gd name="T41" fmla="*/ 3 h 8"/>
                  <a:gd name="T42" fmla="*/ 6 w 14"/>
                  <a:gd name="T43" fmla="*/ 4 h 8"/>
                  <a:gd name="T44" fmla="*/ 7 w 14"/>
                  <a:gd name="T45" fmla="*/ 4 h 8"/>
                  <a:gd name="T46" fmla="*/ 7 w 14"/>
                  <a:gd name="T47" fmla="*/ 4 h 8"/>
                  <a:gd name="T48" fmla="*/ 7 w 14"/>
                  <a:gd name="T49" fmla="*/ 4 h 8"/>
                  <a:gd name="T50" fmla="*/ 8 w 14"/>
                  <a:gd name="T51" fmla="*/ 4 h 8"/>
                  <a:gd name="T52" fmla="*/ 8 w 14"/>
                  <a:gd name="T53" fmla="*/ 4 h 8"/>
                  <a:gd name="T54" fmla="*/ 8 w 14"/>
                  <a:gd name="T55" fmla="*/ 5 h 8"/>
                  <a:gd name="T56" fmla="*/ 8 w 14"/>
                  <a:gd name="T57" fmla="*/ 5 h 8"/>
                  <a:gd name="T58" fmla="*/ 9 w 14"/>
                  <a:gd name="T59" fmla="*/ 5 h 8"/>
                  <a:gd name="T60" fmla="*/ 9 w 14"/>
                  <a:gd name="T61" fmla="*/ 5 h 8"/>
                  <a:gd name="T62" fmla="*/ 9 w 14"/>
                  <a:gd name="T63" fmla="*/ 5 h 8"/>
                  <a:gd name="T64" fmla="*/ 9 w 14"/>
                  <a:gd name="T65" fmla="*/ 5 h 8"/>
                  <a:gd name="T66" fmla="*/ 10 w 14"/>
                  <a:gd name="T67" fmla="*/ 5 h 8"/>
                  <a:gd name="T68" fmla="*/ 10 w 14"/>
                  <a:gd name="T69" fmla="*/ 5 h 8"/>
                  <a:gd name="T70" fmla="*/ 10 w 14"/>
                  <a:gd name="T71" fmla="*/ 6 h 8"/>
                  <a:gd name="T72" fmla="*/ 11 w 14"/>
                  <a:gd name="T73" fmla="*/ 6 h 8"/>
                  <a:gd name="T74" fmla="*/ 11 w 14"/>
                  <a:gd name="T75" fmla="*/ 6 h 8"/>
                  <a:gd name="T76" fmla="*/ 11 w 14"/>
                  <a:gd name="T77" fmla="*/ 6 h 8"/>
                  <a:gd name="T78" fmla="*/ 11 w 14"/>
                  <a:gd name="T79" fmla="*/ 6 h 8"/>
                  <a:gd name="T80" fmla="*/ 12 w 14"/>
                  <a:gd name="T81" fmla="*/ 7 h 8"/>
                  <a:gd name="T82" fmla="*/ 12 w 14"/>
                  <a:gd name="T83" fmla="*/ 7 h 8"/>
                  <a:gd name="T84" fmla="*/ 12 w 14"/>
                  <a:gd name="T85" fmla="*/ 7 h 8"/>
                  <a:gd name="T86" fmla="*/ 13 w 14"/>
                  <a:gd name="T87" fmla="*/ 7 h 8"/>
                  <a:gd name="T88" fmla="*/ 13 w 14"/>
                  <a:gd name="T89" fmla="*/ 7 h 8"/>
                  <a:gd name="T90" fmla="*/ 13 w 14"/>
                  <a:gd name="T91" fmla="*/ 8 h 8"/>
                  <a:gd name="T92" fmla="*/ 14 w 14"/>
                  <a:gd name="T93" fmla="*/ 8 h 8"/>
                  <a:gd name="T94" fmla="*/ 14 w 14"/>
                  <a:gd name="T95" fmla="*/ 8 h 8"/>
                  <a:gd name="T96" fmla="*/ 14 w 14"/>
                  <a:gd name="T97" fmla="*/ 8 h 8"/>
                  <a:gd name="T98" fmla="*/ 14 w 14"/>
                  <a:gd name="T9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6" name="Freeform 47"/>
              <p:cNvSpPr>
                <a:spLocks/>
              </p:cNvSpPr>
              <p:nvPr/>
            </p:nvSpPr>
            <p:spPr bwMode="auto">
              <a:xfrm>
                <a:off x="1302" y="2222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1 w 14"/>
                  <a:gd name="T3" fmla="*/ 0 h 6"/>
                  <a:gd name="T4" fmla="*/ 1 w 14"/>
                  <a:gd name="T5" fmla="*/ 0 h 6"/>
                  <a:gd name="T6" fmla="*/ 1 w 14"/>
                  <a:gd name="T7" fmla="*/ 0 h 6"/>
                  <a:gd name="T8" fmla="*/ 1 w 14"/>
                  <a:gd name="T9" fmla="*/ 1 h 6"/>
                  <a:gd name="T10" fmla="*/ 2 w 14"/>
                  <a:gd name="T11" fmla="*/ 1 h 6"/>
                  <a:gd name="T12" fmla="*/ 2 w 14"/>
                  <a:gd name="T13" fmla="*/ 1 h 6"/>
                  <a:gd name="T14" fmla="*/ 2 w 14"/>
                  <a:gd name="T15" fmla="*/ 1 h 6"/>
                  <a:gd name="T16" fmla="*/ 3 w 14"/>
                  <a:gd name="T17" fmla="*/ 1 h 6"/>
                  <a:gd name="T18" fmla="*/ 3 w 14"/>
                  <a:gd name="T19" fmla="*/ 1 h 6"/>
                  <a:gd name="T20" fmla="*/ 3 w 14"/>
                  <a:gd name="T21" fmla="*/ 2 h 6"/>
                  <a:gd name="T22" fmla="*/ 4 w 14"/>
                  <a:gd name="T23" fmla="*/ 2 h 6"/>
                  <a:gd name="T24" fmla="*/ 4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5 w 14"/>
                  <a:gd name="T31" fmla="*/ 2 h 6"/>
                  <a:gd name="T32" fmla="*/ 5 w 14"/>
                  <a:gd name="T33" fmla="*/ 2 h 6"/>
                  <a:gd name="T34" fmla="*/ 5 w 14"/>
                  <a:gd name="T35" fmla="*/ 2 h 6"/>
                  <a:gd name="T36" fmla="*/ 6 w 14"/>
                  <a:gd name="T37" fmla="*/ 3 h 6"/>
                  <a:gd name="T38" fmla="*/ 6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7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8 w 14"/>
                  <a:gd name="T53" fmla="*/ 3 h 6"/>
                  <a:gd name="T54" fmla="*/ 8 w 14"/>
                  <a:gd name="T55" fmla="*/ 3 h 6"/>
                  <a:gd name="T56" fmla="*/ 8 w 14"/>
                  <a:gd name="T57" fmla="*/ 3 h 6"/>
                  <a:gd name="T58" fmla="*/ 9 w 14"/>
                  <a:gd name="T59" fmla="*/ 3 h 6"/>
                  <a:gd name="T60" fmla="*/ 9 w 14"/>
                  <a:gd name="T61" fmla="*/ 4 h 6"/>
                  <a:gd name="T62" fmla="*/ 9 w 14"/>
                  <a:gd name="T63" fmla="*/ 4 h 6"/>
                  <a:gd name="T64" fmla="*/ 9 w 14"/>
                  <a:gd name="T65" fmla="*/ 4 h 6"/>
                  <a:gd name="T66" fmla="*/ 10 w 14"/>
                  <a:gd name="T67" fmla="*/ 4 h 6"/>
                  <a:gd name="T68" fmla="*/ 10 w 14"/>
                  <a:gd name="T69" fmla="*/ 4 h 6"/>
                  <a:gd name="T70" fmla="*/ 10 w 14"/>
                  <a:gd name="T71" fmla="*/ 4 h 6"/>
                  <a:gd name="T72" fmla="*/ 11 w 14"/>
                  <a:gd name="T73" fmla="*/ 4 h 6"/>
                  <a:gd name="T74" fmla="*/ 11 w 14"/>
                  <a:gd name="T75" fmla="*/ 4 h 6"/>
                  <a:gd name="T76" fmla="*/ 11 w 14"/>
                  <a:gd name="T77" fmla="*/ 5 h 6"/>
                  <a:gd name="T78" fmla="*/ 11 w 14"/>
                  <a:gd name="T79" fmla="*/ 5 h 6"/>
                  <a:gd name="T80" fmla="*/ 12 w 14"/>
                  <a:gd name="T81" fmla="*/ 5 h 6"/>
                  <a:gd name="T82" fmla="*/ 12 w 14"/>
                  <a:gd name="T83" fmla="*/ 5 h 6"/>
                  <a:gd name="T84" fmla="*/ 12 w 14"/>
                  <a:gd name="T85" fmla="*/ 5 h 6"/>
                  <a:gd name="T86" fmla="*/ 12 w 14"/>
                  <a:gd name="T87" fmla="*/ 5 h 6"/>
                  <a:gd name="T88" fmla="*/ 13 w 14"/>
                  <a:gd name="T89" fmla="*/ 5 h 6"/>
                  <a:gd name="T90" fmla="*/ 13 w 14"/>
                  <a:gd name="T91" fmla="*/ 5 h 6"/>
                  <a:gd name="T92" fmla="*/ 13 w 14"/>
                  <a:gd name="T93" fmla="*/ 6 h 6"/>
                  <a:gd name="T94" fmla="*/ 14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7" name="Freeform 48"/>
              <p:cNvSpPr>
                <a:spLocks/>
              </p:cNvSpPr>
              <p:nvPr/>
            </p:nvSpPr>
            <p:spPr bwMode="auto">
              <a:xfrm>
                <a:off x="1316" y="2228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1 w 14"/>
                  <a:gd name="T3" fmla="*/ 0 h 6"/>
                  <a:gd name="T4" fmla="*/ 1 w 14"/>
                  <a:gd name="T5" fmla="*/ 0 h 6"/>
                  <a:gd name="T6" fmla="*/ 1 w 14"/>
                  <a:gd name="T7" fmla="*/ 0 h 6"/>
                  <a:gd name="T8" fmla="*/ 2 w 14"/>
                  <a:gd name="T9" fmla="*/ 0 h 6"/>
                  <a:gd name="T10" fmla="*/ 2 w 14"/>
                  <a:gd name="T11" fmla="*/ 0 h 6"/>
                  <a:gd name="T12" fmla="*/ 2 w 14"/>
                  <a:gd name="T13" fmla="*/ 1 h 6"/>
                  <a:gd name="T14" fmla="*/ 2 w 14"/>
                  <a:gd name="T15" fmla="*/ 1 h 6"/>
                  <a:gd name="T16" fmla="*/ 3 w 14"/>
                  <a:gd name="T17" fmla="*/ 1 h 6"/>
                  <a:gd name="T18" fmla="*/ 3 w 14"/>
                  <a:gd name="T19" fmla="*/ 1 h 6"/>
                  <a:gd name="T20" fmla="*/ 3 w 14"/>
                  <a:gd name="T21" fmla="*/ 1 h 6"/>
                  <a:gd name="T22" fmla="*/ 4 w 14"/>
                  <a:gd name="T23" fmla="*/ 1 h 6"/>
                  <a:gd name="T24" fmla="*/ 4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4 w 14"/>
                  <a:gd name="T31" fmla="*/ 2 h 6"/>
                  <a:gd name="T32" fmla="*/ 5 w 14"/>
                  <a:gd name="T33" fmla="*/ 2 h 6"/>
                  <a:gd name="T34" fmla="*/ 5 w 14"/>
                  <a:gd name="T35" fmla="*/ 2 h 6"/>
                  <a:gd name="T36" fmla="*/ 5 w 14"/>
                  <a:gd name="T37" fmla="*/ 3 h 6"/>
                  <a:gd name="T38" fmla="*/ 6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7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8 w 14"/>
                  <a:gd name="T53" fmla="*/ 3 h 6"/>
                  <a:gd name="T54" fmla="*/ 8 w 14"/>
                  <a:gd name="T55" fmla="*/ 4 h 6"/>
                  <a:gd name="T56" fmla="*/ 8 w 14"/>
                  <a:gd name="T57" fmla="*/ 4 h 6"/>
                  <a:gd name="T58" fmla="*/ 9 w 14"/>
                  <a:gd name="T59" fmla="*/ 4 h 6"/>
                  <a:gd name="T60" fmla="*/ 9 w 14"/>
                  <a:gd name="T61" fmla="*/ 4 h 6"/>
                  <a:gd name="T62" fmla="*/ 9 w 14"/>
                  <a:gd name="T63" fmla="*/ 4 h 6"/>
                  <a:gd name="T64" fmla="*/ 9 w 14"/>
                  <a:gd name="T65" fmla="*/ 4 h 6"/>
                  <a:gd name="T66" fmla="*/ 10 w 14"/>
                  <a:gd name="T67" fmla="*/ 4 h 6"/>
                  <a:gd name="T68" fmla="*/ 10 w 14"/>
                  <a:gd name="T69" fmla="*/ 4 h 6"/>
                  <a:gd name="T70" fmla="*/ 10 w 14"/>
                  <a:gd name="T71" fmla="*/ 4 h 6"/>
                  <a:gd name="T72" fmla="*/ 10 w 14"/>
                  <a:gd name="T73" fmla="*/ 5 h 6"/>
                  <a:gd name="T74" fmla="*/ 11 w 14"/>
                  <a:gd name="T75" fmla="*/ 5 h 6"/>
                  <a:gd name="T76" fmla="*/ 11 w 14"/>
                  <a:gd name="T77" fmla="*/ 5 h 6"/>
                  <a:gd name="T78" fmla="*/ 11 w 14"/>
                  <a:gd name="T79" fmla="*/ 5 h 6"/>
                  <a:gd name="T80" fmla="*/ 11 w 14"/>
                  <a:gd name="T81" fmla="*/ 5 h 6"/>
                  <a:gd name="T82" fmla="*/ 12 w 14"/>
                  <a:gd name="T83" fmla="*/ 5 h 6"/>
                  <a:gd name="T84" fmla="*/ 12 w 14"/>
                  <a:gd name="T85" fmla="*/ 5 h 6"/>
                  <a:gd name="T86" fmla="*/ 12 w 14"/>
                  <a:gd name="T87" fmla="*/ 5 h 6"/>
                  <a:gd name="T88" fmla="*/ 13 w 14"/>
                  <a:gd name="T89" fmla="*/ 6 h 6"/>
                  <a:gd name="T90" fmla="*/ 13 w 14"/>
                  <a:gd name="T91" fmla="*/ 6 h 6"/>
                  <a:gd name="T92" fmla="*/ 13 w 14"/>
                  <a:gd name="T93" fmla="*/ 6 h 6"/>
                  <a:gd name="T94" fmla="*/ 13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8" name="Freeform 49"/>
              <p:cNvSpPr>
                <a:spLocks/>
              </p:cNvSpPr>
              <p:nvPr/>
            </p:nvSpPr>
            <p:spPr bwMode="auto">
              <a:xfrm>
                <a:off x="1330" y="2234"/>
                <a:ext cx="14" cy="5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0 h 5"/>
                  <a:gd name="T4" fmla="*/ 1 w 14"/>
                  <a:gd name="T5" fmla="*/ 0 h 5"/>
                  <a:gd name="T6" fmla="*/ 1 w 14"/>
                  <a:gd name="T7" fmla="*/ 0 h 5"/>
                  <a:gd name="T8" fmla="*/ 2 w 14"/>
                  <a:gd name="T9" fmla="*/ 0 h 5"/>
                  <a:gd name="T10" fmla="*/ 2 w 14"/>
                  <a:gd name="T11" fmla="*/ 1 h 5"/>
                  <a:gd name="T12" fmla="*/ 2 w 14"/>
                  <a:gd name="T13" fmla="*/ 1 h 5"/>
                  <a:gd name="T14" fmla="*/ 2 w 14"/>
                  <a:gd name="T15" fmla="*/ 1 h 5"/>
                  <a:gd name="T16" fmla="*/ 2 w 14"/>
                  <a:gd name="T17" fmla="*/ 1 h 5"/>
                  <a:gd name="T18" fmla="*/ 3 w 14"/>
                  <a:gd name="T19" fmla="*/ 1 h 5"/>
                  <a:gd name="T20" fmla="*/ 3 w 14"/>
                  <a:gd name="T21" fmla="*/ 1 h 5"/>
                  <a:gd name="T22" fmla="*/ 3 w 14"/>
                  <a:gd name="T23" fmla="*/ 1 h 5"/>
                  <a:gd name="T24" fmla="*/ 4 w 14"/>
                  <a:gd name="T25" fmla="*/ 1 h 5"/>
                  <a:gd name="T26" fmla="*/ 4 w 14"/>
                  <a:gd name="T27" fmla="*/ 2 h 5"/>
                  <a:gd name="T28" fmla="*/ 4 w 14"/>
                  <a:gd name="T29" fmla="*/ 2 h 5"/>
                  <a:gd name="T30" fmla="*/ 4 w 14"/>
                  <a:gd name="T31" fmla="*/ 2 h 5"/>
                  <a:gd name="T32" fmla="*/ 5 w 14"/>
                  <a:gd name="T33" fmla="*/ 2 h 5"/>
                  <a:gd name="T34" fmla="*/ 5 w 14"/>
                  <a:gd name="T35" fmla="*/ 2 h 5"/>
                  <a:gd name="T36" fmla="*/ 5 w 14"/>
                  <a:gd name="T37" fmla="*/ 2 h 5"/>
                  <a:gd name="T38" fmla="*/ 6 w 14"/>
                  <a:gd name="T39" fmla="*/ 2 h 5"/>
                  <a:gd name="T40" fmla="*/ 6 w 14"/>
                  <a:gd name="T41" fmla="*/ 2 h 5"/>
                  <a:gd name="T42" fmla="*/ 6 w 14"/>
                  <a:gd name="T43" fmla="*/ 2 h 5"/>
                  <a:gd name="T44" fmla="*/ 7 w 14"/>
                  <a:gd name="T45" fmla="*/ 2 h 5"/>
                  <a:gd name="T46" fmla="*/ 7 w 14"/>
                  <a:gd name="T47" fmla="*/ 3 h 5"/>
                  <a:gd name="T48" fmla="*/ 7 w 14"/>
                  <a:gd name="T49" fmla="*/ 3 h 5"/>
                  <a:gd name="T50" fmla="*/ 7 w 14"/>
                  <a:gd name="T51" fmla="*/ 3 h 5"/>
                  <a:gd name="T52" fmla="*/ 8 w 14"/>
                  <a:gd name="T53" fmla="*/ 3 h 5"/>
                  <a:gd name="T54" fmla="*/ 8 w 14"/>
                  <a:gd name="T55" fmla="*/ 3 h 5"/>
                  <a:gd name="T56" fmla="*/ 8 w 14"/>
                  <a:gd name="T57" fmla="*/ 3 h 5"/>
                  <a:gd name="T58" fmla="*/ 8 w 14"/>
                  <a:gd name="T59" fmla="*/ 3 h 5"/>
                  <a:gd name="T60" fmla="*/ 9 w 14"/>
                  <a:gd name="T61" fmla="*/ 3 h 5"/>
                  <a:gd name="T62" fmla="*/ 9 w 14"/>
                  <a:gd name="T63" fmla="*/ 3 h 5"/>
                  <a:gd name="T64" fmla="*/ 9 w 14"/>
                  <a:gd name="T65" fmla="*/ 3 h 5"/>
                  <a:gd name="T66" fmla="*/ 9 w 14"/>
                  <a:gd name="T67" fmla="*/ 4 h 5"/>
                  <a:gd name="T68" fmla="*/ 10 w 14"/>
                  <a:gd name="T69" fmla="*/ 4 h 5"/>
                  <a:gd name="T70" fmla="*/ 10 w 14"/>
                  <a:gd name="T71" fmla="*/ 4 h 5"/>
                  <a:gd name="T72" fmla="*/ 10 w 14"/>
                  <a:gd name="T73" fmla="*/ 4 h 5"/>
                  <a:gd name="T74" fmla="*/ 11 w 14"/>
                  <a:gd name="T75" fmla="*/ 4 h 5"/>
                  <a:gd name="T76" fmla="*/ 11 w 14"/>
                  <a:gd name="T77" fmla="*/ 4 h 5"/>
                  <a:gd name="T78" fmla="*/ 11 w 14"/>
                  <a:gd name="T79" fmla="*/ 4 h 5"/>
                  <a:gd name="T80" fmla="*/ 11 w 14"/>
                  <a:gd name="T81" fmla="*/ 4 h 5"/>
                  <a:gd name="T82" fmla="*/ 12 w 14"/>
                  <a:gd name="T83" fmla="*/ 4 h 5"/>
                  <a:gd name="T84" fmla="*/ 12 w 14"/>
                  <a:gd name="T85" fmla="*/ 5 h 5"/>
                  <a:gd name="T86" fmla="*/ 12 w 14"/>
                  <a:gd name="T87" fmla="*/ 5 h 5"/>
                  <a:gd name="T88" fmla="*/ 13 w 14"/>
                  <a:gd name="T89" fmla="*/ 5 h 5"/>
                  <a:gd name="T90" fmla="*/ 13 w 14"/>
                  <a:gd name="T91" fmla="*/ 5 h 5"/>
                  <a:gd name="T92" fmla="*/ 13 w 14"/>
                  <a:gd name="T93" fmla="*/ 5 h 5"/>
                  <a:gd name="T94" fmla="*/ 14 w 14"/>
                  <a:gd name="T95" fmla="*/ 5 h 5"/>
                  <a:gd name="T96" fmla="*/ 14 w 14"/>
                  <a:gd name="T97" fmla="*/ 5 h 5"/>
                  <a:gd name="T98" fmla="*/ 14 w 14"/>
                  <a:gd name="T9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59" name="Freeform 50"/>
              <p:cNvSpPr>
                <a:spLocks/>
              </p:cNvSpPr>
              <p:nvPr/>
            </p:nvSpPr>
            <p:spPr bwMode="auto">
              <a:xfrm>
                <a:off x="1344" y="2239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0 w 14"/>
                  <a:gd name="T3" fmla="*/ 0 h 6"/>
                  <a:gd name="T4" fmla="*/ 1 w 14"/>
                  <a:gd name="T5" fmla="*/ 0 h 6"/>
                  <a:gd name="T6" fmla="*/ 1 w 14"/>
                  <a:gd name="T7" fmla="*/ 1 h 6"/>
                  <a:gd name="T8" fmla="*/ 1 w 14"/>
                  <a:gd name="T9" fmla="*/ 1 h 6"/>
                  <a:gd name="T10" fmla="*/ 2 w 14"/>
                  <a:gd name="T11" fmla="*/ 1 h 6"/>
                  <a:gd name="T12" fmla="*/ 2 w 14"/>
                  <a:gd name="T13" fmla="*/ 1 h 6"/>
                  <a:gd name="T14" fmla="*/ 2 w 14"/>
                  <a:gd name="T15" fmla="*/ 1 h 6"/>
                  <a:gd name="T16" fmla="*/ 2 w 14"/>
                  <a:gd name="T17" fmla="*/ 1 h 6"/>
                  <a:gd name="T18" fmla="*/ 3 w 14"/>
                  <a:gd name="T19" fmla="*/ 2 h 6"/>
                  <a:gd name="T20" fmla="*/ 3 w 14"/>
                  <a:gd name="T21" fmla="*/ 2 h 6"/>
                  <a:gd name="T22" fmla="*/ 3 w 14"/>
                  <a:gd name="T23" fmla="*/ 2 h 6"/>
                  <a:gd name="T24" fmla="*/ 4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4 w 14"/>
                  <a:gd name="T31" fmla="*/ 2 h 6"/>
                  <a:gd name="T32" fmla="*/ 5 w 14"/>
                  <a:gd name="T33" fmla="*/ 3 h 6"/>
                  <a:gd name="T34" fmla="*/ 5 w 14"/>
                  <a:gd name="T35" fmla="*/ 3 h 6"/>
                  <a:gd name="T36" fmla="*/ 5 w 14"/>
                  <a:gd name="T37" fmla="*/ 3 h 6"/>
                  <a:gd name="T38" fmla="*/ 6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6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7 w 14"/>
                  <a:gd name="T53" fmla="*/ 4 h 6"/>
                  <a:gd name="T54" fmla="*/ 8 w 14"/>
                  <a:gd name="T55" fmla="*/ 4 h 6"/>
                  <a:gd name="T56" fmla="*/ 8 w 14"/>
                  <a:gd name="T57" fmla="*/ 4 h 6"/>
                  <a:gd name="T58" fmla="*/ 8 w 14"/>
                  <a:gd name="T59" fmla="*/ 4 h 6"/>
                  <a:gd name="T60" fmla="*/ 9 w 14"/>
                  <a:gd name="T61" fmla="*/ 4 h 6"/>
                  <a:gd name="T62" fmla="*/ 9 w 14"/>
                  <a:gd name="T63" fmla="*/ 4 h 6"/>
                  <a:gd name="T64" fmla="*/ 9 w 14"/>
                  <a:gd name="T65" fmla="*/ 4 h 6"/>
                  <a:gd name="T66" fmla="*/ 9 w 14"/>
                  <a:gd name="T67" fmla="*/ 4 h 6"/>
                  <a:gd name="T68" fmla="*/ 10 w 14"/>
                  <a:gd name="T69" fmla="*/ 5 h 6"/>
                  <a:gd name="T70" fmla="*/ 10 w 14"/>
                  <a:gd name="T71" fmla="*/ 5 h 6"/>
                  <a:gd name="T72" fmla="*/ 10 w 14"/>
                  <a:gd name="T73" fmla="*/ 5 h 6"/>
                  <a:gd name="T74" fmla="*/ 11 w 14"/>
                  <a:gd name="T75" fmla="*/ 5 h 6"/>
                  <a:gd name="T76" fmla="*/ 11 w 14"/>
                  <a:gd name="T77" fmla="*/ 5 h 6"/>
                  <a:gd name="T78" fmla="*/ 11 w 14"/>
                  <a:gd name="T79" fmla="*/ 5 h 6"/>
                  <a:gd name="T80" fmla="*/ 12 w 14"/>
                  <a:gd name="T81" fmla="*/ 5 h 6"/>
                  <a:gd name="T82" fmla="*/ 12 w 14"/>
                  <a:gd name="T83" fmla="*/ 5 h 6"/>
                  <a:gd name="T84" fmla="*/ 12 w 14"/>
                  <a:gd name="T85" fmla="*/ 6 h 6"/>
                  <a:gd name="T86" fmla="*/ 12 w 14"/>
                  <a:gd name="T87" fmla="*/ 6 h 6"/>
                  <a:gd name="T88" fmla="*/ 12 w 14"/>
                  <a:gd name="T89" fmla="*/ 6 h 6"/>
                  <a:gd name="T90" fmla="*/ 13 w 14"/>
                  <a:gd name="T91" fmla="*/ 6 h 6"/>
                  <a:gd name="T92" fmla="*/ 13 w 14"/>
                  <a:gd name="T93" fmla="*/ 6 h 6"/>
                  <a:gd name="T94" fmla="*/ 13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0" name="Freeform 51"/>
              <p:cNvSpPr>
                <a:spLocks/>
              </p:cNvSpPr>
              <p:nvPr/>
            </p:nvSpPr>
            <p:spPr bwMode="auto">
              <a:xfrm>
                <a:off x="1358" y="2245"/>
                <a:ext cx="14" cy="6"/>
              </a:xfrm>
              <a:custGeom>
                <a:avLst/>
                <a:gdLst>
                  <a:gd name="T0" fmla="*/ 0 w 14"/>
                  <a:gd name="T1" fmla="*/ 0 h 6"/>
                  <a:gd name="T2" fmla="*/ 0 w 14"/>
                  <a:gd name="T3" fmla="*/ 1 h 6"/>
                  <a:gd name="T4" fmla="*/ 1 w 14"/>
                  <a:gd name="T5" fmla="*/ 1 h 6"/>
                  <a:gd name="T6" fmla="*/ 1 w 14"/>
                  <a:gd name="T7" fmla="*/ 1 h 6"/>
                  <a:gd name="T8" fmla="*/ 1 w 14"/>
                  <a:gd name="T9" fmla="*/ 1 h 6"/>
                  <a:gd name="T10" fmla="*/ 2 w 14"/>
                  <a:gd name="T11" fmla="*/ 1 h 6"/>
                  <a:gd name="T12" fmla="*/ 2 w 14"/>
                  <a:gd name="T13" fmla="*/ 1 h 6"/>
                  <a:gd name="T14" fmla="*/ 2 w 14"/>
                  <a:gd name="T15" fmla="*/ 1 h 6"/>
                  <a:gd name="T16" fmla="*/ 2 w 14"/>
                  <a:gd name="T17" fmla="*/ 1 h 6"/>
                  <a:gd name="T18" fmla="*/ 3 w 14"/>
                  <a:gd name="T19" fmla="*/ 2 h 6"/>
                  <a:gd name="T20" fmla="*/ 3 w 14"/>
                  <a:gd name="T21" fmla="*/ 2 h 6"/>
                  <a:gd name="T22" fmla="*/ 3 w 14"/>
                  <a:gd name="T23" fmla="*/ 2 h 6"/>
                  <a:gd name="T24" fmla="*/ 4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4 w 14"/>
                  <a:gd name="T31" fmla="*/ 2 h 6"/>
                  <a:gd name="T32" fmla="*/ 4 w 14"/>
                  <a:gd name="T33" fmla="*/ 2 h 6"/>
                  <a:gd name="T34" fmla="*/ 5 w 14"/>
                  <a:gd name="T35" fmla="*/ 2 h 6"/>
                  <a:gd name="T36" fmla="*/ 5 w 14"/>
                  <a:gd name="T37" fmla="*/ 2 h 6"/>
                  <a:gd name="T38" fmla="*/ 5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6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7 w 14"/>
                  <a:gd name="T53" fmla="*/ 3 h 6"/>
                  <a:gd name="T54" fmla="*/ 8 w 14"/>
                  <a:gd name="T55" fmla="*/ 3 h 6"/>
                  <a:gd name="T56" fmla="*/ 8 w 14"/>
                  <a:gd name="T57" fmla="*/ 4 h 6"/>
                  <a:gd name="T58" fmla="*/ 8 w 14"/>
                  <a:gd name="T59" fmla="*/ 4 h 6"/>
                  <a:gd name="T60" fmla="*/ 9 w 14"/>
                  <a:gd name="T61" fmla="*/ 3 h 6"/>
                  <a:gd name="T62" fmla="*/ 9 w 14"/>
                  <a:gd name="T63" fmla="*/ 3 h 6"/>
                  <a:gd name="T64" fmla="*/ 9 w 14"/>
                  <a:gd name="T65" fmla="*/ 3 h 6"/>
                  <a:gd name="T66" fmla="*/ 9 w 14"/>
                  <a:gd name="T67" fmla="*/ 3 h 6"/>
                  <a:gd name="T68" fmla="*/ 10 w 14"/>
                  <a:gd name="T69" fmla="*/ 3 h 6"/>
                  <a:gd name="T70" fmla="*/ 10 w 14"/>
                  <a:gd name="T71" fmla="*/ 3 h 6"/>
                  <a:gd name="T72" fmla="*/ 10 w 14"/>
                  <a:gd name="T73" fmla="*/ 3 h 6"/>
                  <a:gd name="T74" fmla="*/ 10 w 14"/>
                  <a:gd name="T75" fmla="*/ 3 h 6"/>
                  <a:gd name="T76" fmla="*/ 11 w 14"/>
                  <a:gd name="T77" fmla="*/ 4 h 6"/>
                  <a:gd name="T78" fmla="*/ 11 w 14"/>
                  <a:gd name="T79" fmla="*/ 4 h 6"/>
                  <a:gd name="T80" fmla="*/ 11 w 14"/>
                  <a:gd name="T81" fmla="*/ 4 h 6"/>
                  <a:gd name="T82" fmla="*/ 12 w 14"/>
                  <a:gd name="T83" fmla="*/ 4 h 6"/>
                  <a:gd name="T84" fmla="*/ 12 w 14"/>
                  <a:gd name="T85" fmla="*/ 4 h 6"/>
                  <a:gd name="T86" fmla="*/ 12 w 14"/>
                  <a:gd name="T87" fmla="*/ 4 h 6"/>
                  <a:gd name="T88" fmla="*/ 13 w 14"/>
                  <a:gd name="T89" fmla="*/ 5 h 6"/>
                  <a:gd name="T90" fmla="*/ 13 w 14"/>
                  <a:gd name="T91" fmla="*/ 5 h 6"/>
                  <a:gd name="T92" fmla="*/ 13 w 14"/>
                  <a:gd name="T93" fmla="*/ 5 h 6"/>
                  <a:gd name="T94" fmla="*/ 13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1" name="Freeform 52"/>
              <p:cNvSpPr>
                <a:spLocks/>
              </p:cNvSpPr>
              <p:nvPr/>
            </p:nvSpPr>
            <p:spPr bwMode="auto">
              <a:xfrm>
                <a:off x="1372" y="2250"/>
                <a:ext cx="14" cy="4"/>
              </a:xfrm>
              <a:custGeom>
                <a:avLst/>
                <a:gdLst>
                  <a:gd name="T0" fmla="*/ 0 w 14"/>
                  <a:gd name="T1" fmla="*/ 1 h 4"/>
                  <a:gd name="T2" fmla="*/ 0 w 14"/>
                  <a:gd name="T3" fmla="*/ 1 h 4"/>
                  <a:gd name="T4" fmla="*/ 1 w 14"/>
                  <a:gd name="T5" fmla="*/ 1 h 4"/>
                  <a:gd name="T6" fmla="*/ 1 w 14"/>
                  <a:gd name="T7" fmla="*/ 1 h 4"/>
                  <a:gd name="T8" fmla="*/ 1 w 14"/>
                  <a:gd name="T9" fmla="*/ 0 h 4"/>
                  <a:gd name="T10" fmla="*/ 1 w 14"/>
                  <a:gd name="T11" fmla="*/ 0 h 4"/>
                  <a:gd name="T12" fmla="*/ 2 w 14"/>
                  <a:gd name="T13" fmla="*/ 0 h 4"/>
                  <a:gd name="T14" fmla="*/ 2 w 14"/>
                  <a:gd name="T15" fmla="*/ 0 h 4"/>
                  <a:gd name="T16" fmla="*/ 2 w 14"/>
                  <a:gd name="T17" fmla="*/ 0 h 4"/>
                  <a:gd name="T18" fmla="*/ 2 w 14"/>
                  <a:gd name="T19" fmla="*/ 0 h 4"/>
                  <a:gd name="T20" fmla="*/ 3 w 14"/>
                  <a:gd name="T21" fmla="*/ 0 h 4"/>
                  <a:gd name="T22" fmla="*/ 3 w 14"/>
                  <a:gd name="T23" fmla="*/ 1 h 4"/>
                  <a:gd name="T24" fmla="*/ 3 w 14"/>
                  <a:gd name="T25" fmla="*/ 1 h 4"/>
                  <a:gd name="T26" fmla="*/ 4 w 14"/>
                  <a:gd name="T27" fmla="*/ 1 h 4"/>
                  <a:gd name="T28" fmla="*/ 4 w 14"/>
                  <a:gd name="T29" fmla="*/ 1 h 4"/>
                  <a:gd name="T30" fmla="*/ 4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5 w 14"/>
                  <a:gd name="T37" fmla="*/ 2 h 4"/>
                  <a:gd name="T38" fmla="*/ 5 w 14"/>
                  <a:gd name="T39" fmla="*/ 2 h 4"/>
                  <a:gd name="T40" fmla="*/ 6 w 14"/>
                  <a:gd name="T41" fmla="*/ 2 h 4"/>
                  <a:gd name="T42" fmla="*/ 6 w 14"/>
                  <a:gd name="T43" fmla="*/ 2 h 4"/>
                  <a:gd name="T44" fmla="*/ 6 w 14"/>
                  <a:gd name="T45" fmla="*/ 2 h 4"/>
                  <a:gd name="T46" fmla="*/ 7 w 14"/>
                  <a:gd name="T47" fmla="*/ 2 h 4"/>
                  <a:gd name="T48" fmla="*/ 7 w 14"/>
                  <a:gd name="T49" fmla="*/ 2 h 4"/>
                  <a:gd name="T50" fmla="*/ 7 w 14"/>
                  <a:gd name="T51" fmla="*/ 2 h 4"/>
                  <a:gd name="T52" fmla="*/ 7 w 14"/>
                  <a:gd name="T53" fmla="*/ 2 h 4"/>
                  <a:gd name="T54" fmla="*/ 8 w 14"/>
                  <a:gd name="T55" fmla="*/ 3 h 4"/>
                  <a:gd name="T56" fmla="*/ 8 w 14"/>
                  <a:gd name="T57" fmla="*/ 3 h 4"/>
                  <a:gd name="T58" fmla="*/ 8 w 14"/>
                  <a:gd name="T59" fmla="*/ 3 h 4"/>
                  <a:gd name="T60" fmla="*/ 8 w 14"/>
                  <a:gd name="T61" fmla="*/ 3 h 4"/>
                  <a:gd name="T62" fmla="*/ 9 w 14"/>
                  <a:gd name="T63" fmla="*/ 3 h 4"/>
                  <a:gd name="T64" fmla="*/ 9 w 14"/>
                  <a:gd name="T65" fmla="*/ 3 h 4"/>
                  <a:gd name="T66" fmla="*/ 9 w 14"/>
                  <a:gd name="T67" fmla="*/ 3 h 4"/>
                  <a:gd name="T68" fmla="*/ 10 w 14"/>
                  <a:gd name="T69" fmla="*/ 3 h 4"/>
                  <a:gd name="T70" fmla="*/ 10 w 14"/>
                  <a:gd name="T71" fmla="*/ 3 h 4"/>
                  <a:gd name="T72" fmla="*/ 10 w 14"/>
                  <a:gd name="T73" fmla="*/ 3 h 4"/>
                  <a:gd name="T74" fmla="*/ 11 w 14"/>
                  <a:gd name="T75" fmla="*/ 3 h 4"/>
                  <a:gd name="T76" fmla="*/ 11 w 14"/>
                  <a:gd name="T77" fmla="*/ 3 h 4"/>
                  <a:gd name="T78" fmla="*/ 11 w 14"/>
                  <a:gd name="T79" fmla="*/ 3 h 4"/>
                  <a:gd name="T80" fmla="*/ 11 w 14"/>
                  <a:gd name="T81" fmla="*/ 3 h 4"/>
                  <a:gd name="T82" fmla="*/ 12 w 14"/>
                  <a:gd name="T83" fmla="*/ 3 h 4"/>
                  <a:gd name="T84" fmla="*/ 12 w 14"/>
                  <a:gd name="T85" fmla="*/ 3 h 4"/>
                  <a:gd name="T86" fmla="*/ 12 w 14"/>
                  <a:gd name="T87" fmla="*/ 3 h 4"/>
                  <a:gd name="T88" fmla="*/ 13 w 14"/>
                  <a:gd name="T89" fmla="*/ 4 h 4"/>
                  <a:gd name="T90" fmla="*/ 13 w 14"/>
                  <a:gd name="T91" fmla="*/ 4 h 4"/>
                  <a:gd name="T92" fmla="*/ 13 w 14"/>
                  <a:gd name="T93" fmla="*/ 4 h 4"/>
                  <a:gd name="T94" fmla="*/ 13 w 14"/>
                  <a:gd name="T95" fmla="*/ 4 h 4"/>
                  <a:gd name="T96" fmla="*/ 13 w 14"/>
                  <a:gd name="T97" fmla="*/ 4 h 4"/>
                  <a:gd name="T98" fmla="*/ 14 w 14"/>
                  <a:gd name="T9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2" name="Freeform 53"/>
              <p:cNvSpPr>
                <a:spLocks/>
              </p:cNvSpPr>
              <p:nvPr/>
            </p:nvSpPr>
            <p:spPr bwMode="auto">
              <a:xfrm>
                <a:off x="1386" y="2254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0 w 14"/>
                  <a:gd name="T3" fmla="*/ 0 h 2"/>
                  <a:gd name="T4" fmla="*/ 0 w 14"/>
                  <a:gd name="T5" fmla="*/ 0 h 2"/>
                  <a:gd name="T6" fmla="*/ 1 w 14"/>
                  <a:gd name="T7" fmla="*/ 0 h 2"/>
                  <a:gd name="T8" fmla="*/ 1 w 14"/>
                  <a:gd name="T9" fmla="*/ 0 h 2"/>
                  <a:gd name="T10" fmla="*/ 1 w 14"/>
                  <a:gd name="T11" fmla="*/ 0 h 2"/>
                  <a:gd name="T12" fmla="*/ 2 w 14"/>
                  <a:gd name="T13" fmla="*/ 0 h 2"/>
                  <a:gd name="T14" fmla="*/ 2 w 14"/>
                  <a:gd name="T15" fmla="*/ 0 h 2"/>
                  <a:gd name="T16" fmla="*/ 2 w 14"/>
                  <a:gd name="T17" fmla="*/ 0 h 2"/>
                  <a:gd name="T18" fmla="*/ 3 w 14"/>
                  <a:gd name="T19" fmla="*/ 0 h 2"/>
                  <a:gd name="T20" fmla="*/ 3 w 14"/>
                  <a:gd name="T21" fmla="*/ 0 h 2"/>
                  <a:gd name="T22" fmla="*/ 3 w 14"/>
                  <a:gd name="T23" fmla="*/ 1 h 2"/>
                  <a:gd name="T24" fmla="*/ 3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5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6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7 w 14"/>
                  <a:gd name="T55" fmla="*/ 1 h 2"/>
                  <a:gd name="T56" fmla="*/ 8 w 14"/>
                  <a:gd name="T57" fmla="*/ 2 h 2"/>
                  <a:gd name="T58" fmla="*/ 8 w 14"/>
                  <a:gd name="T59" fmla="*/ 2 h 2"/>
                  <a:gd name="T60" fmla="*/ 8 w 14"/>
                  <a:gd name="T61" fmla="*/ 2 h 2"/>
                  <a:gd name="T62" fmla="*/ 9 w 14"/>
                  <a:gd name="T63" fmla="*/ 2 h 2"/>
                  <a:gd name="T64" fmla="*/ 9 w 14"/>
                  <a:gd name="T65" fmla="*/ 2 h 2"/>
                  <a:gd name="T66" fmla="*/ 9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0 w 14"/>
                  <a:gd name="T73" fmla="*/ 2 h 2"/>
                  <a:gd name="T74" fmla="*/ 10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1 w 14"/>
                  <a:gd name="T81" fmla="*/ 2 h 2"/>
                  <a:gd name="T82" fmla="*/ 11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2 w 14"/>
                  <a:gd name="T89" fmla="*/ 2 h 2"/>
                  <a:gd name="T90" fmla="*/ 12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3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3" name="Freeform 54"/>
              <p:cNvSpPr>
                <a:spLocks/>
              </p:cNvSpPr>
              <p:nvPr/>
            </p:nvSpPr>
            <p:spPr bwMode="auto">
              <a:xfrm>
                <a:off x="1400" y="2256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1 w 14"/>
                  <a:gd name="T7" fmla="*/ 0 h 3"/>
                  <a:gd name="T8" fmla="*/ 1 w 14"/>
                  <a:gd name="T9" fmla="*/ 0 h 3"/>
                  <a:gd name="T10" fmla="*/ 1 w 14"/>
                  <a:gd name="T11" fmla="*/ 1 h 3"/>
                  <a:gd name="T12" fmla="*/ 2 w 14"/>
                  <a:gd name="T13" fmla="*/ 1 h 3"/>
                  <a:gd name="T14" fmla="*/ 2 w 14"/>
                  <a:gd name="T15" fmla="*/ 1 h 3"/>
                  <a:gd name="T16" fmla="*/ 2 w 14"/>
                  <a:gd name="T17" fmla="*/ 1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3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1 h 3"/>
                  <a:gd name="T34" fmla="*/ 4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5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1 h 3"/>
                  <a:gd name="T48" fmla="*/ 6 w 14"/>
                  <a:gd name="T49" fmla="*/ 1 h 3"/>
                  <a:gd name="T50" fmla="*/ 7 w 14"/>
                  <a:gd name="T51" fmla="*/ 1 h 3"/>
                  <a:gd name="T52" fmla="*/ 7 w 14"/>
                  <a:gd name="T53" fmla="*/ 1 h 3"/>
                  <a:gd name="T54" fmla="*/ 7 w 14"/>
                  <a:gd name="T55" fmla="*/ 1 h 3"/>
                  <a:gd name="T56" fmla="*/ 8 w 14"/>
                  <a:gd name="T57" fmla="*/ 1 h 3"/>
                  <a:gd name="T58" fmla="*/ 8 w 14"/>
                  <a:gd name="T59" fmla="*/ 1 h 3"/>
                  <a:gd name="T60" fmla="*/ 8 w 14"/>
                  <a:gd name="T61" fmla="*/ 1 h 3"/>
                  <a:gd name="T62" fmla="*/ 9 w 14"/>
                  <a:gd name="T63" fmla="*/ 1 h 3"/>
                  <a:gd name="T64" fmla="*/ 9 w 14"/>
                  <a:gd name="T65" fmla="*/ 2 h 3"/>
                  <a:gd name="T66" fmla="*/ 9 w 14"/>
                  <a:gd name="T67" fmla="*/ 2 h 3"/>
                  <a:gd name="T68" fmla="*/ 9 w 14"/>
                  <a:gd name="T69" fmla="*/ 2 h 3"/>
                  <a:gd name="T70" fmla="*/ 9 w 14"/>
                  <a:gd name="T71" fmla="*/ 2 h 3"/>
                  <a:gd name="T72" fmla="*/ 10 w 14"/>
                  <a:gd name="T73" fmla="*/ 2 h 3"/>
                  <a:gd name="T74" fmla="*/ 10 w 14"/>
                  <a:gd name="T75" fmla="*/ 2 h 3"/>
                  <a:gd name="T76" fmla="*/ 10 w 14"/>
                  <a:gd name="T77" fmla="*/ 2 h 3"/>
                  <a:gd name="T78" fmla="*/ 11 w 14"/>
                  <a:gd name="T79" fmla="*/ 2 h 3"/>
                  <a:gd name="T80" fmla="*/ 11 w 14"/>
                  <a:gd name="T81" fmla="*/ 2 h 3"/>
                  <a:gd name="T82" fmla="*/ 11 w 14"/>
                  <a:gd name="T83" fmla="*/ 2 h 3"/>
                  <a:gd name="T84" fmla="*/ 12 w 14"/>
                  <a:gd name="T85" fmla="*/ 2 h 3"/>
                  <a:gd name="T86" fmla="*/ 12 w 14"/>
                  <a:gd name="T87" fmla="*/ 2 h 3"/>
                  <a:gd name="T88" fmla="*/ 12 w 14"/>
                  <a:gd name="T89" fmla="*/ 2 h 3"/>
                  <a:gd name="T90" fmla="*/ 12 w 14"/>
                  <a:gd name="T91" fmla="*/ 2 h 3"/>
                  <a:gd name="T92" fmla="*/ 13 w 14"/>
                  <a:gd name="T93" fmla="*/ 2 h 3"/>
                  <a:gd name="T94" fmla="*/ 13 w 14"/>
                  <a:gd name="T95" fmla="*/ 2 h 3"/>
                  <a:gd name="T96" fmla="*/ 13 w 14"/>
                  <a:gd name="T97" fmla="*/ 2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4" name="Freeform 55"/>
              <p:cNvSpPr>
                <a:spLocks/>
              </p:cNvSpPr>
              <p:nvPr/>
            </p:nvSpPr>
            <p:spPr bwMode="auto">
              <a:xfrm>
                <a:off x="1414" y="2259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1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2 w 13"/>
                  <a:gd name="T21" fmla="*/ 0 h 1"/>
                  <a:gd name="T22" fmla="*/ 3 w 13"/>
                  <a:gd name="T23" fmla="*/ 0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4 w 13"/>
                  <a:gd name="T35" fmla="*/ 0 h 1"/>
                  <a:gd name="T36" fmla="*/ 5 w 13"/>
                  <a:gd name="T37" fmla="*/ 0 h 1"/>
                  <a:gd name="T38" fmla="*/ 5 w 13"/>
                  <a:gd name="T39" fmla="*/ 0 h 1"/>
                  <a:gd name="T40" fmla="*/ 5 w 13"/>
                  <a:gd name="T41" fmla="*/ 0 h 1"/>
                  <a:gd name="T42" fmla="*/ 6 w 13"/>
                  <a:gd name="T43" fmla="*/ 0 h 1"/>
                  <a:gd name="T44" fmla="*/ 6 w 13"/>
                  <a:gd name="T45" fmla="*/ 1 h 1"/>
                  <a:gd name="T46" fmla="*/ 6 w 13"/>
                  <a:gd name="T47" fmla="*/ 1 h 1"/>
                  <a:gd name="T48" fmla="*/ 6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7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10 w 13"/>
                  <a:gd name="T71" fmla="*/ 1 h 1"/>
                  <a:gd name="T72" fmla="*/ 10 w 13"/>
                  <a:gd name="T73" fmla="*/ 1 h 1"/>
                  <a:gd name="T74" fmla="*/ 10 w 13"/>
                  <a:gd name="T75" fmla="*/ 1 h 1"/>
                  <a:gd name="T76" fmla="*/ 10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2 w 13"/>
                  <a:gd name="T91" fmla="*/ 1 h 1"/>
                  <a:gd name="T92" fmla="*/ 12 w 13"/>
                  <a:gd name="T93" fmla="*/ 1 h 1"/>
                  <a:gd name="T94" fmla="*/ 13 w 13"/>
                  <a:gd name="T95" fmla="*/ 1 h 1"/>
                  <a:gd name="T96" fmla="*/ 13 w 13"/>
                  <a:gd name="T97" fmla="*/ 1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5" name="Freeform 56"/>
              <p:cNvSpPr>
                <a:spLocks/>
              </p:cNvSpPr>
              <p:nvPr/>
            </p:nvSpPr>
            <p:spPr bwMode="auto">
              <a:xfrm>
                <a:off x="1427" y="2260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2 w 14"/>
                  <a:gd name="T9" fmla="*/ 0 h 2"/>
                  <a:gd name="T10" fmla="*/ 2 w 14"/>
                  <a:gd name="T11" fmla="*/ 1 h 2"/>
                  <a:gd name="T12" fmla="*/ 2 w 14"/>
                  <a:gd name="T13" fmla="*/ 1 h 2"/>
                  <a:gd name="T14" fmla="*/ 3 w 14"/>
                  <a:gd name="T15" fmla="*/ 1 h 2"/>
                  <a:gd name="T16" fmla="*/ 3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4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5 w 14"/>
                  <a:gd name="T29" fmla="*/ 1 h 2"/>
                  <a:gd name="T30" fmla="*/ 5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6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8 w 14"/>
                  <a:gd name="T51" fmla="*/ 1 h 2"/>
                  <a:gd name="T52" fmla="*/ 8 w 14"/>
                  <a:gd name="T53" fmla="*/ 1 h 2"/>
                  <a:gd name="T54" fmla="*/ 8 w 14"/>
                  <a:gd name="T55" fmla="*/ 2 h 2"/>
                  <a:gd name="T56" fmla="*/ 8 w 14"/>
                  <a:gd name="T57" fmla="*/ 2 h 2"/>
                  <a:gd name="T58" fmla="*/ 9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10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1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2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4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6" name="Freeform 57"/>
              <p:cNvSpPr>
                <a:spLocks/>
              </p:cNvSpPr>
              <p:nvPr/>
            </p:nvSpPr>
            <p:spPr bwMode="auto">
              <a:xfrm>
                <a:off x="1441" y="2262"/>
                <a:ext cx="14" cy="3"/>
              </a:xfrm>
              <a:custGeom>
                <a:avLst/>
                <a:gdLst>
                  <a:gd name="T0" fmla="*/ 1 w 14"/>
                  <a:gd name="T1" fmla="*/ 0 h 3"/>
                  <a:gd name="T2" fmla="*/ 1 w 14"/>
                  <a:gd name="T3" fmla="*/ 0 h 3"/>
                  <a:gd name="T4" fmla="*/ 1 w 14"/>
                  <a:gd name="T5" fmla="*/ 1 h 3"/>
                  <a:gd name="T6" fmla="*/ 1 w 14"/>
                  <a:gd name="T7" fmla="*/ 1 h 3"/>
                  <a:gd name="T8" fmla="*/ 2 w 14"/>
                  <a:gd name="T9" fmla="*/ 1 h 3"/>
                  <a:gd name="T10" fmla="*/ 2 w 14"/>
                  <a:gd name="T11" fmla="*/ 1 h 3"/>
                  <a:gd name="T12" fmla="*/ 2 w 14"/>
                  <a:gd name="T13" fmla="*/ 1 h 3"/>
                  <a:gd name="T14" fmla="*/ 3 w 14"/>
                  <a:gd name="T15" fmla="*/ 1 h 3"/>
                  <a:gd name="T16" fmla="*/ 3 w 14"/>
                  <a:gd name="T17" fmla="*/ 1 h 3"/>
                  <a:gd name="T18" fmla="*/ 3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4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5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2 h 3"/>
                  <a:gd name="T38" fmla="*/ 6 w 14"/>
                  <a:gd name="T39" fmla="*/ 2 h 3"/>
                  <a:gd name="T40" fmla="*/ 6 w 14"/>
                  <a:gd name="T41" fmla="*/ 2 h 3"/>
                  <a:gd name="T42" fmla="*/ 6 w 14"/>
                  <a:gd name="T43" fmla="*/ 2 h 3"/>
                  <a:gd name="T44" fmla="*/ 7 w 14"/>
                  <a:gd name="T45" fmla="*/ 2 h 3"/>
                  <a:gd name="T46" fmla="*/ 7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8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9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10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2 h 3"/>
                  <a:gd name="T80" fmla="*/ 12 w 14"/>
                  <a:gd name="T81" fmla="*/ 2 h 3"/>
                  <a:gd name="T82" fmla="*/ 12 w 14"/>
                  <a:gd name="T83" fmla="*/ 3 h 3"/>
                  <a:gd name="T84" fmla="*/ 12 w 14"/>
                  <a:gd name="T85" fmla="*/ 3 h 3"/>
                  <a:gd name="T86" fmla="*/ 13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4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7" name="Freeform 58"/>
              <p:cNvSpPr>
                <a:spLocks/>
              </p:cNvSpPr>
              <p:nvPr/>
            </p:nvSpPr>
            <p:spPr bwMode="auto">
              <a:xfrm>
                <a:off x="1455" y="2265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1 w 14"/>
                  <a:gd name="T9" fmla="*/ 0 h 2"/>
                  <a:gd name="T10" fmla="*/ 2 w 14"/>
                  <a:gd name="T11" fmla="*/ 0 h 2"/>
                  <a:gd name="T12" fmla="*/ 2 w 14"/>
                  <a:gd name="T13" fmla="*/ 0 h 2"/>
                  <a:gd name="T14" fmla="*/ 2 w 14"/>
                  <a:gd name="T15" fmla="*/ 0 h 2"/>
                  <a:gd name="T16" fmla="*/ 2 w 14"/>
                  <a:gd name="T17" fmla="*/ 0 h 2"/>
                  <a:gd name="T18" fmla="*/ 3 w 14"/>
                  <a:gd name="T19" fmla="*/ 0 h 2"/>
                  <a:gd name="T20" fmla="*/ 3 w 14"/>
                  <a:gd name="T21" fmla="*/ 0 h 2"/>
                  <a:gd name="T22" fmla="*/ 3 w 14"/>
                  <a:gd name="T23" fmla="*/ 0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9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10 w 14"/>
                  <a:gd name="T67" fmla="*/ 1 h 2"/>
                  <a:gd name="T68" fmla="*/ 10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1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2 w 14"/>
                  <a:gd name="T81" fmla="*/ 1 h 2"/>
                  <a:gd name="T82" fmla="*/ 12 w 14"/>
                  <a:gd name="T83" fmla="*/ 1 h 2"/>
                  <a:gd name="T84" fmla="*/ 12 w 14"/>
                  <a:gd name="T85" fmla="*/ 2 h 2"/>
                  <a:gd name="T86" fmla="*/ 12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8" name="Freeform 59"/>
              <p:cNvSpPr>
                <a:spLocks/>
              </p:cNvSpPr>
              <p:nvPr/>
            </p:nvSpPr>
            <p:spPr bwMode="auto">
              <a:xfrm>
                <a:off x="1469" y="2267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0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1 w 14"/>
                  <a:gd name="T9" fmla="*/ 0 h 2"/>
                  <a:gd name="T10" fmla="*/ 2 w 14"/>
                  <a:gd name="T11" fmla="*/ 0 h 2"/>
                  <a:gd name="T12" fmla="*/ 2 w 14"/>
                  <a:gd name="T13" fmla="*/ 1 h 2"/>
                  <a:gd name="T14" fmla="*/ 2 w 14"/>
                  <a:gd name="T15" fmla="*/ 1 h 2"/>
                  <a:gd name="T16" fmla="*/ 2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3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6 w 14"/>
                  <a:gd name="T41" fmla="*/ 1 h 2"/>
                  <a:gd name="T42" fmla="*/ 6 w 14"/>
                  <a:gd name="T43" fmla="*/ 2 h 2"/>
                  <a:gd name="T44" fmla="*/ 6 w 14"/>
                  <a:gd name="T45" fmla="*/ 2 h 2"/>
                  <a:gd name="T46" fmla="*/ 7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8 w 14"/>
                  <a:gd name="T53" fmla="*/ 2 h 2"/>
                  <a:gd name="T54" fmla="*/ 8 w 14"/>
                  <a:gd name="T55" fmla="*/ 2 h 2"/>
                  <a:gd name="T56" fmla="*/ 8 w 14"/>
                  <a:gd name="T57" fmla="*/ 2 h 2"/>
                  <a:gd name="T58" fmla="*/ 8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9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0 w 14"/>
                  <a:gd name="T73" fmla="*/ 2 h 2"/>
                  <a:gd name="T74" fmla="*/ 10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1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69" name="Freeform 60"/>
              <p:cNvSpPr>
                <a:spLocks/>
              </p:cNvSpPr>
              <p:nvPr/>
            </p:nvSpPr>
            <p:spPr bwMode="auto">
              <a:xfrm>
                <a:off x="1483" y="226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0" name="Freeform 61"/>
              <p:cNvSpPr>
                <a:spLocks/>
              </p:cNvSpPr>
              <p:nvPr/>
            </p:nvSpPr>
            <p:spPr bwMode="auto">
              <a:xfrm>
                <a:off x="1497" y="2265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1 w 14"/>
                  <a:gd name="T7" fmla="*/ 3 h 4"/>
                  <a:gd name="T8" fmla="*/ 1 w 14"/>
                  <a:gd name="T9" fmla="*/ 3 h 4"/>
                  <a:gd name="T10" fmla="*/ 1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3 h 4"/>
                  <a:gd name="T18" fmla="*/ 2 w 14"/>
                  <a:gd name="T19" fmla="*/ 3 h 4"/>
                  <a:gd name="T20" fmla="*/ 3 w 14"/>
                  <a:gd name="T21" fmla="*/ 3 h 4"/>
                  <a:gd name="T22" fmla="*/ 3 w 14"/>
                  <a:gd name="T23" fmla="*/ 3 h 4"/>
                  <a:gd name="T24" fmla="*/ 3 w 14"/>
                  <a:gd name="T25" fmla="*/ 3 h 4"/>
                  <a:gd name="T26" fmla="*/ 4 w 14"/>
                  <a:gd name="T27" fmla="*/ 3 h 4"/>
                  <a:gd name="T28" fmla="*/ 4 w 14"/>
                  <a:gd name="T29" fmla="*/ 3 h 4"/>
                  <a:gd name="T30" fmla="*/ 4 w 14"/>
                  <a:gd name="T31" fmla="*/ 3 h 4"/>
                  <a:gd name="T32" fmla="*/ 5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3 h 4"/>
                  <a:gd name="T40" fmla="*/ 6 w 14"/>
                  <a:gd name="T41" fmla="*/ 3 h 4"/>
                  <a:gd name="T42" fmla="*/ 6 w 14"/>
                  <a:gd name="T43" fmla="*/ 2 h 4"/>
                  <a:gd name="T44" fmla="*/ 6 w 14"/>
                  <a:gd name="T45" fmla="*/ 2 h 4"/>
                  <a:gd name="T46" fmla="*/ 6 w 14"/>
                  <a:gd name="T47" fmla="*/ 2 h 4"/>
                  <a:gd name="T48" fmla="*/ 7 w 14"/>
                  <a:gd name="T49" fmla="*/ 2 h 4"/>
                  <a:gd name="T50" fmla="*/ 7 w 14"/>
                  <a:gd name="T51" fmla="*/ 2 h 4"/>
                  <a:gd name="T52" fmla="*/ 7 w 14"/>
                  <a:gd name="T53" fmla="*/ 2 h 4"/>
                  <a:gd name="T54" fmla="*/ 7 w 14"/>
                  <a:gd name="T55" fmla="*/ 2 h 4"/>
                  <a:gd name="T56" fmla="*/ 8 w 14"/>
                  <a:gd name="T57" fmla="*/ 2 h 4"/>
                  <a:gd name="T58" fmla="*/ 8 w 14"/>
                  <a:gd name="T59" fmla="*/ 2 h 4"/>
                  <a:gd name="T60" fmla="*/ 8 w 14"/>
                  <a:gd name="T61" fmla="*/ 2 h 4"/>
                  <a:gd name="T62" fmla="*/ 9 w 14"/>
                  <a:gd name="T63" fmla="*/ 2 h 4"/>
                  <a:gd name="T64" fmla="*/ 9 w 14"/>
                  <a:gd name="T65" fmla="*/ 2 h 4"/>
                  <a:gd name="T66" fmla="*/ 9 w 14"/>
                  <a:gd name="T67" fmla="*/ 1 h 4"/>
                  <a:gd name="T68" fmla="*/ 10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1 h 4"/>
                  <a:gd name="T76" fmla="*/ 11 w 14"/>
                  <a:gd name="T77" fmla="*/ 1 h 4"/>
                  <a:gd name="T78" fmla="*/ 11 w 14"/>
                  <a:gd name="T79" fmla="*/ 1 h 4"/>
                  <a:gd name="T80" fmla="*/ 11 w 14"/>
                  <a:gd name="T81" fmla="*/ 1 h 4"/>
                  <a:gd name="T82" fmla="*/ 12 w 14"/>
                  <a:gd name="T83" fmla="*/ 1 h 4"/>
                  <a:gd name="T84" fmla="*/ 12 w 14"/>
                  <a:gd name="T85" fmla="*/ 1 h 4"/>
                  <a:gd name="T86" fmla="*/ 12 w 14"/>
                  <a:gd name="T87" fmla="*/ 1 h 4"/>
                  <a:gd name="T88" fmla="*/ 12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1" name="Freeform 62"/>
              <p:cNvSpPr>
                <a:spLocks/>
              </p:cNvSpPr>
              <p:nvPr/>
            </p:nvSpPr>
            <p:spPr bwMode="auto">
              <a:xfrm>
                <a:off x="1511" y="2262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0 w 14"/>
                  <a:gd name="T5" fmla="*/ 2 h 3"/>
                  <a:gd name="T6" fmla="*/ 1 w 14"/>
                  <a:gd name="T7" fmla="*/ 2 h 3"/>
                  <a:gd name="T8" fmla="*/ 1 w 14"/>
                  <a:gd name="T9" fmla="*/ 2 h 3"/>
                  <a:gd name="T10" fmla="*/ 1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2 w 14"/>
                  <a:gd name="T17" fmla="*/ 1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0 h 3"/>
                  <a:gd name="T34" fmla="*/ 5 w 14"/>
                  <a:gd name="T35" fmla="*/ 0 h 3"/>
                  <a:gd name="T36" fmla="*/ 5 w 14"/>
                  <a:gd name="T37" fmla="*/ 0 h 3"/>
                  <a:gd name="T38" fmla="*/ 5 w 14"/>
                  <a:gd name="T39" fmla="*/ 0 h 3"/>
                  <a:gd name="T40" fmla="*/ 5 w 14"/>
                  <a:gd name="T41" fmla="*/ 0 h 3"/>
                  <a:gd name="T42" fmla="*/ 6 w 14"/>
                  <a:gd name="T43" fmla="*/ 0 h 3"/>
                  <a:gd name="T44" fmla="*/ 6 w 14"/>
                  <a:gd name="T45" fmla="*/ 0 h 3"/>
                  <a:gd name="T46" fmla="*/ 6 w 14"/>
                  <a:gd name="T47" fmla="*/ 0 h 3"/>
                  <a:gd name="T48" fmla="*/ 7 w 14"/>
                  <a:gd name="T49" fmla="*/ 0 h 3"/>
                  <a:gd name="T50" fmla="*/ 7 w 14"/>
                  <a:gd name="T51" fmla="*/ 0 h 3"/>
                  <a:gd name="T52" fmla="*/ 7 w 14"/>
                  <a:gd name="T53" fmla="*/ 0 h 3"/>
                  <a:gd name="T54" fmla="*/ 8 w 14"/>
                  <a:gd name="T55" fmla="*/ 0 h 3"/>
                  <a:gd name="T56" fmla="*/ 8 w 14"/>
                  <a:gd name="T57" fmla="*/ 0 h 3"/>
                  <a:gd name="T58" fmla="*/ 8 w 14"/>
                  <a:gd name="T59" fmla="*/ 0 h 3"/>
                  <a:gd name="T60" fmla="*/ 8 w 14"/>
                  <a:gd name="T61" fmla="*/ 0 h 3"/>
                  <a:gd name="T62" fmla="*/ 9 w 14"/>
                  <a:gd name="T63" fmla="*/ 0 h 3"/>
                  <a:gd name="T64" fmla="*/ 9 w 14"/>
                  <a:gd name="T65" fmla="*/ 0 h 3"/>
                  <a:gd name="T66" fmla="*/ 9 w 14"/>
                  <a:gd name="T67" fmla="*/ 0 h 3"/>
                  <a:gd name="T68" fmla="*/ 10 w 14"/>
                  <a:gd name="T69" fmla="*/ 0 h 3"/>
                  <a:gd name="T70" fmla="*/ 10 w 14"/>
                  <a:gd name="T71" fmla="*/ 0 h 3"/>
                  <a:gd name="T72" fmla="*/ 10 w 14"/>
                  <a:gd name="T73" fmla="*/ 1 h 3"/>
                  <a:gd name="T74" fmla="*/ 10 w 14"/>
                  <a:gd name="T75" fmla="*/ 1 h 3"/>
                  <a:gd name="T76" fmla="*/ 11 w 14"/>
                  <a:gd name="T77" fmla="*/ 1 h 3"/>
                  <a:gd name="T78" fmla="*/ 11 w 14"/>
                  <a:gd name="T79" fmla="*/ 1 h 3"/>
                  <a:gd name="T80" fmla="*/ 11 w 14"/>
                  <a:gd name="T81" fmla="*/ 1 h 3"/>
                  <a:gd name="T82" fmla="*/ 11 w 14"/>
                  <a:gd name="T83" fmla="*/ 1 h 3"/>
                  <a:gd name="T84" fmla="*/ 12 w 14"/>
                  <a:gd name="T85" fmla="*/ 1 h 3"/>
                  <a:gd name="T86" fmla="*/ 12 w 14"/>
                  <a:gd name="T87" fmla="*/ 1 h 3"/>
                  <a:gd name="T88" fmla="*/ 12 w 14"/>
                  <a:gd name="T89" fmla="*/ 2 h 3"/>
                  <a:gd name="T90" fmla="*/ 13 w 14"/>
                  <a:gd name="T91" fmla="*/ 2 h 3"/>
                  <a:gd name="T92" fmla="*/ 13 w 14"/>
                  <a:gd name="T93" fmla="*/ 2 h 3"/>
                  <a:gd name="T94" fmla="*/ 13 w 14"/>
                  <a:gd name="T95" fmla="*/ 2 h 3"/>
                  <a:gd name="T96" fmla="*/ 13 w 14"/>
                  <a:gd name="T97" fmla="*/ 2 h 3"/>
                  <a:gd name="T98" fmla="*/ 14 w 14"/>
                  <a:gd name="T9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2" name="Freeform 63"/>
              <p:cNvSpPr>
                <a:spLocks/>
              </p:cNvSpPr>
              <p:nvPr/>
            </p:nvSpPr>
            <p:spPr bwMode="auto">
              <a:xfrm>
                <a:off x="1525" y="2264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1 h 1"/>
                  <a:gd name="T4" fmla="*/ 0 w 13"/>
                  <a:gd name="T5" fmla="*/ 1 h 1"/>
                  <a:gd name="T6" fmla="*/ 1 w 13"/>
                  <a:gd name="T7" fmla="*/ 1 h 1"/>
                  <a:gd name="T8" fmla="*/ 1 w 13"/>
                  <a:gd name="T9" fmla="*/ 1 h 1"/>
                  <a:gd name="T10" fmla="*/ 1 w 13"/>
                  <a:gd name="T11" fmla="*/ 1 h 1"/>
                  <a:gd name="T12" fmla="*/ 1 w 13"/>
                  <a:gd name="T13" fmla="*/ 1 h 1"/>
                  <a:gd name="T14" fmla="*/ 2 w 13"/>
                  <a:gd name="T15" fmla="*/ 1 h 1"/>
                  <a:gd name="T16" fmla="*/ 2 w 13"/>
                  <a:gd name="T17" fmla="*/ 1 h 1"/>
                  <a:gd name="T18" fmla="*/ 2 w 13"/>
                  <a:gd name="T19" fmla="*/ 1 h 1"/>
                  <a:gd name="T20" fmla="*/ 2 w 13"/>
                  <a:gd name="T21" fmla="*/ 1 h 1"/>
                  <a:gd name="T22" fmla="*/ 3 w 13"/>
                  <a:gd name="T23" fmla="*/ 1 h 1"/>
                  <a:gd name="T24" fmla="*/ 3 w 13"/>
                  <a:gd name="T25" fmla="*/ 1 h 1"/>
                  <a:gd name="T26" fmla="*/ 3 w 13"/>
                  <a:gd name="T27" fmla="*/ 1 h 1"/>
                  <a:gd name="T28" fmla="*/ 4 w 13"/>
                  <a:gd name="T29" fmla="*/ 1 h 1"/>
                  <a:gd name="T30" fmla="*/ 4 w 13"/>
                  <a:gd name="T31" fmla="*/ 1 h 1"/>
                  <a:gd name="T32" fmla="*/ 4 w 13"/>
                  <a:gd name="T33" fmla="*/ 1 h 1"/>
                  <a:gd name="T34" fmla="*/ 5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7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8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10 w 13"/>
                  <a:gd name="T71" fmla="*/ 1 h 1"/>
                  <a:gd name="T72" fmla="*/ 10 w 13"/>
                  <a:gd name="T73" fmla="*/ 1 h 1"/>
                  <a:gd name="T74" fmla="*/ 10 w 13"/>
                  <a:gd name="T75" fmla="*/ 1 h 1"/>
                  <a:gd name="T76" fmla="*/ 11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3 w 13"/>
                  <a:gd name="T91" fmla="*/ 1 h 1"/>
                  <a:gd name="T92" fmla="*/ 13 w 13"/>
                  <a:gd name="T93" fmla="*/ 1 h 1"/>
                  <a:gd name="T94" fmla="*/ 13 w 13"/>
                  <a:gd name="T95" fmla="*/ 1 h 1"/>
                  <a:gd name="T96" fmla="*/ 13 w 13"/>
                  <a:gd name="T97" fmla="*/ 1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3" name="Freeform 64"/>
              <p:cNvSpPr>
                <a:spLocks/>
              </p:cNvSpPr>
              <p:nvPr/>
            </p:nvSpPr>
            <p:spPr bwMode="auto">
              <a:xfrm>
                <a:off x="1538" y="2265"/>
                <a:ext cx="14" cy="26"/>
              </a:xfrm>
              <a:custGeom>
                <a:avLst/>
                <a:gdLst>
                  <a:gd name="T0" fmla="*/ 1 w 14"/>
                  <a:gd name="T1" fmla="*/ 0 h 26"/>
                  <a:gd name="T2" fmla="*/ 1 w 14"/>
                  <a:gd name="T3" fmla="*/ 0 h 26"/>
                  <a:gd name="T4" fmla="*/ 1 w 14"/>
                  <a:gd name="T5" fmla="*/ 0 h 26"/>
                  <a:gd name="T6" fmla="*/ 1 w 14"/>
                  <a:gd name="T7" fmla="*/ 0 h 26"/>
                  <a:gd name="T8" fmla="*/ 2 w 14"/>
                  <a:gd name="T9" fmla="*/ 1 h 26"/>
                  <a:gd name="T10" fmla="*/ 2 w 14"/>
                  <a:gd name="T11" fmla="*/ 1 h 26"/>
                  <a:gd name="T12" fmla="*/ 2 w 14"/>
                  <a:gd name="T13" fmla="*/ 2 h 26"/>
                  <a:gd name="T14" fmla="*/ 3 w 14"/>
                  <a:gd name="T15" fmla="*/ 3 h 26"/>
                  <a:gd name="T16" fmla="*/ 3 w 14"/>
                  <a:gd name="T17" fmla="*/ 4 h 26"/>
                  <a:gd name="T18" fmla="*/ 3 w 14"/>
                  <a:gd name="T19" fmla="*/ 5 h 26"/>
                  <a:gd name="T20" fmla="*/ 4 w 14"/>
                  <a:gd name="T21" fmla="*/ 6 h 26"/>
                  <a:gd name="T22" fmla="*/ 4 w 14"/>
                  <a:gd name="T23" fmla="*/ 7 h 26"/>
                  <a:gd name="T24" fmla="*/ 4 w 14"/>
                  <a:gd name="T25" fmla="*/ 8 h 26"/>
                  <a:gd name="T26" fmla="*/ 4 w 14"/>
                  <a:gd name="T27" fmla="*/ 9 h 26"/>
                  <a:gd name="T28" fmla="*/ 5 w 14"/>
                  <a:gd name="T29" fmla="*/ 10 h 26"/>
                  <a:gd name="T30" fmla="*/ 5 w 14"/>
                  <a:gd name="T31" fmla="*/ 11 h 26"/>
                  <a:gd name="T32" fmla="*/ 5 w 14"/>
                  <a:gd name="T33" fmla="*/ 12 h 26"/>
                  <a:gd name="T34" fmla="*/ 6 w 14"/>
                  <a:gd name="T35" fmla="*/ 13 h 26"/>
                  <a:gd name="T36" fmla="*/ 6 w 14"/>
                  <a:gd name="T37" fmla="*/ 13 h 26"/>
                  <a:gd name="T38" fmla="*/ 6 w 14"/>
                  <a:gd name="T39" fmla="*/ 14 h 26"/>
                  <a:gd name="T40" fmla="*/ 6 w 14"/>
                  <a:gd name="T41" fmla="*/ 14 h 26"/>
                  <a:gd name="T42" fmla="*/ 7 w 14"/>
                  <a:gd name="T43" fmla="*/ 15 h 26"/>
                  <a:gd name="T44" fmla="*/ 7 w 14"/>
                  <a:gd name="T45" fmla="*/ 15 h 26"/>
                  <a:gd name="T46" fmla="*/ 7 w 14"/>
                  <a:gd name="T47" fmla="*/ 16 h 26"/>
                  <a:gd name="T48" fmla="*/ 7 w 14"/>
                  <a:gd name="T49" fmla="*/ 16 h 26"/>
                  <a:gd name="T50" fmla="*/ 8 w 14"/>
                  <a:gd name="T51" fmla="*/ 17 h 26"/>
                  <a:gd name="T52" fmla="*/ 8 w 14"/>
                  <a:gd name="T53" fmla="*/ 17 h 26"/>
                  <a:gd name="T54" fmla="*/ 8 w 14"/>
                  <a:gd name="T55" fmla="*/ 17 h 26"/>
                  <a:gd name="T56" fmla="*/ 9 w 14"/>
                  <a:gd name="T57" fmla="*/ 18 h 26"/>
                  <a:gd name="T58" fmla="*/ 9 w 14"/>
                  <a:gd name="T59" fmla="*/ 18 h 26"/>
                  <a:gd name="T60" fmla="*/ 9 w 14"/>
                  <a:gd name="T61" fmla="*/ 19 h 26"/>
                  <a:gd name="T62" fmla="*/ 9 w 14"/>
                  <a:gd name="T63" fmla="*/ 19 h 26"/>
                  <a:gd name="T64" fmla="*/ 10 w 14"/>
                  <a:gd name="T65" fmla="*/ 20 h 26"/>
                  <a:gd name="T66" fmla="*/ 10 w 14"/>
                  <a:gd name="T67" fmla="*/ 21 h 26"/>
                  <a:gd name="T68" fmla="*/ 10 w 14"/>
                  <a:gd name="T69" fmla="*/ 21 h 26"/>
                  <a:gd name="T70" fmla="*/ 11 w 14"/>
                  <a:gd name="T71" fmla="*/ 21 h 26"/>
                  <a:gd name="T72" fmla="*/ 11 w 14"/>
                  <a:gd name="T73" fmla="*/ 22 h 26"/>
                  <a:gd name="T74" fmla="*/ 11 w 14"/>
                  <a:gd name="T75" fmla="*/ 22 h 26"/>
                  <a:gd name="T76" fmla="*/ 11 w 14"/>
                  <a:gd name="T77" fmla="*/ 23 h 26"/>
                  <a:gd name="T78" fmla="*/ 12 w 14"/>
                  <a:gd name="T79" fmla="*/ 23 h 26"/>
                  <a:gd name="T80" fmla="*/ 12 w 14"/>
                  <a:gd name="T81" fmla="*/ 24 h 26"/>
                  <a:gd name="T82" fmla="*/ 12 w 14"/>
                  <a:gd name="T83" fmla="*/ 24 h 26"/>
                  <a:gd name="T84" fmla="*/ 12 w 14"/>
                  <a:gd name="T85" fmla="*/ 24 h 26"/>
                  <a:gd name="T86" fmla="*/ 13 w 14"/>
                  <a:gd name="T87" fmla="*/ 25 h 26"/>
                  <a:gd name="T88" fmla="*/ 13 w 14"/>
                  <a:gd name="T89" fmla="*/ 25 h 26"/>
                  <a:gd name="T90" fmla="*/ 13 w 14"/>
                  <a:gd name="T91" fmla="*/ 25 h 26"/>
                  <a:gd name="T92" fmla="*/ 13 w 14"/>
                  <a:gd name="T93" fmla="*/ 26 h 26"/>
                  <a:gd name="T94" fmla="*/ 14 w 14"/>
                  <a:gd name="T95" fmla="*/ 25 h 26"/>
                  <a:gd name="T96" fmla="*/ 14 w 14"/>
                  <a:gd name="T97" fmla="*/ 25 h 26"/>
                  <a:gd name="T98" fmla="*/ 14 w 14"/>
                  <a:gd name="T9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4" name="Freeform 65"/>
              <p:cNvSpPr>
                <a:spLocks/>
              </p:cNvSpPr>
              <p:nvPr/>
            </p:nvSpPr>
            <p:spPr bwMode="auto">
              <a:xfrm>
                <a:off x="1552" y="2290"/>
                <a:ext cx="14" cy="22"/>
              </a:xfrm>
              <a:custGeom>
                <a:avLst/>
                <a:gdLst>
                  <a:gd name="T0" fmla="*/ 1 w 14"/>
                  <a:gd name="T1" fmla="*/ 1 h 22"/>
                  <a:gd name="T2" fmla="*/ 1 w 14"/>
                  <a:gd name="T3" fmla="*/ 1 h 22"/>
                  <a:gd name="T4" fmla="*/ 1 w 14"/>
                  <a:gd name="T5" fmla="*/ 2 h 22"/>
                  <a:gd name="T6" fmla="*/ 1 w 14"/>
                  <a:gd name="T7" fmla="*/ 3 h 22"/>
                  <a:gd name="T8" fmla="*/ 2 w 14"/>
                  <a:gd name="T9" fmla="*/ 3 h 22"/>
                  <a:gd name="T10" fmla="*/ 2 w 14"/>
                  <a:gd name="T11" fmla="*/ 3 h 22"/>
                  <a:gd name="T12" fmla="*/ 2 w 14"/>
                  <a:gd name="T13" fmla="*/ 3 h 22"/>
                  <a:gd name="T14" fmla="*/ 3 w 14"/>
                  <a:gd name="T15" fmla="*/ 3 h 22"/>
                  <a:gd name="T16" fmla="*/ 3 w 14"/>
                  <a:gd name="T17" fmla="*/ 3 h 22"/>
                  <a:gd name="T18" fmla="*/ 3 w 14"/>
                  <a:gd name="T19" fmla="*/ 3 h 22"/>
                  <a:gd name="T20" fmla="*/ 4 w 14"/>
                  <a:gd name="T21" fmla="*/ 3 h 22"/>
                  <a:gd name="T22" fmla="*/ 4 w 14"/>
                  <a:gd name="T23" fmla="*/ 3 h 22"/>
                  <a:gd name="T24" fmla="*/ 4 w 14"/>
                  <a:gd name="T25" fmla="*/ 3 h 22"/>
                  <a:gd name="T26" fmla="*/ 4 w 14"/>
                  <a:gd name="T27" fmla="*/ 3 h 22"/>
                  <a:gd name="T28" fmla="*/ 4 w 14"/>
                  <a:gd name="T29" fmla="*/ 3 h 22"/>
                  <a:gd name="T30" fmla="*/ 5 w 14"/>
                  <a:gd name="T31" fmla="*/ 3 h 22"/>
                  <a:gd name="T32" fmla="*/ 5 w 14"/>
                  <a:gd name="T33" fmla="*/ 3 h 22"/>
                  <a:gd name="T34" fmla="*/ 5 w 14"/>
                  <a:gd name="T35" fmla="*/ 3 h 22"/>
                  <a:gd name="T36" fmla="*/ 6 w 14"/>
                  <a:gd name="T37" fmla="*/ 4 h 22"/>
                  <a:gd name="T38" fmla="*/ 6 w 14"/>
                  <a:gd name="T39" fmla="*/ 4 h 22"/>
                  <a:gd name="T40" fmla="*/ 6 w 14"/>
                  <a:gd name="T41" fmla="*/ 4 h 22"/>
                  <a:gd name="T42" fmla="*/ 6 w 14"/>
                  <a:gd name="T43" fmla="*/ 4 h 22"/>
                  <a:gd name="T44" fmla="*/ 7 w 14"/>
                  <a:gd name="T45" fmla="*/ 5 h 22"/>
                  <a:gd name="T46" fmla="*/ 7 w 14"/>
                  <a:gd name="T47" fmla="*/ 5 h 22"/>
                  <a:gd name="T48" fmla="*/ 7 w 14"/>
                  <a:gd name="T49" fmla="*/ 5 h 22"/>
                  <a:gd name="T50" fmla="*/ 8 w 14"/>
                  <a:gd name="T51" fmla="*/ 6 h 22"/>
                  <a:gd name="T52" fmla="*/ 8 w 14"/>
                  <a:gd name="T53" fmla="*/ 6 h 22"/>
                  <a:gd name="T54" fmla="*/ 8 w 14"/>
                  <a:gd name="T55" fmla="*/ 7 h 22"/>
                  <a:gd name="T56" fmla="*/ 8 w 14"/>
                  <a:gd name="T57" fmla="*/ 7 h 22"/>
                  <a:gd name="T58" fmla="*/ 9 w 14"/>
                  <a:gd name="T59" fmla="*/ 8 h 22"/>
                  <a:gd name="T60" fmla="*/ 9 w 14"/>
                  <a:gd name="T61" fmla="*/ 8 h 22"/>
                  <a:gd name="T62" fmla="*/ 9 w 14"/>
                  <a:gd name="T63" fmla="*/ 9 h 22"/>
                  <a:gd name="T64" fmla="*/ 10 w 14"/>
                  <a:gd name="T65" fmla="*/ 10 h 22"/>
                  <a:gd name="T66" fmla="*/ 10 w 14"/>
                  <a:gd name="T67" fmla="*/ 10 h 22"/>
                  <a:gd name="T68" fmla="*/ 10 w 14"/>
                  <a:gd name="T69" fmla="*/ 11 h 22"/>
                  <a:gd name="T70" fmla="*/ 10 w 14"/>
                  <a:gd name="T71" fmla="*/ 12 h 22"/>
                  <a:gd name="T72" fmla="*/ 11 w 14"/>
                  <a:gd name="T73" fmla="*/ 13 h 22"/>
                  <a:gd name="T74" fmla="*/ 11 w 14"/>
                  <a:gd name="T75" fmla="*/ 13 h 22"/>
                  <a:gd name="T76" fmla="*/ 11 w 14"/>
                  <a:gd name="T77" fmla="*/ 14 h 22"/>
                  <a:gd name="T78" fmla="*/ 11 w 14"/>
                  <a:gd name="T79" fmla="*/ 15 h 22"/>
                  <a:gd name="T80" fmla="*/ 12 w 14"/>
                  <a:gd name="T81" fmla="*/ 16 h 22"/>
                  <a:gd name="T82" fmla="*/ 12 w 14"/>
                  <a:gd name="T83" fmla="*/ 16 h 22"/>
                  <a:gd name="T84" fmla="*/ 12 w 14"/>
                  <a:gd name="T85" fmla="*/ 17 h 22"/>
                  <a:gd name="T86" fmla="*/ 13 w 14"/>
                  <a:gd name="T87" fmla="*/ 18 h 22"/>
                  <a:gd name="T88" fmla="*/ 13 w 14"/>
                  <a:gd name="T89" fmla="*/ 19 h 22"/>
                  <a:gd name="T90" fmla="*/ 13 w 14"/>
                  <a:gd name="T91" fmla="*/ 20 h 22"/>
                  <a:gd name="T92" fmla="*/ 14 w 14"/>
                  <a:gd name="T93" fmla="*/ 21 h 22"/>
                  <a:gd name="T94" fmla="*/ 14 w 14"/>
                  <a:gd name="T95" fmla="*/ 22 h 22"/>
                  <a:gd name="T96" fmla="*/ 14 w 14"/>
                  <a:gd name="T97" fmla="*/ 22 h 22"/>
                  <a:gd name="T98" fmla="*/ 14 w 14"/>
                  <a:gd name="T9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2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5" name="Freeform 66"/>
              <p:cNvSpPr>
                <a:spLocks/>
              </p:cNvSpPr>
              <p:nvPr/>
            </p:nvSpPr>
            <p:spPr bwMode="auto">
              <a:xfrm>
                <a:off x="1566" y="2312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1 w 14"/>
                  <a:gd name="T3" fmla="*/ 0 h 4"/>
                  <a:gd name="T4" fmla="*/ 1 w 14"/>
                  <a:gd name="T5" fmla="*/ 0 h 4"/>
                  <a:gd name="T6" fmla="*/ 1 w 14"/>
                  <a:gd name="T7" fmla="*/ 0 h 4"/>
                  <a:gd name="T8" fmla="*/ 2 w 14"/>
                  <a:gd name="T9" fmla="*/ 0 h 4"/>
                  <a:gd name="T10" fmla="*/ 2 w 14"/>
                  <a:gd name="T11" fmla="*/ 0 h 4"/>
                  <a:gd name="T12" fmla="*/ 2 w 14"/>
                  <a:gd name="T13" fmla="*/ 0 h 4"/>
                  <a:gd name="T14" fmla="*/ 2 w 14"/>
                  <a:gd name="T15" fmla="*/ 0 h 4"/>
                  <a:gd name="T16" fmla="*/ 3 w 14"/>
                  <a:gd name="T17" fmla="*/ 1 h 4"/>
                  <a:gd name="T18" fmla="*/ 3 w 14"/>
                  <a:gd name="T19" fmla="*/ 1 h 4"/>
                  <a:gd name="T20" fmla="*/ 3 w 14"/>
                  <a:gd name="T21" fmla="*/ 1 h 4"/>
                  <a:gd name="T22" fmla="*/ 3 w 14"/>
                  <a:gd name="T23" fmla="*/ 1 h 4"/>
                  <a:gd name="T24" fmla="*/ 4 w 14"/>
                  <a:gd name="T25" fmla="*/ 1 h 4"/>
                  <a:gd name="T26" fmla="*/ 4 w 14"/>
                  <a:gd name="T27" fmla="*/ 1 h 4"/>
                  <a:gd name="T28" fmla="*/ 4 w 14"/>
                  <a:gd name="T29" fmla="*/ 2 h 4"/>
                  <a:gd name="T30" fmla="*/ 5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6 w 14"/>
                  <a:gd name="T37" fmla="*/ 2 h 4"/>
                  <a:gd name="T38" fmla="*/ 6 w 14"/>
                  <a:gd name="T39" fmla="*/ 2 h 4"/>
                  <a:gd name="T40" fmla="*/ 6 w 14"/>
                  <a:gd name="T41" fmla="*/ 2 h 4"/>
                  <a:gd name="T42" fmla="*/ 6 w 14"/>
                  <a:gd name="T43" fmla="*/ 2 h 4"/>
                  <a:gd name="T44" fmla="*/ 7 w 14"/>
                  <a:gd name="T45" fmla="*/ 2 h 4"/>
                  <a:gd name="T46" fmla="*/ 7 w 14"/>
                  <a:gd name="T47" fmla="*/ 2 h 4"/>
                  <a:gd name="T48" fmla="*/ 7 w 14"/>
                  <a:gd name="T49" fmla="*/ 2 h 4"/>
                  <a:gd name="T50" fmla="*/ 8 w 14"/>
                  <a:gd name="T51" fmla="*/ 2 h 4"/>
                  <a:gd name="T52" fmla="*/ 8 w 14"/>
                  <a:gd name="T53" fmla="*/ 2 h 4"/>
                  <a:gd name="T54" fmla="*/ 8 w 14"/>
                  <a:gd name="T55" fmla="*/ 2 h 4"/>
                  <a:gd name="T56" fmla="*/ 8 w 14"/>
                  <a:gd name="T57" fmla="*/ 3 h 4"/>
                  <a:gd name="T58" fmla="*/ 9 w 14"/>
                  <a:gd name="T59" fmla="*/ 3 h 4"/>
                  <a:gd name="T60" fmla="*/ 9 w 14"/>
                  <a:gd name="T61" fmla="*/ 3 h 4"/>
                  <a:gd name="T62" fmla="*/ 9 w 14"/>
                  <a:gd name="T63" fmla="*/ 3 h 4"/>
                  <a:gd name="T64" fmla="*/ 9 w 14"/>
                  <a:gd name="T65" fmla="*/ 3 h 4"/>
                  <a:gd name="T66" fmla="*/ 10 w 14"/>
                  <a:gd name="T67" fmla="*/ 3 h 4"/>
                  <a:gd name="T68" fmla="*/ 10 w 14"/>
                  <a:gd name="T69" fmla="*/ 3 h 4"/>
                  <a:gd name="T70" fmla="*/ 10 w 14"/>
                  <a:gd name="T71" fmla="*/ 3 h 4"/>
                  <a:gd name="T72" fmla="*/ 11 w 14"/>
                  <a:gd name="T73" fmla="*/ 3 h 4"/>
                  <a:gd name="T74" fmla="*/ 11 w 14"/>
                  <a:gd name="T75" fmla="*/ 3 h 4"/>
                  <a:gd name="T76" fmla="*/ 11 w 14"/>
                  <a:gd name="T77" fmla="*/ 3 h 4"/>
                  <a:gd name="T78" fmla="*/ 11 w 14"/>
                  <a:gd name="T79" fmla="*/ 3 h 4"/>
                  <a:gd name="T80" fmla="*/ 12 w 14"/>
                  <a:gd name="T81" fmla="*/ 3 h 4"/>
                  <a:gd name="T82" fmla="*/ 12 w 14"/>
                  <a:gd name="T83" fmla="*/ 3 h 4"/>
                  <a:gd name="T84" fmla="*/ 12 w 14"/>
                  <a:gd name="T85" fmla="*/ 3 h 4"/>
                  <a:gd name="T86" fmla="*/ 13 w 14"/>
                  <a:gd name="T87" fmla="*/ 3 h 4"/>
                  <a:gd name="T88" fmla="*/ 13 w 14"/>
                  <a:gd name="T89" fmla="*/ 3 h 4"/>
                  <a:gd name="T90" fmla="*/ 13 w 14"/>
                  <a:gd name="T91" fmla="*/ 4 h 4"/>
                  <a:gd name="T92" fmla="*/ 13 w 14"/>
                  <a:gd name="T93" fmla="*/ 4 h 4"/>
                  <a:gd name="T94" fmla="*/ 13 w 14"/>
                  <a:gd name="T95" fmla="*/ 4 h 4"/>
                  <a:gd name="T96" fmla="*/ 14 w 14"/>
                  <a:gd name="T97" fmla="*/ 4 h 4"/>
                  <a:gd name="T98" fmla="*/ 14 w 14"/>
                  <a:gd name="T9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6" name="Freeform 67"/>
              <p:cNvSpPr>
                <a:spLocks/>
              </p:cNvSpPr>
              <p:nvPr/>
            </p:nvSpPr>
            <p:spPr bwMode="auto">
              <a:xfrm>
                <a:off x="1580" y="2316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1 w 14"/>
                  <a:gd name="T3" fmla="*/ 0 h 3"/>
                  <a:gd name="T4" fmla="*/ 1 w 14"/>
                  <a:gd name="T5" fmla="*/ 0 h 3"/>
                  <a:gd name="T6" fmla="*/ 1 w 14"/>
                  <a:gd name="T7" fmla="*/ 0 h 3"/>
                  <a:gd name="T8" fmla="*/ 1 w 14"/>
                  <a:gd name="T9" fmla="*/ 0 h 3"/>
                  <a:gd name="T10" fmla="*/ 2 w 14"/>
                  <a:gd name="T11" fmla="*/ 0 h 3"/>
                  <a:gd name="T12" fmla="*/ 2 w 14"/>
                  <a:gd name="T13" fmla="*/ 0 h 3"/>
                  <a:gd name="T14" fmla="*/ 2 w 14"/>
                  <a:gd name="T15" fmla="*/ 0 h 3"/>
                  <a:gd name="T16" fmla="*/ 3 w 14"/>
                  <a:gd name="T17" fmla="*/ 0 h 3"/>
                  <a:gd name="T18" fmla="*/ 3 w 14"/>
                  <a:gd name="T19" fmla="*/ 0 h 3"/>
                  <a:gd name="T20" fmla="*/ 3 w 14"/>
                  <a:gd name="T21" fmla="*/ 0 h 3"/>
                  <a:gd name="T22" fmla="*/ 4 w 14"/>
                  <a:gd name="T23" fmla="*/ 0 h 3"/>
                  <a:gd name="T24" fmla="*/ 4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5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6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7 w 14"/>
                  <a:gd name="T47" fmla="*/ 1 h 3"/>
                  <a:gd name="T48" fmla="*/ 7 w 14"/>
                  <a:gd name="T49" fmla="*/ 2 h 3"/>
                  <a:gd name="T50" fmla="*/ 7 w 14"/>
                  <a:gd name="T51" fmla="*/ 2 h 3"/>
                  <a:gd name="T52" fmla="*/ 8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8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10 w 14"/>
                  <a:gd name="T67" fmla="*/ 2 h 3"/>
                  <a:gd name="T68" fmla="*/ 10 w 14"/>
                  <a:gd name="T69" fmla="*/ 2 h 3"/>
                  <a:gd name="T70" fmla="*/ 10 w 14"/>
                  <a:gd name="T71" fmla="*/ 3 h 3"/>
                  <a:gd name="T72" fmla="*/ 10 w 14"/>
                  <a:gd name="T73" fmla="*/ 3 h 3"/>
                  <a:gd name="T74" fmla="*/ 11 w 14"/>
                  <a:gd name="T75" fmla="*/ 3 h 3"/>
                  <a:gd name="T76" fmla="*/ 11 w 14"/>
                  <a:gd name="T77" fmla="*/ 3 h 3"/>
                  <a:gd name="T78" fmla="*/ 11 w 14"/>
                  <a:gd name="T79" fmla="*/ 3 h 3"/>
                  <a:gd name="T80" fmla="*/ 11 w 14"/>
                  <a:gd name="T81" fmla="*/ 3 h 3"/>
                  <a:gd name="T82" fmla="*/ 12 w 14"/>
                  <a:gd name="T83" fmla="*/ 3 h 3"/>
                  <a:gd name="T84" fmla="*/ 12 w 14"/>
                  <a:gd name="T85" fmla="*/ 3 h 3"/>
                  <a:gd name="T86" fmla="*/ 12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3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7" name="Freeform 68"/>
              <p:cNvSpPr>
                <a:spLocks/>
              </p:cNvSpPr>
              <p:nvPr/>
            </p:nvSpPr>
            <p:spPr bwMode="auto">
              <a:xfrm>
                <a:off x="1594" y="2319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1 w 14"/>
                  <a:gd name="T3" fmla="*/ 0 h 3"/>
                  <a:gd name="T4" fmla="*/ 1 w 14"/>
                  <a:gd name="T5" fmla="*/ 0 h 3"/>
                  <a:gd name="T6" fmla="*/ 1 w 14"/>
                  <a:gd name="T7" fmla="*/ 1 h 3"/>
                  <a:gd name="T8" fmla="*/ 1 w 14"/>
                  <a:gd name="T9" fmla="*/ 1 h 3"/>
                  <a:gd name="T10" fmla="*/ 2 w 14"/>
                  <a:gd name="T11" fmla="*/ 1 h 3"/>
                  <a:gd name="T12" fmla="*/ 2 w 14"/>
                  <a:gd name="T13" fmla="*/ 1 h 3"/>
                  <a:gd name="T14" fmla="*/ 2 w 14"/>
                  <a:gd name="T15" fmla="*/ 1 h 3"/>
                  <a:gd name="T16" fmla="*/ 3 w 14"/>
                  <a:gd name="T17" fmla="*/ 1 h 3"/>
                  <a:gd name="T18" fmla="*/ 3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7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8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8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9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0 w 14"/>
                  <a:gd name="T75" fmla="*/ 2 h 3"/>
                  <a:gd name="T76" fmla="*/ 11 w 14"/>
                  <a:gd name="T77" fmla="*/ 2 h 3"/>
                  <a:gd name="T78" fmla="*/ 11 w 14"/>
                  <a:gd name="T79" fmla="*/ 3 h 3"/>
                  <a:gd name="T80" fmla="*/ 11 w 14"/>
                  <a:gd name="T81" fmla="*/ 3 h 3"/>
                  <a:gd name="T82" fmla="*/ 12 w 14"/>
                  <a:gd name="T83" fmla="*/ 3 h 3"/>
                  <a:gd name="T84" fmla="*/ 12 w 14"/>
                  <a:gd name="T85" fmla="*/ 3 h 3"/>
                  <a:gd name="T86" fmla="*/ 12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3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8" name="Freeform 69"/>
              <p:cNvSpPr>
                <a:spLocks/>
              </p:cNvSpPr>
              <p:nvPr/>
            </p:nvSpPr>
            <p:spPr bwMode="auto">
              <a:xfrm>
                <a:off x="1608" y="2322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1 h 3"/>
                  <a:gd name="T4" fmla="*/ 1 w 14"/>
                  <a:gd name="T5" fmla="*/ 1 h 3"/>
                  <a:gd name="T6" fmla="*/ 1 w 14"/>
                  <a:gd name="T7" fmla="*/ 1 h 3"/>
                  <a:gd name="T8" fmla="*/ 1 w 14"/>
                  <a:gd name="T9" fmla="*/ 1 h 3"/>
                  <a:gd name="T10" fmla="*/ 1 w 14"/>
                  <a:gd name="T11" fmla="*/ 1 h 3"/>
                  <a:gd name="T12" fmla="*/ 2 w 14"/>
                  <a:gd name="T13" fmla="*/ 1 h 3"/>
                  <a:gd name="T14" fmla="*/ 2 w 14"/>
                  <a:gd name="T15" fmla="*/ 1 h 3"/>
                  <a:gd name="T16" fmla="*/ 2 w 14"/>
                  <a:gd name="T17" fmla="*/ 1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6 w 14"/>
                  <a:gd name="T41" fmla="*/ 1 h 3"/>
                  <a:gd name="T42" fmla="*/ 6 w 14"/>
                  <a:gd name="T43" fmla="*/ 2 h 3"/>
                  <a:gd name="T44" fmla="*/ 6 w 14"/>
                  <a:gd name="T45" fmla="*/ 2 h 3"/>
                  <a:gd name="T46" fmla="*/ 7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7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8 w 14"/>
                  <a:gd name="T59" fmla="*/ 2 h 3"/>
                  <a:gd name="T60" fmla="*/ 8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9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2 h 3"/>
                  <a:gd name="T80" fmla="*/ 11 w 14"/>
                  <a:gd name="T81" fmla="*/ 2 h 3"/>
                  <a:gd name="T82" fmla="*/ 12 w 14"/>
                  <a:gd name="T83" fmla="*/ 2 h 3"/>
                  <a:gd name="T84" fmla="*/ 12 w 14"/>
                  <a:gd name="T85" fmla="*/ 2 h 3"/>
                  <a:gd name="T86" fmla="*/ 12 w 14"/>
                  <a:gd name="T87" fmla="*/ 2 h 3"/>
                  <a:gd name="T88" fmla="*/ 13 w 14"/>
                  <a:gd name="T89" fmla="*/ 2 h 3"/>
                  <a:gd name="T90" fmla="*/ 13 w 14"/>
                  <a:gd name="T91" fmla="*/ 2 h 3"/>
                  <a:gd name="T92" fmla="*/ 13 w 14"/>
                  <a:gd name="T93" fmla="*/ 3 h 3"/>
                  <a:gd name="T94" fmla="*/ 13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79" name="Freeform 70"/>
              <p:cNvSpPr>
                <a:spLocks/>
              </p:cNvSpPr>
              <p:nvPr/>
            </p:nvSpPr>
            <p:spPr bwMode="auto">
              <a:xfrm>
                <a:off x="1622" y="2325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0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0" name="Freeform 71"/>
              <p:cNvSpPr>
                <a:spLocks/>
              </p:cNvSpPr>
              <p:nvPr/>
            </p:nvSpPr>
            <p:spPr bwMode="auto">
              <a:xfrm>
                <a:off x="1636" y="2322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1 w 14"/>
                  <a:gd name="T5" fmla="*/ 4 h 4"/>
                  <a:gd name="T6" fmla="*/ 1 w 14"/>
                  <a:gd name="T7" fmla="*/ 4 h 4"/>
                  <a:gd name="T8" fmla="*/ 1 w 14"/>
                  <a:gd name="T9" fmla="*/ 4 h 4"/>
                  <a:gd name="T10" fmla="*/ 1 w 14"/>
                  <a:gd name="T11" fmla="*/ 4 h 4"/>
                  <a:gd name="T12" fmla="*/ 2 w 14"/>
                  <a:gd name="T13" fmla="*/ 4 h 4"/>
                  <a:gd name="T14" fmla="*/ 2 w 14"/>
                  <a:gd name="T15" fmla="*/ 4 h 4"/>
                  <a:gd name="T16" fmla="*/ 2 w 14"/>
                  <a:gd name="T17" fmla="*/ 4 h 4"/>
                  <a:gd name="T18" fmla="*/ 2 w 14"/>
                  <a:gd name="T19" fmla="*/ 4 h 4"/>
                  <a:gd name="T20" fmla="*/ 3 w 14"/>
                  <a:gd name="T21" fmla="*/ 4 h 4"/>
                  <a:gd name="T22" fmla="*/ 3 w 14"/>
                  <a:gd name="T23" fmla="*/ 4 h 4"/>
                  <a:gd name="T24" fmla="*/ 3 w 14"/>
                  <a:gd name="T25" fmla="*/ 4 h 4"/>
                  <a:gd name="T26" fmla="*/ 3 w 14"/>
                  <a:gd name="T27" fmla="*/ 4 h 4"/>
                  <a:gd name="T28" fmla="*/ 4 w 14"/>
                  <a:gd name="T29" fmla="*/ 4 h 4"/>
                  <a:gd name="T30" fmla="*/ 4 w 14"/>
                  <a:gd name="T31" fmla="*/ 4 h 4"/>
                  <a:gd name="T32" fmla="*/ 4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3 h 4"/>
                  <a:gd name="T40" fmla="*/ 5 w 14"/>
                  <a:gd name="T41" fmla="*/ 3 h 4"/>
                  <a:gd name="T42" fmla="*/ 6 w 14"/>
                  <a:gd name="T43" fmla="*/ 3 h 4"/>
                  <a:gd name="T44" fmla="*/ 6 w 14"/>
                  <a:gd name="T45" fmla="*/ 3 h 4"/>
                  <a:gd name="T46" fmla="*/ 6 w 14"/>
                  <a:gd name="T47" fmla="*/ 3 h 4"/>
                  <a:gd name="T48" fmla="*/ 7 w 14"/>
                  <a:gd name="T49" fmla="*/ 3 h 4"/>
                  <a:gd name="T50" fmla="*/ 7 w 14"/>
                  <a:gd name="T51" fmla="*/ 3 h 4"/>
                  <a:gd name="T52" fmla="*/ 7 w 14"/>
                  <a:gd name="T53" fmla="*/ 3 h 4"/>
                  <a:gd name="T54" fmla="*/ 7 w 14"/>
                  <a:gd name="T55" fmla="*/ 3 h 4"/>
                  <a:gd name="T56" fmla="*/ 8 w 14"/>
                  <a:gd name="T57" fmla="*/ 3 h 4"/>
                  <a:gd name="T58" fmla="*/ 8 w 14"/>
                  <a:gd name="T59" fmla="*/ 2 h 4"/>
                  <a:gd name="T60" fmla="*/ 8 w 14"/>
                  <a:gd name="T61" fmla="*/ 2 h 4"/>
                  <a:gd name="T62" fmla="*/ 8 w 14"/>
                  <a:gd name="T63" fmla="*/ 2 h 4"/>
                  <a:gd name="T64" fmla="*/ 9 w 14"/>
                  <a:gd name="T65" fmla="*/ 2 h 4"/>
                  <a:gd name="T66" fmla="*/ 9 w 14"/>
                  <a:gd name="T67" fmla="*/ 2 h 4"/>
                  <a:gd name="T68" fmla="*/ 9 w 14"/>
                  <a:gd name="T69" fmla="*/ 2 h 4"/>
                  <a:gd name="T70" fmla="*/ 10 w 14"/>
                  <a:gd name="T71" fmla="*/ 2 h 4"/>
                  <a:gd name="T72" fmla="*/ 10 w 14"/>
                  <a:gd name="T73" fmla="*/ 2 h 4"/>
                  <a:gd name="T74" fmla="*/ 10 w 14"/>
                  <a:gd name="T75" fmla="*/ 2 h 4"/>
                  <a:gd name="T76" fmla="*/ 10 w 14"/>
                  <a:gd name="T77" fmla="*/ 2 h 4"/>
                  <a:gd name="T78" fmla="*/ 11 w 14"/>
                  <a:gd name="T79" fmla="*/ 2 h 4"/>
                  <a:gd name="T80" fmla="*/ 11 w 14"/>
                  <a:gd name="T81" fmla="*/ 1 h 4"/>
                  <a:gd name="T82" fmla="*/ 11 w 14"/>
                  <a:gd name="T83" fmla="*/ 1 h 4"/>
                  <a:gd name="T84" fmla="*/ 12 w 14"/>
                  <a:gd name="T85" fmla="*/ 1 h 4"/>
                  <a:gd name="T86" fmla="*/ 12 w 14"/>
                  <a:gd name="T87" fmla="*/ 1 h 4"/>
                  <a:gd name="T88" fmla="*/ 12 w 14"/>
                  <a:gd name="T89" fmla="*/ 1 h 4"/>
                  <a:gd name="T90" fmla="*/ 13 w 14"/>
                  <a:gd name="T91" fmla="*/ 1 h 4"/>
                  <a:gd name="T92" fmla="*/ 13 w 14"/>
                  <a:gd name="T93" fmla="*/ 1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1" name="Freeform 72"/>
              <p:cNvSpPr>
                <a:spLocks/>
              </p:cNvSpPr>
              <p:nvPr/>
            </p:nvSpPr>
            <p:spPr bwMode="auto">
              <a:xfrm>
                <a:off x="1650" y="2321"/>
                <a:ext cx="13" cy="14"/>
              </a:xfrm>
              <a:custGeom>
                <a:avLst/>
                <a:gdLst>
                  <a:gd name="T0" fmla="*/ 0 w 13"/>
                  <a:gd name="T1" fmla="*/ 1 h 14"/>
                  <a:gd name="T2" fmla="*/ 0 w 13"/>
                  <a:gd name="T3" fmla="*/ 1 h 14"/>
                  <a:gd name="T4" fmla="*/ 0 w 13"/>
                  <a:gd name="T5" fmla="*/ 1 h 14"/>
                  <a:gd name="T6" fmla="*/ 0 w 13"/>
                  <a:gd name="T7" fmla="*/ 1 h 14"/>
                  <a:gd name="T8" fmla="*/ 1 w 13"/>
                  <a:gd name="T9" fmla="*/ 1 h 14"/>
                  <a:gd name="T10" fmla="*/ 1 w 13"/>
                  <a:gd name="T11" fmla="*/ 0 h 14"/>
                  <a:gd name="T12" fmla="*/ 1 w 13"/>
                  <a:gd name="T13" fmla="*/ 0 h 14"/>
                  <a:gd name="T14" fmla="*/ 2 w 13"/>
                  <a:gd name="T15" fmla="*/ 0 h 14"/>
                  <a:gd name="T16" fmla="*/ 2 w 13"/>
                  <a:gd name="T17" fmla="*/ 0 h 14"/>
                  <a:gd name="T18" fmla="*/ 2 w 13"/>
                  <a:gd name="T19" fmla="*/ 0 h 14"/>
                  <a:gd name="T20" fmla="*/ 2 w 13"/>
                  <a:gd name="T21" fmla="*/ 0 h 14"/>
                  <a:gd name="T22" fmla="*/ 3 w 13"/>
                  <a:gd name="T23" fmla="*/ 0 h 14"/>
                  <a:gd name="T24" fmla="*/ 3 w 13"/>
                  <a:gd name="T25" fmla="*/ 1 h 14"/>
                  <a:gd name="T26" fmla="*/ 3 w 13"/>
                  <a:gd name="T27" fmla="*/ 1 h 14"/>
                  <a:gd name="T28" fmla="*/ 4 w 13"/>
                  <a:gd name="T29" fmla="*/ 2 h 14"/>
                  <a:gd name="T30" fmla="*/ 4 w 13"/>
                  <a:gd name="T31" fmla="*/ 3 h 14"/>
                  <a:gd name="T32" fmla="*/ 4 w 13"/>
                  <a:gd name="T33" fmla="*/ 3 h 14"/>
                  <a:gd name="T34" fmla="*/ 5 w 13"/>
                  <a:gd name="T35" fmla="*/ 4 h 14"/>
                  <a:gd name="T36" fmla="*/ 5 w 13"/>
                  <a:gd name="T37" fmla="*/ 5 h 14"/>
                  <a:gd name="T38" fmla="*/ 5 w 13"/>
                  <a:gd name="T39" fmla="*/ 6 h 14"/>
                  <a:gd name="T40" fmla="*/ 5 w 13"/>
                  <a:gd name="T41" fmla="*/ 7 h 14"/>
                  <a:gd name="T42" fmla="*/ 6 w 13"/>
                  <a:gd name="T43" fmla="*/ 8 h 14"/>
                  <a:gd name="T44" fmla="*/ 6 w 13"/>
                  <a:gd name="T45" fmla="*/ 8 h 14"/>
                  <a:gd name="T46" fmla="*/ 6 w 13"/>
                  <a:gd name="T47" fmla="*/ 8 h 14"/>
                  <a:gd name="T48" fmla="*/ 6 w 13"/>
                  <a:gd name="T49" fmla="*/ 9 h 14"/>
                  <a:gd name="T50" fmla="*/ 7 w 13"/>
                  <a:gd name="T51" fmla="*/ 9 h 14"/>
                  <a:gd name="T52" fmla="*/ 7 w 13"/>
                  <a:gd name="T53" fmla="*/ 10 h 14"/>
                  <a:gd name="T54" fmla="*/ 7 w 13"/>
                  <a:gd name="T55" fmla="*/ 11 h 14"/>
                  <a:gd name="T56" fmla="*/ 7 w 13"/>
                  <a:gd name="T57" fmla="*/ 11 h 14"/>
                  <a:gd name="T58" fmla="*/ 8 w 13"/>
                  <a:gd name="T59" fmla="*/ 11 h 14"/>
                  <a:gd name="T60" fmla="*/ 8 w 13"/>
                  <a:gd name="T61" fmla="*/ 11 h 14"/>
                  <a:gd name="T62" fmla="*/ 8 w 13"/>
                  <a:gd name="T63" fmla="*/ 11 h 14"/>
                  <a:gd name="T64" fmla="*/ 9 w 13"/>
                  <a:gd name="T65" fmla="*/ 12 h 14"/>
                  <a:gd name="T66" fmla="*/ 9 w 13"/>
                  <a:gd name="T67" fmla="*/ 12 h 14"/>
                  <a:gd name="T68" fmla="*/ 9 w 13"/>
                  <a:gd name="T69" fmla="*/ 12 h 14"/>
                  <a:gd name="T70" fmla="*/ 10 w 13"/>
                  <a:gd name="T71" fmla="*/ 12 h 14"/>
                  <a:gd name="T72" fmla="*/ 10 w 13"/>
                  <a:gd name="T73" fmla="*/ 12 h 14"/>
                  <a:gd name="T74" fmla="*/ 10 w 13"/>
                  <a:gd name="T75" fmla="*/ 13 h 14"/>
                  <a:gd name="T76" fmla="*/ 10 w 13"/>
                  <a:gd name="T77" fmla="*/ 13 h 14"/>
                  <a:gd name="T78" fmla="*/ 11 w 13"/>
                  <a:gd name="T79" fmla="*/ 13 h 14"/>
                  <a:gd name="T80" fmla="*/ 11 w 13"/>
                  <a:gd name="T81" fmla="*/ 13 h 14"/>
                  <a:gd name="T82" fmla="*/ 11 w 13"/>
                  <a:gd name="T83" fmla="*/ 13 h 14"/>
                  <a:gd name="T84" fmla="*/ 12 w 13"/>
                  <a:gd name="T85" fmla="*/ 14 h 14"/>
                  <a:gd name="T86" fmla="*/ 12 w 13"/>
                  <a:gd name="T87" fmla="*/ 14 h 14"/>
                  <a:gd name="T88" fmla="*/ 12 w 13"/>
                  <a:gd name="T89" fmla="*/ 14 h 14"/>
                  <a:gd name="T90" fmla="*/ 12 w 13"/>
                  <a:gd name="T91" fmla="*/ 14 h 14"/>
                  <a:gd name="T92" fmla="*/ 13 w 13"/>
                  <a:gd name="T93" fmla="*/ 14 h 14"/>
                  <a:gd name="T94" fmla="*/ 13 w 13"/>
                  <a:gd name="T95" fmla="*/ 14 h 14"/>
                  <a:gd name="T96" fmla="*/ 13 w 13"/>
                  <a:gd name="T97" fmla="*/ 14 h 14"/>
                  <a:gd name="T98" fmla="*/ 13 w 13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4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2" name="Freeform 73"/>
              <p:cNvSpPr>
                <a:spLocks/>
              </p:cNvSpPr>
              <p:nvPr/>
            </p:nvSpPr>
            <p:spPr bwMode="auto">
              <a:xfrm>
                <a:off x="1663" y="2335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2 w 14"/>
                  <a:gd name="T9" fmla="*/ 0 h 2"/>
                  <a:gd name="T10" fmla="*/ 2 w 14"/>
                  <a:gd name="T11" fmla="*/ 0 h 2"/>
                  <a:gd name="T12" fmla="*/ 2 w 14"/>
                  <a:gd name="T13" fmla="*/ 0 h 2"/>
                  <a:gd name="T14" fmla="*/ 3 w 14"/>
                  <a:gd name="T15" fmla="*/ 1 h 2"/>
                  <a:gd name="T16" fmla="*/ 3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4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5 w 14"/>
                  <a:gd name="T29" fmla="*/ 1 h 2"/>
                  <a:gd name="T30" fmla="*/ 5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6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8 w 14"/>
                  <a:gd name="T51" fmla="*/ 2 h 2"/>
                  <a:gd name="T52" fmla="*/ 8 w 14"/>
                  <a:gd name="T53" fmla="*/ 2 h 2"/>
                  <a:gd name="T54" fmla="*/ 8 w 14"/>
                  <a:gd name="T55" fmla="*/ 2 h 2"/>
                  <a:gd name="T56" fmla="*/ 9 w 14"/>
                  <a:gd name="T57" fmla="*/ 2 h 2"/>
                  <a:gd name="T58" fmla="*/ 9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10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1 w 14"/>
                  <a:gd name="T71" fmla="*/ 2 h 2"/>
                  <a:gd name="T72" fmla="*/ 11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2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3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4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3" name="Freeform 74"/>
              <p:cNvSpPr>
                <a:spLocks/>
              </p:cNvSpPr>
              <p:nvPr/>
            </p:nvSpPr>
            <p:spPr bwMode="auto">
              <a:xfrm>
                <a:off x="1677" y="2337"/>
                <a:ext cx="14" cy="2"/>
              </a:xfrm>
              <a:custGeom>
                <a:avLst/>
                <a:gdLst>
                  <a:gd name="T0" fmla="*/ 1 w 14"/>
                  <a:gd name="T1" fmla="*/ 0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2 w 14"/>
                  <a:gd name="T9" fmla="*/ 0 h 2"/>
                  <a:gd name="T10" fmla="*/ 2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3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3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5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6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8 w 14"/>
                  <a:gd name="T51" fmla="*/ 1 h 2"/>
                  <a:gd name="T52" fmla="*/ 8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9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10 w 14"/>
                  <a:gd name="T67" fmla="*/ 1 h 2"/>
                  <a:gd name="T68" fmla="*/ 10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1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2 w 14"/>
                  <a:gd name="T81" fmla="*/ 1 h 2"/>
                  <a:gd name="T82" fmla="*/ 12 w 14"/>
                  <a:gd name="T83" fmla="*/ 1 h 2"/>
                  <a:gd name="T84" fmla="*/ 12 w 14"/>
                  <a:gd name="T85" fmla="*/ 1 h 2"/>
                  <a:gd name="T86" fmla="*/ 13 w 14"/>
                  <a:gd name="T87" fmla="*/ 1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4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4" name="Freeform 75"/>
              <p:cNvSpPr>
                <a:spLocks/>
              </p:cNvSpPr>
              <p:nvPr/>
            </p:nvSpPr>
            <p:spPr bwMode="auto">
              <a:xfrm>
                <a:off x="1691" y="2339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5" name="Freeform 76"/>
              <p:cNvSpPr>
                <a:spLocks/>
              </p:cNvSpPr>
              <p:nvPr/>
            </p:nvSpPr>
            <p:spPr bwMode="auto">
              <a:xfrm>
                <a:off x="1705" y="234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6" name="Freeform 77"/>
              <p:cNvSpPr>
                <a:spLocks/>
              </p:cNvSpPr>
              <p:nvPr/>
            </p:nvSpPr>
            <p:spPr bwMode="auto">
              <a:xfrm>
                <a:off x="1719" y="2340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7" name="Freeform 78"/>
              <p:cNvSpPr>
                <a:spLocks/>
              </p:cNvSpPr>
              <p:nvPr/>
            </p:nvSpPr>
            <p:spPr bwMode="auto">
              <a:xfrm>
                <a:off x="1733" y="2341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8" name="Freeform 79"/>
              <p:cNvSpPr>
                <a:spLocks/>
              </p:cNvSpPr>
              <p:nvPr/>
            </p:nvSpPr>
            <p:spPr bwMode="auto">
              <a:xfrm>
                <a:off x="1747" y="2342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1 h 1"/>
                  <a:gd name="T24" fmla="*/ 3 w 14"/>
                  <a:gd name="T25" fmla="*/ 1 h 1"/>
                  <a:gd name="T26" fmla="*/ 3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89" name="Freeform 80"/>
              <p:cNvSpPr>
                <a:spLocks/>
              </p:cNvSpPr>
              <p:nvPr/>
            </p:nvSpPr>
            <p:spPr bwMode="auto">
              <a:xfrm>
                <a:off x="1761" y="2343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1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2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3 w 13"/>
                  <a:gd name="T21" fmla="*/ 0 h 1"/>
                  <a:gd name="T22" fmla="*/ 3 w 13"/>
                  <a:gd name="T23" fmla="*/ 0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5 w 13"/>
                  <a:gd name="T35" fmla="*/ 0 h 1"/>
                  <a:gd name="T36" fmla="*/ 5 w 13"/>
                  <a:gd name="T37" fmla="*/ 0 h 1"/>
                  <a:gd name="T38" fmla="*/ 5 w 13"/>
                  <a:gd name="T39" fmla="*/ 0 h 1"/>
                  <a:gd name="T40" fmla="*/ 6 w 13"/>
                  <a:gd name="T41" fmla="*/ 0 h 1"/>
                  <a:gd name="T42" fmla="*/ 6 w 13"/>
                  <a:gd name="T43" fmla="*/ 0 h 1"/>
                  <a:gd name="T44" fmla="*/ 6 w 13"/>
                  <a:gd name="T45" fmla="*/ 0 h 1"/>
                  <a:gd name="T46" fmla="*/ 6 w 13"/>
                  <a:gd name="T47" fmla="*/ 1 h 1"/>
                  <a:gd name="T48" fmla="*/ 7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8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9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10 w 13"/>
                  <a:gd name="T71" fmla="*/ 1 h 1"/>
                  <a:gd name="T72" fmla="*/ 10 w 13"/>
                  <a:gd name="T73" fmla="*/ 1 h 1"/>
                  <a:gd name="T74" fmla="*/ 10 w 13"/>
                  <a:gd name="T75" fmla="*/ 1 h 1"/>
                  <a:gd name="T76" fmla="*/ 11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3 w 13"/>
                  <a:gd name="T91" fmla="*/ 1 h 1"/>
                  <a:gd name="T92" fmla="*/ 13 w 13"/>
                  <a:gd name="T93" fmla="*/ 1 h 1"/>
                  <a:gd name="T94" fmla="*/ 13 w 13"/>
                  <a:gd name="T95" fmla="*/ 1 h 1"/>
                  <a:gd name="T96" fmla="*/ 13 w 13"/>
                  <a:gd name="T97" fmla="*/ 1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0" name="Freeform 81"/>
              <p:cNvSpPr>
                <a:spLocks/>
              </p:cNvSpPr>
              <p:nvPr/>
            </p:nvSpPr>
            <p:spPr bwMode="auto">
              <a:xfrm>
                <a:off x="1774" y="2344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2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4 w 14"/>
                  <a:gd name="T11" fmla="*/ 4 w 14"/>
                  <a:gd name="T12" fmla="*/ 4 w 14"/>
                  <a:gd name="T13" fmla="*/ 5 w 14"/>
                  <a:gd name="T14" fmla="*/ 5 w 14"/>
                  <a:gd name="T15" fmla="*/ 5 w 14"/>
                  <a:gd name="T16" fmla="*/ 5 w 14"/>
                  <a:gd name="T17" fmla="*/ 6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1" name="Freeform 82"/>
              <p:cNvSpPr>
                <a:spLocks/>
              </p:cNvSpPr>
              <p:nvPr/>
            </p:nvSpPr>
            <p:spPr bwMode="auto">
              <a:xfrm>
                <a:off x="1788" y="2344"/>
                <a:ext cx="14" cy="1"/>
              </a:xfrm>
              <a:custGeom>
                <a:avLst/>
                <a:gdLst>
                  <a:gd name="T0" fmla="*/ 1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2" name="Freeform 83"/>
              <p:cNvSpPr>
                <a:spLocks/>
              </p:cNvSpPr>
              <p:nvPr/>
            </p:nvSpPr>
            <p:spPr bwMode="auto">
              <a:xfrm>
                <a:off x="1802" y="2345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3" name="Freeform 84"/>
              <p:cNvSpPr>
                <a:spLocks/>
              </p:cNvSpPr>
              <p:nvPr/>
            </p:nvSpPr>
            <p:spPr bwMode="auto">
              <a:xfrm>
                <a:off x="1816" y="2345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4" name="Freeform 85"/>
              <p:cNvSpPr>
                <a:spLocks/>
              </p:cNvSpPr>
              <p:nvPr/>
            </p:nvSpPr>
            <p:spPr bwMode="auto">
              <a:xfrm>
                <a:off x="1830" y="2346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5" name="Freeform 86"/>
              <p:cNvSpPr>
                <a:spLocks/>
              </p:cNvSpPr>
              <p:nvPr/>
            </p:nvSpPr>
            <p:spPr bwMode="auto">
              <a:xfrm>
                <a:off x="1844" y="2346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6" name="Freeform 87"/>
              <p:cNvSpPr>
                <a:spLocks/>
              </p:cNvSpPr>
              <p:nvPr/>
            </p:nvSpPr>
            <p:spPr bwMode="auto">
              <a:xfrm>
                <a:off x="1858" y="2346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7" name="Freeform 88"/>
              <p:cNvSpPr>
                <a:spLocks/>
              </p:cNvSpPr>
              <p:nvPr/>
            </p:nvSpPr>
            <p:spPr bwMode="auto">
              <a:xfrm>
                <a:off x="1872" y="234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8" name="Freeform 89"/>
              <p:cNvSpPr>
                <a:spLocks/>
              </p:cNvSpPr>
              <p:nvPr/>
            </p:nvSpPr>
            <p:spPr bwMode="auto">
              <a:xfrm>
                <a:off x="1886" y="234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1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99" name="Freeform 90"/>
              <p:cNvSpPr>
                <a:spLocks/>
              </p:cNvSpPr>
              <p:nvPr/>
            </p:nvSpPr>
            <p:spPr bwMode="auto">
              <a:xfrm>
                <a:off x="1900" y="2347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3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9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1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0" name="Freeform 91"/>
              <p:cNvSpPr>
                <a:spLocks/>
              </p:cNvSpPr>
              <p:nvPr/>
            </p:nvSpPr>
            <p:spPr bwMode="auto">
              <a:xfrm>
                <a:off x="1913" y="2347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2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8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3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1" name="Freeform 92"/>
              <p:cNvSpPr>
                <a:spLocks/>
              </p:cNvSpPr>
              <p:nvPr/>
            </p:nvSpPr>
            <p:spPr bwMode="auto">
              <a:xfrm>
                <a:off x="1927" y="2347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2" name="Freeform 93"/>
              <p:cNvSpPr>
                <a:spLocks/>
              </p:cNvSpPr>
              <p:nvPr/>
            </p:nvSpPr>
            <p:spPr bwMode="auto">
              <a:xfrm>
                <a:off x="1941" y="2347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10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1 h 1"/>
                  <a:gd name="T84" fmla="*/ 12 w 14"/>
                  <a:gd name="T85" fmla="*/ 0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3" name="Freeform 94"/>
              <p:cNvSpPr>
                <a:spLocks/>
              </p:cNvSpPr>
              <p:nvPr/>
            </p:nvSpPr>
            <p:spPr bwMode="auto">
              <a:xfrm>
                <a:off x="1955" y="2348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4" name="Freeform 95"/>
              <p:cNvSpPr>
                <a:spLocks/>
              </p:cNvSpPr>
              <p:nvPr/>
            </p:nvSpPr>
            <p:spPr bwMode="auto">
              <a:xfrm>
                <a:off x="1969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5" name="Freeform 96"/>
              <p:cNvSpPr>
                <a:spLocks/>
              </p:cNvSpPr>
              <p:nvPr/>
            </p:nvSpPr>
            <p:spPr bwMode="auto">
              <a:xfrm>
                <a:off x="1983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6" name="Freeform 97"/>
              <p:cNvSpPr>
                <a:spLocks/>
              </p:cNvSpPr>
              <p:nvPr/>
            </p:nvSpPr>
            <p:spPr bwMode="auto">
              <a:xfrm>
                <a:off x="1997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7" name="Freeform 98"/>
              <p:cNvSpPr>
                <a:spLocks/>
              </p:cNvSpPr>
              <p:nvPr/>
            </p:nvSpPr>
            <p:spPr bwMode="auto">
              <a:xfrm>
                <a:off x="2011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8" name="Freeform 99"/>
              <p:cNvSpPr>
                <a:spLocks/>
              </p:cNvSpPr>
              <p:nvPr/>
            </p:nvSpPr>
            <p:spPr bwMode="auto">
              <a:xfrm>
                <a:off x="2025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2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09" name="Freeform 100"/>
              <p:cNvSpPr>
                <a:spLocks/>
              </p:cNvSpPr>
              <p:nvPr/>
            </p:nvSpPr>
            <p:spPr bwMode="auto">
              <a:xfrm>
                <a:off x="2039" y="2348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2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0" name="Freeform 101"/>
              <p:cNvSpPr>
                <a:spLocks/>
              </p:cNvSpPr>
              <p:nvPr/>
            </p:nvSpPr>
            <p:spPr bwMode="auto">
              <a:xfrm>
                <a:off x="2052" y="2348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1" name="Freeform 102"/>
              <p:cNvSpPr>
                <a:spLocks/>
              </p:cNvSpPr>
              <p:nvPr/>
            </p:nvSpPr>
            <p:spPr bwMode="auto">
              <a:xfrm>
                <a:off x="2066" y="2348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2" name="Freeform 103"/>
              <p:cNvSpPr>
                <a:spLocks/>
              </p:cNvSpPr>
              <p:nvPr/>
            </p:nvSpPr>
            <p:spPr bwMode="auto">
              <a:xfrm>
                <a:off x="2080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3" name="Freeform 104"/>
              <p:cNvSpPr>
                <a:spLocks/>
              </p:cNvSpPr>
              <p:nvPr/>
            </p:nvSpPr>
            <p:spPr bwMode="auto">
              <a:xfrm>
                <a:off x="2094" y="2348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4" name="Freeform 105"/>
              <p:cNvSpPr>
                <a:spLocks/>
              </p:cNvSpPr>
              <p:nvPr/>
            </p:nvSpPr>
            <p:spPr bwMode="auto">
              <a:xfrm>
                <a:off x="2108" y="2348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5" name="Freeform 106"/>
              <p:cNvSpPr>
                <a:spLocks/>
              </p:cNvSpPr>
              <p:nvPr/>
            </p:nvSpPr>
            <p:spPr bwMode="auto">
              <a:xfrm>
                <a:off x="2122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6" name="Freeform 107"/>
              <p:cNvSpPr>
                <a:spLocks/>
              </p:cNvSpPr>
              <p:nvPr/>
            </p:nvSpPr>
            <p:spPr bwMode="auto">
              <a:xfrm>
                <a:off x="2136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7" name="Freeform 108"/>
              <p:cNvSpPr>
                <a:spLocks/>
              </p:cNvSpPr>
              <p:nvPr/>
            </p:nvSpPr>
            <p:spPr bwMode="auto">
              <a:xfrm>
                <a:off x="2150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8" name="Freeform 109"/>
              <p:cNvSpPr>
                <a:spLocks/>
              </p:cNvSpPr>
              <p:nvPr/>
            </p:nvSpPr>
            <p:spPr bwMode="auto">
              <a:xfrm>
                <a:off x="2164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19" name="Freeform 110"/>
              <p:cNvSpPr>
                <a:spLocks/>
              </p:cNvSpPr>
              <p:nvPr/>
            </p:nvSpPr>
            <p:spPr bwMode="auto">
              <a:xfrm>
                <a:off x="2178" y="2348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9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0" name="Freeform 111"/>
              <p:cNvSpPr>
                <a:spLocks/>
              </p:cNvSpPr>
              <p:nvPr/>
            </p:nvSpPr>
            <p:spPr bwMode="auto">
              <a:xfrm>
                <a:off x="2192" y="2348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2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1" name="Freeform 112"/>
              <p:cNvSpPr>
                <a:spLocks/>
              </p:cNvSpPr>
              <p:nvPr/>
            </p:nvSpPr>
            <p:spPr bwMode="auto">
              <a:xfrm>
                <a:off x="2205" y="2348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2" name="Freeform 113"/>
              <p:cNvSpPr>
                <a:spLocks/>
              </p:cNvSpPr>
              <p:nvPr/>
            </p:nvSpPr>
            <p:spPr bwMode="auto">
              <a:xfrm>
                <a:off x="2219" y="2348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1 h 1"/>
                  <a:gd name="T56" fmla="*/ 9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0 h 1"/>
                  <a:gd name="T78" fmla="*/ 12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4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3" name="Freeform 114"/>
              <p:cNvSpPr>
                <a:spLocks/>
              </p:cNvSpPr>
              <p:nvPr/>
            </p:nvSpPr>
            <p:spPr bwMode="auto">
              <a:xfrm>
                <a:off x="2233" y="2349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4" name="Freeform 115"/>
              <p:cNvSpPr>
                <a:spLocks/>
              </p:cNvSpPr>
              <p:nvPr/>
            </p:nvSpPr>
            <p:spPr bwMode="auto">
              <a:xfrm>
                <a:off x="2247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5" name="Freeform 116"/>
              <p:cNvSpPr>
                <a:spLocks/>
              </p:cNvSpPr>
              <p:nvPr/>
            </p:nvSpPr>
            <p:spPr bwMode="auto">
              <a:xfrm>
                <a:off x="2261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6" name="Freeform 117"/>
              <p:cNvSpPr>
                <a:spLocks/>
              </p:cNvSpPr>
              <p:nvPr/>
            </p:nvSpPr>
            <p:spPr bwMode="auto">
              <a:xfrm>
                <a:off x="2275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7" name="Freeform 118"/>
              <p:cNvSpPr>
                <a:spLocks/>
              </p:cNvSpPr>
              <p:nvPr/>
            </p:nvSpPr>
            <p:spPr bwMode="auto">
              <a:xfrm>
                <a:off x="2289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8" name="Freeform 119"/>
              <p:cNvSpPr>
                <a:spLocks/>
              </p:cNvSpPr>
              <p:nvPr/>
            </p:nvSpPr>
            <p:spPr bwMode="auto">
              <a:xfrm>
                <a:off x="2303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29" name="Freeform 120"/>
              <p:cNvSpPr>
                <a:spLocks/>
              </p:cNvSpPr>
              <p:nvPr/>
            </p:nvSpPr>
            <p:spPr bwMode="auto">
              <a:xfrm>
                <a:off x="2317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1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0" name="Freeform 121"/>
              <p:cNvSpPr>
                <a:spLocks/>
              </p:cNvSpPr>
              <p:nvPr/>
            </p:nvSpPr>
            <p:spPr bwMode="auto">
              <a:xfrm>
                <a:off x="2331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3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9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1" name="Freeform 122"/>
              <p:cNvSpPr>
                <a:spLocks/>
              </p:cNvSpPr>
              <p:nvPr/>
            </p:nvSpPr>
            <p:spPr bwMode="auto">
              <a:xfrm>
                <a:off x="2345" y="2349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1 w 13"/>
                  <a:gd name="T8" fmla="*/ 2 w 13"/>
                  <a:gd name="T9" fmla="*/ 2 w 13"/>
                  <a:gd name="T10" fmla="*/ 2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7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10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2" name="Freeform 123"/>
              <p:cNvSpPr>
                <a:spLocks/>
              </p:cNvSpPr>
              <p:nvPr/>
            </p:nvSpPr>
            <p:spPr bwMode="auto">
              <a:xfrm>
                <a:off x="2358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6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3" name="Freeform 124"/>
              <p:cNvSpPr>
                <a:spLocks/>
              </p:cNvSpPr>
              <p:nvPr/>
            </p:nvSpPr>
            <p:spPr bwMode="auto">
              <a:xfrm>
                <a:off x="2372" y="2349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4" name="Freeform 125"/>
              <p:cNvSpPr>
                <a:spLocks/>
              </p:cNvSpPr>
              <p:nvPr/>
            </p:nvSpPr>
            <p:spPr bwMode="auto">
              <a:xfrm>
                <a:off x="2386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5" name="Freeform 126"/>
              <p:cNvSpPr>
                <a:spLocks/>
              </p:cNvSpPr>
              <p:nvPr/>
            </p:nvSpPr>
            <p:spPr bwMode="auto">
              <a:xfrm>
                <a:off x="2400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6" name="Freeform 127"/>
              <p:cNvSpPr>
                <a:spLocks/>
              </p:cNvSpPr>
              <p:nvPr/>
            </p:nvSpPr>
            <p:spPr bwMode="auto">
              <a:xfrm>
                <a:off x="2414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7" name="Freeform 128"/>
              <p:cNvSpPr>
                <a:spLocks/>
              </p:cNvSpPr>
              <p:nvPr/>
            </p:nvSpPr>
            <p:spPr bwMode="auto">
              <a:xfrm>
                <a:off x="2428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8" name="Freeform 129"/>
              <p:cNvSpPr>
                <a:spLocks/>
              </p:cNvSpPr>
              <p:nvPr/>
            </p:nvSpPr>
            <p:spPr bwMode="auto">
              <a:xfrm>
                <a:off x="2442" y="234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39" name="Freeform 130"/>
              <p:cNvSpPr>
                <a:spLocks/>
              </p:cNvSpPr>
              <p:nvPr/>
            </p:nvSpPr>
            <p:spPr bwMode="auto">
              <a:xfrm>
                <a:off x="2456" y="2349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2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8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0" name="Freeform 131"/>
              <p:cNvSpPr>
                <a:spLocks/>
              </p:cNvSpPr>
              <p:nvPr/>
            </p:nvSpPr>
            <p:spPr bwMode="auto">
              <a:xfrm>
                <a:off x="2470" y="2349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2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3 w 13"/>
                  <a:gd name="T21" fmla="*/ 0 h 1"/>
                  <a:gd name="T22" fmla="*/ 3 w 13"/>
                  <a:gd name="T23" fmla="*/ 0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5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0 h 1"/>
                  <a:gd name="T48" fmla="*/ 6 w 13"/>
                  <a:gd name="T49" fmla="*/ 0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7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9 w 13"/>
                  <a:gd name="T71" fmla="*/ 1 h 1"/>
                  <a:gd name="T72" fmla="*/ 10 w 13"/>
                  <a:gd name="T73" fmla="*/ 1 h 1"/>
                  <a:gd name="T74" fmla="*/ 10 w 13"/>
                  <a:gd name="T75" fmla="*/ 0 h 1"/>
                  <a:gd name="T76" fmla="*/ 10 w 13"/>
                  <a:gd name="T77" fmla="*/ 1 h 1"/>
                  <a:gd name="T78" fmla="*/ 11 w 13"/>
                  <a:gd name="T79" fmla="*/ 0 h 1"/>
                  <a:gd name="T80" fmla="*/ 11 w 13"/>
                  <a:gd name="T81" fmla="*/ 1 h 1"/>
                  <a:gd name="T82" fmla="*/ 11 w 13"/>
                  <a:gd name="T83" fmla="*/ 1 h 1"/>
                  <a:gd name="T84" fmla="*/ 11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2 w 13"/>
                  <a:gd name="T91" fmla="*/ 0 h 1"/>
                  <a:gd name="T92" fmla="*/ 12 w 13"/>
                  <a:gd name="T93" fmla="*/ 0 h 1"/>
                  <a:gd name="T94" fmla="*/ 13 w 13"/>
                  <a:gd name="T95" fmla="*/ 0 h 1"/>
                  <a:gd name="T96" fmla="*/ 13 w 13"/>
                  <a:gd name="T97" fmla="*/ 0 h 1"/>
                  <a:gd name="T98" fmla="*/ 13 w 13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1" name="Freeform 132"/>
              <p:cNvSpPr>
                <a:spLocks/>
              </p:cNvSpPr>
              <p:nvPr/>
            </p:nvSpPr>
            <p:spPr bwMode="auto">
              <a:xfrm>
                <a:off x="2483" y="2349"/>
                <a:ext cx="14" cy="1"/>
              </a:xfrm>
              <a:custGeom>
                <a:avLst/>
                <a:gdLst>
                  <a:gd name="T0" fmla="*/ 1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1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10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4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2" name="Freeform 133"/>
              <p:cNvSpPr>
                <a:spLocks/>
              </p:cNvSpPr>
              <p:nvPr/>
            </p:nvSpPr>
            <p:spPr bwMode="auto">
              <a:xfrm>
                <a:off x="2497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3" name="Freeform 134"/>
              <p:cNvSpPr>
                <a:spLocks/>
              </p:cNvSpPr>
              <p:nvPr/>
            </p:nvSpPr>
            <p:spPr bwMode="auto">
              <a:xfrm>
                <a:off x="2511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4" name="Freeform 135"/>
              <p:cNvSpPr>
                <a:spLocks/>
              </p:cNvSpPr>
              <p:nvPr/>
            </p:nvSpPr>
            <p:spPr bwMode="auto">
              <a:xfrm>
                <a:off x="2525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5" name="Freeform 136"/>
              <p:cNvSpPr>
                <a:spLocks/>
              </p:cNvSpPr>
              <p:nvPr/>
            </p:nvSpPr>
            <p:spPr bwMode="auto">
              <a:xfrm>
                <a:off x="2539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6" name="Freeform 137"/>
              <p:cNvSpPr>
                <a:spLocks/>
              </p:cNvSpPr>
              <p:nvPr/>
            </p:nvSpPr>
            <p:spPr bwMode="auto">
              <a:xfrm>
                <a:off x="2553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7" name="Freeform 138"/>
              <p:cNvSpPr>
                <a:spLocks/>
              </p:cNvSpPr>
              <p:nvPr/>
            </p:nvSpPr>
            <p:spPr bwMode="auto">
              <a:xfrm>
                <a:off x="2567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8" name="Freeform 139"/>
              <p:cNvSpPr>
                <a:spLocks/>
              </p:cNvSpPr>
              <p:nvPr/>
            </p:nvSpPr>
            <p:spPr bwMode="auto">
              <a:xfrm>
                <a:off x="2581" y="2349"/>
                <a:ext cx="13" cy="1"/>
              </a:xfrm>
              <a:custGeom>
                <a:avLst/>
                <a:gdLst>
                  <a:gd name="T0" fmla="*/ 0 w 13"/>
                  <a:gd name="T1" fmla="*/ 1 h 1"/>
                  <a:gd name="T2" fmla="*/ 0 w 13"/>
                  <a:gd name="T3" fmla="*/ 1 h 1"/>
                  <a:gd name="T4" fmla="*/ 1 w 13"/>
                  <a:gd name="T5" fmla="*/ 1 h 1"/>
                  <a:gd name="T6" fmla="*/ 1 w 13"/>
                  <a:gd name="T7" fmla="*/ 1 h 1"/>
                  <a:gd name="T8" fmla="*/ 1 w 13"/>
                  <a:gd name="T9" fmla="*/ 1 h 1"/>
                  <a:gd name="T10" fmla="*/ 1 w 13"/>
                  <a:gd name="T11" fmla="*/ 1 h 1"/>
                  <a:gd name="T12" fmla="*/ 1 w 13"/>
                  <a:gd name="T13" fmla="*/ 1 h 1"/>
                  <a:gd name="T14" fmla="*/ 2 w 13"/>
                  <a:gd name="T15" fmla="*/ 1 h 1"/>
                  <a:gd name="T16" fmla="*/ 2 w 13"/>
                  <a:gd name="T17" fmla="*/ 1 h 1"/>
                  <a:gd name="T18" fmla="*/ 2 w 13"/>
                  <a:gd name="T19" fmla="*/ 1 h 1"/>
                  <a:gd name="T20" fmla="*/ 3 w 13"/>
                  <a:gd name="T21" fmla="*/ 1 h 1"/>
                  <a:gd name="T22" fmla="*/ 3 w 13"/>
                  <a:gd name="T23" fmla="*/ 1 h 1"/>
                  <a:gd name="T24" fmla="*/ 3 w 13"/>
                  <a:gd name="T25" fmla="*/ 1 h 1"/>
                  <a:gd name="T26" fmla="*/ 3 w 13"/>
                  <a:gd name="T27" fmla="*/ 1 h 1"/>
                  <a:gd name="T28" fmla="*/ 4 w 13"/>
                  <a:gd name="T29" fmla="*/ 1 h 1"/>
                  <a:gd name="T30" fmla="*/ 4 w 13"/>
                  <a:gd name="T31" fmla="*/ 1 h 1"/>
                  <a:gd name="T32" fmla="*/ 4 w 13"/>
                  <a:gd name="T33" fmla="*/ 1 h 1"/>
                  <a:gd name="T34" fmla="*/ 5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7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8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0 h 1"/>
                  <a:gd name="T70" fmla="*/ 10 w 13"/>
                  <a:gd name="T71" fmla="*/ 0 h 1"/>
                  <a:gd name="T72" fmla="*/ 10 w 13"/>
                  <a:gd name="T73" fmla="*/ 0 h 1"/>
                  <a:gd name="T74" fmla="*/ 10 w 13"/>
                  <a:gd name="T75" fmla="*/ 1 h 1"/>
                  <a:gd name="T76" fmla="*/ 10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2 w 13"/>
                  <a:gd name="T91" fmla="*/ 1 h 1"/>
                  <a:gd name="T92" fmla="*/ 13 w 13"/>
                  <a:gd name="T93" fmla="*/ 1 h 1"/>
                  <a:gd name="T94" fmla="*/ 13 w 13"/>
                  <a:gd name="T95" fmla="*/ 1 h 1"/>
                  <a:gd name="T96" fmla="*/ 13 w 13"/>
                  <a:gd name="T97" fmla="*/ 1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49" name="Freeform 140"/>
              <p:cNvSpPr>
                <a:spLocks/>
              </p:cNvSpPr>
              <p:nvPr/>
            </p:nvSpPr>
            <p:spPr bwMode="auto">
              <a:xfrm>
                <a:off x="2594" y="2349"/>
                <a:ext cx="15" cy="1"/>
              </a:xfrm>
              <a:custGeom>
                <a:avLst/>
                <a:gdLst>
                  <a:gd name="T0" fmla="*/ 1 w 15"/>
                  <a:gd name="T1" fmla="*/ 1 h 1"/>
                  <a:gd name="T2" fmla="*/ 1 w 15"/>
                  <a:gd name="T3" fmla="*/ 1 h 1"/>
                  <a:gd name="T4" fmla="*/ 1 w 15"/>
                  <a:gd name="T5" fmla="*/ 1 h 1"/>
                  <a:gd name="T6" fmla="*/ 1 w 15"/>
                  <a:gd name="T7" fmla="*/ 1 h 1"/>
                  <a:gd name="T8" fmla="*/ 2 w 15"/>
                  <a:gd name="T9" fmla="*/ 1 h 1"/>
                  <a:gd name="T10" fmla="*/ 2 w 15"/>
                  <a:gd name="T11" fmla="*/ 1 h 1"/>
                  <a:gd name="T12" fmla="*/ 2 w 15"/>
                  <a:gd name="T13" fmla="*/ 1 h 1"/>
                  <a:gd name="T14" fmla="*/ 3 w 15"/>
                  <a:gd name="T15" fmla="*/ 1 h 1"/>
                  <a:gd name="T16" fmla="*/ 3 w 15"/>
                  <a:gd name="T17" fmla="*/ 1 h 1"/>
                  <a:gd name="T18" fmla="*/ 3 w 15"/>
                  <a:gd name="T19" fmla="*/ 1 h 1"/>
                  <a:gd name="T20" fmla="*/ 4 w 15"/>
                  <a:gd name="T21" fmla="*/ 1 h 1"/>
                  <a:gd name="T22" fmla="*/ 4 w 15"/>
                  <a:gd name="T23" fmla="*/ 1 h 1"/>
                  <a:gd name="T24" fmla="*/ 4 w 15"/>
                  <a:gd name="T25" fmla="*/ 1 h 1"/>
                  <a:gd name="T26" fmla="*/ 4 w 15"/>
                  <a:gd name="T27" fmla="*/ 1 h 1"/>
                  <a:gd name="T28" fmla="*/ 5 w 15"/>
                  <a:gd name="T29" fmla="*/ 1 h 1"/>
                  <a:gd name="T30" fmla="*/ 5 w 15"/>
                  <a:gd name="T31" fmla="*/ 1 h 1"/>
                  <a:gd name="T32" fmla="*/ 5 w 15"/>
                  <a:gd name="T33" fmla="*/ 1 h 1"/>
                  <a:gd name="T34" fmla="*/ 5 w 15"/>
                  <a:gd name="T35" fmla="*/ 1 h 1"/>
                  <a:gd name="T36" fmla="*/ 6 w 15"/>
                  <a:gd name="T37" fmla="*/ 1 h 1"/>
                  <a:gd name="T38" fmla="*/ 6 w 15"/>
                  <a:gd name="T39" fmla="*/ 1 h 1"/>
                  <a:gd name="T40" fmla="*/ 6 w 15"/>
                  <a:gd name="T41" fmla="*/ 1 h 1"/>
                  <a:gd name="T42" fmla="*/ 6 w 15"/>
                  <a:gd name="T43" fmla="*/ 0 h 1"/>
                  <a:gd name="T44" fmla="*/ 7 w 15"/>
                  <a:gd name="T45" fmla="*/ 0 h 1"/>
                  <a:gd name="T46" fmla="*/ 7 w 15"/>
                  <a:gd name="T47" fmla="*/ 0 h 1"/>
                  <a:gd name="T48" fmla="*/ 7 w 15"/>
                  <a:gd name="T49" fmla="*/ 0 h 1"/>
                  <a:gd name="T50" fmla="*/ 8 w 15"/>
                  <a:gd name="T51" fmla="*/ 0 h 1"/>
                  <a:gd name="T52" fmla="*/ 8 w 15"/>
                  <a:gd name="T53" fmla="*/ 0 h 1"/>
                  <a:gd name="T54" fmla="*/ 8 w 15"/>
                  <a:gd name="T55" fmla="*/ 0 h 1"/>
                  <a:gd name="T56" fmla="*/ 9 w 15"/>
                  <a:gd name="T57" fmla="*/ 1 h 1"/>
                  <a:gd name="T58" fmla="*/ 9 w 15"/>
                  <a:gd name="T59" fmla="*/ 1 h 1"/>
                  <a:gd name="T60" fmla="*/ 9 w 15"/>
                  <a:gd name="T61" fmla="*/ 1 h 1"/>
                  <a:gd name="T62" fmla="*/ 9 w 15"/>
                  <a:gd name="T63" fmla="*/ 1 h 1"/>
                  <a:gd name="T64" fmla="*/ 10 w 15"/>
                  <a:gd name="T65" fmla="*/ 1 h 1"/>
                  <a:gd name="T66" fmla="*/ 10 w 15"/>
                  <a:gd name="T67" fmla="*/ 1 h 1"/>
                  <a:gd name="T68" fmla="*/ 10 w 15"/>
                  <a:gd name="T69" fmla="*/ 1 h 1"/>
                  <a:gd name="T70" fmla="*/ 11 w 15"/>
                  <a:gd name="T71" fmla="*/ 1 h 1"/>
                  <a:gd name="T72" fmla="*/ 11 w 15"/>
                  <a:gd name="T73" fmla="*/ 1 h 1"/>
                  <a:gd name="T74" fmla="*/ 11 w 15"/>
                  <a:gd name="T75" fmla="*/ 1 h 1"/>
                  <a:gd name="T76" fmla="*/ 11 w 15"/>
                  <a:gd name="T77" fmla="*/ 1 h 1"/>
                  <a:gd name="T78" fmla="*/ 12 w 15"/>
                  <a:gd name="T79" fmla="*/ 1 h 1"/>
                  <a:gd name="T80" fmla="*/ 12 w 15"/>
                  <a:gd name="T81" fmla="*/ 1 h 1"/>
                  <a:gd name="T82" fmla="*/ 12 w 15"/>
                  <a:gd name="T83" fmla="*/ 1 h 1"/>
                  <a:gd name="T84" fmla="*/ 12 w 15"/>
                  <a:gd name="T85" fmla="*/ 1 h 1"/>
                  <a:gd name="T86" fmla="*/ 13 w 15"/>
                  <a:gd name="T87" fmla="*/ 1 h 1"/>
                  <a:gd name="T88" fmla="*/ 13 w 15"/>
                  <a:gd name="T89" fmla="*/ 1 h 1"/>
                  <a:gd name="T90" fmla="*/ 13 w 15"/>
                  <a:gd name="T91" fmla="*/ 1 h 1"/>
                  <a:gd name="T92" fmla="*/ 14 w 15"/>
                  <a:gd name="T93" fmla="*/ 1 h 1"/>
                  <a:gd name="T94" fmla="*/ 14 w 15"/>
                  <a:gd name="T95" fmla="*/ 1 h 1"/>
                  <a:gd name="T96" fmla="*/ 14 w 15"/>
                  <a:gd name="T97" fmla="*/ 1 h 1"/>
                  <a:gd name="T98" fmla="*/ 15 w 15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0" name="Freeform 141"/>
              <p:cNvSpPr>
                <a:spLocks/>
              </p:cNvSpPr>
              <p:nvPr/>
            </p:nvSpPr>
            <p:spPr bwMode="auto">
              <a:xfrm>
                <a:off x="2609" y="2349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0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1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1 h 1"/>
                  <a:gd name="T20" fmla="*/ 2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3 w 14"/>
                  <a:gd name="T27" fmla="*/ 1 h 1"/>
                  <a:gd name="T28" fmla="*/ 3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4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1 h 1"/>
                  <a:gd name="T48" fmla="*/ 6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1 h 1"/>
                  <a:gd name="T60" fmla="*/ 8 w 14"/>
                  <a:gd name="T61" fmla="*/ 1 h 1"/>
                  <a:gd name="T62" fmla="*/ 8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9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0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2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1" name="Freeform 142"/>
              <p:cNvSpPr>
                <a:spLocks/>
              </p:cNvSpPr>
              <p:nvPr/>
            </p:nvSpPr>
            <p:spPr bwMode="auto">
              <a:xfrm>
                <a:off x="2623" y="2350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1 w 13"/>
                  <a:gd name="T8" fmla="*/ 2 w 13"/>
                  <a:gd name="T9" fmla="*/ 2 w 13"/>
                  <a:gd name="T10" fmla="*/ 2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1 w 13"/>
                  <a:gd name="T43" fmla="*/ 12 w 13"/>
                  <a:gd name="T44" fmla="*/ 12 w 13"/>
                  <a:gd name="T45" fmla="*/ 12 w 13"/>
                  <a:gd name="T46" fmla="*/ 12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2" name="Freeform 143"/>
              <p:cNvSpPr>
                <a:spLocks/>
              </p:cNvSpPr>
              <p:nvPr/>
            </p:nvSpPr>
            <p:spPr bwMode="auto">
              <a:xfrm>
                <a:off x="2636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3" name="Freeform 144"/>
              <p:cNvSpPr>
                <a:spLocks/>
              </p:cNvSpPr>
              <p:nvPr/>
            </p:nvSpPr>
            <p:spPr bwMode="auto">
              <a:xfrm>
                <a:off x="2650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4" name="Freeform 145"/>
              <p:cNvSpPr>
                <a:spLocks/>
              </p:cNvSpPr>
              <p:nvPr/>
            </p:nvSpPr>
            <p:spPr bwMode="auto">
              <a:xfrm>
                <a:off x="2664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5" name="Freeform 146"/>
              <p:cNvSpPr>
                <a:spLocks/>
              </p:cNvSpPr>
              <p:nvPr/>
            </p:nvSpPr>
            <p:spPr bwMode="auto">
              <a:xfrm>
                <a:off x="2678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6" name="Freeform 147"/>
              <p:cNvSpPr>
                <a:spLocks/>
              </p:cNvSpPr>
              <p:nvPr/>
            </p:nvSpPr>
            <p:spPr bwMode="auto">
              <a:xfrm>
                <a:off x="2692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7" name="Freeform 148"/>
              <p:cNvSpPr>
                <a:spLocks/>
              </p:cNvSpPr>
              <p:nvPr/>
            </p:nvSpPr>
            <p:spPr bwMode="auto">
              <a:xfrm>
                <a:off x="2706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8" name="Freeform 149"/>
              <p:cNvSpPr>
                <a:spLocks/>
              </p:cNvSpPr>
              <p:nvPr/>
            </p:nvSpPr>
            <p:spPr bwMode="auto">
              <a:xfrm>
                <a:off x="2720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59" name="Freeform 150"/>
              <p:cNvSpPr>
                <a:spLocks/>
              </p:cNvSpPr>
              <p:nvPr/>
            </p:nvSpPr>
            <p:spPr bwMode="auto">
              <a:xfrm>
                <a:off x="2734" y="2350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2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7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10 w 13"/>
                  <a:gd name="T36" fmla="*/ 10 w 13"/>
                  <a:gd name="T37" fmla="*/ 10 w 13"/>
                  <a:gd name="T38" fmla="*/ 11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3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0" name="Freeform 151"/>
              <p:cNvSpPr>
                <a:spLocks/>
              </p:cNvSpPr>
              <p:nvPr/>
            </p:nvSpPr>
            <p:spPr bwMode="auto">
              <a:xfrm>
                <a:off x="2747" y="2350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4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6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2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1" name="Freeform 152"/>
              <p:cNvSpPr>
                <a:spLocks/>
              </p:cNvSpPr>
              <p:nvPr/>
            </p:nvSpPr>
            <p:spPr bwMode="auto">
              <a:xfrm>
                <a:off x="2761" y="2350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2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7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2" name="Freeform 153"/>
              <p:cNvSpPr>
                <a:spLocks/>
              </p:cNvSpPr>
              <p:nvPr/>
            </p:nvSpPr>
            <p:spPr bwMode="auto">
              <a:xfrm>
                <a:off x="2775" y="2350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3" name="Freeform 154"/>
              <p:cNvSpPr>
                <a:spLocks/>
              </p:cNvSpPr>
              <p:nvPr/>
            </p:nvSpPr>
            <p:spPr bwMode="auto">
              <a:xfrm>
                <a:off x="2789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4" name="Freeform 155"/>
              <p:cNvSpPr>
                <a:spLocks/>
              </p:cNvSpPr>
              <p:nvPr/>
            </p:nvSpPr>
            <p:spPr bwMode="auto">
              <a:xfrm>
                <a:off x="2803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5" name="Freeform 156"/>
              <p:cNvSpPr>
                <a:spLocks/>
              </p:cNvSpPr>
              <p:nvPr/>
            </p:nvSpPr>
            <p:spPr bwMode="auto">
              <a:xfrm>
                <a:off x="2817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6" name="Freeform 157"/>
              <p:cNvSpPr>
                <a:spLocks/>
              </p:cNvSpPr>
              <p:nvPr/>
            </p:nvSpPr>
            <p:spPr bwMode="auto">
              <a:xfrm>
                <a:off x="2831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7" name="Freeform 158"/>
              <p:cNvSpPr>
                <a:spLocks/>
              </p:cNvSpPr>
              <p:nvPr/>
            </p:nvSpPr>
            <p:spPr bwMode="auto">
              <a:xfrm>
                <a:off x="2845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8" name="Freeform 159"/>
              <p:cNvSpPr>
                <a:spLocks/>
              </p:cNvSpPr>
              <p:nvPr/>
            </p:nvSpPr>
            <p:spPr bwMode="auto">
              <a:xfrm>
                <a:off x="2859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69" name="Freeform 160"/>
              <p:cNvSpPr>
                <a:spLocks/>
              </p:cNvSpPr>
              <p:nvPr/>
            </p:nvSpPr>
            <p:spPr bwMode="auto">
              <a:xfrm>
                <a:off x="2873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0" name="Freeform 161"/>
              <p:cNvSpPr>
                <a:spLocks/>
              </p:cNvSpPr>
              <p:nvPr/>
            </p:nvSpPr>
            <p:spPr bwMode="auto">
              <a:xfrm>
                <a:off x="2887" y="2350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7 w 13"/>
                  <a:gd name="T25" fmla="*/ 7 w 13"/>
                  <a:gd name="T26" fmla="*/ 7 w 13"/>
                  <a:gd name="T27" fmla="*/ 7 w 13"/>
                  <a:gd name="T28" fmla="*/ 7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1" name="Freeform 162"/>
              <p:cNvSpPr>
                <a:spLocks/>
              </p:cNvSpPr>
              <p:nvPr/>
            </p:nvSpPr>
            <p:spPr bwMode="auto">
              <a:xfrm>
                <a:off x="2900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2" name="Freeform 163"/>
              <p:cNvSpPr>
                <a:spLocks/>
              </p:cNvSpPr>
              <p:nvPr/>
            </p:nvSpPr>
            <p:spPr bwMode="auto">
              <a:xfrm>
                <a:off x="2914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3" name="Freeform 164"/>
              <p:cNvSpPr>
                <a:spLocks/>
              </p:cNvSpPr>
              <p:nvPr/>
            </p:nvSpPr>
            <p:spPr bwMode="auto">
              <a:xfrm>
                <a:off x="2928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4" name="Freeform 165"/>
              <p:cNvSpPr>
                <a:spLocks/>
              </p:cNvSpPr>
              <p:nvPr/>
            </p:nvSpPr>
            <p:spPr bwMode="auto">
              <a:xfrm>
                <a:off x="2942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5" name="Freeform 166"/>
              <p:cNvSpPr>
                <a:spLocks/>
              </p:cNvSpPr>
              <p:nvPr/>
            </p:nvSpPr>
            <p:spPr bwMode="auto">
              <a:xfrm>
                <a:off x="2956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6" name="Freeform 167"/>
              <p:cNvSpPr>
                <a:spLocks/>
              </p:cNvSpPr>
              <p:nvPr/>
            </p:nvSpPr>
            <p:spPr bwMode="auto">
              <a:xfrm>
                <a:off x="2970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7" name="Freeform 168"/>
              <p:cNvSpPr>
                <a:spLocks/>
              </p:cNvSpPr>
              <p:nvPr/>
            </p:nvSpPr>
            <p:spPr bwMode="auto">
              <a:xfrm>
                <a:off x="2984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8" name="Freeform 169"/>
              <p:cNvSpPr>
                <a:spLocks/>
              </p:cNvSpPr>
              <p:nvPr/>
            </p:nvSpPr>
            <p:spPr bwMode="auto">
              <a:xfrm>
                <a:off x="2998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79" name="Freeform 170"/>
              <p:cNvSpPr>
                <a:spLocks/>
              </p:cNvSpPr>
              <p:nvPr/>
            </p:nvSpPr>
            <p:spPr bwMode="auto">
              <a:xfrm>
                <a:off x="3012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0" name="Freeform 171"/>
              <p:cNvSpPr>
                <a:spLocks/>
              </p:cNvSpPr>
              <p:nvPr/>
            </p:nvSpPr>
            <p:spPr bwMode="auto">
              <a:xfrm>
                <a:off x="3026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1" name="Freeform 172"/>
              <p:cNvSpPr>
                <a:spLocks/>
              </p:cNvSpPr>
              <p:nvPr/>
            </p:nvSpPr>
            <p:spPr bwMode="auto">
              <a:xfrm>
                <a:off x="3040" y="2350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1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2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2 w 13"/>
                  <a:gd name="T21" fmla="*/ 0 h 1"/>
                  <a:gd name="T22" fmla="*/ 3 w 13"/>
                  <a:gd name="T23" fmla="*/ 0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4 w 13"/>
                  <a:gd name="T35" fmla="*/ 0 h 1"/>
                  <a:gd name="T36" fmla="*/ 5 w 13"/>
                  <a:gd name="T37" fmla="*/ 0 h 1"/>
                  <a:gd name="T38" fmla="*/ 5 w 13"/>
                  <a:gd name="T39" fmla="*/ 0 h 1"/>
                  <a:gd name="T40" fmla="*/ 5 w 13"/>
                  <a:gd name="T41" fmla="*/ 0 h 1"/>
                  <a:gd name="T42" fmla="*/ 6 w 13"/>
                  <a:gd name="T43" fmla="*/ 0 h 1"/>
                  <a:gd name="T44" fmla="*/ 6 w 13"/>
                  <a:gd name="T45" fmla="*/ 0 h 1"/>
                  <a:gd name="T46" fmla="*/ 6 w 13"/>
                  <a:gd name="T47" fmla="*/ 0 h 1"/>
                  <a:gd name="T48" fmla="*/ 7 w 13"/>
                  <a:gd name="T49" fmla="*/ 0 h 1"/>
                  <a:gd name="T50" fmla="*/ 7 w 13"/>
                  <a:gd name="T51" fmla="*/ 0 h 1"/>
                  <a:gd name="T52" fmla="*/ 7 w 13"/>
                  <a:gd name="T53" fmla="*/ 0 h 1"/>
                  <a:gd name="T54" fmla="*/ 7 w 13"/>
                  <a:gd name="T55" fmla="*/ 0 h 1"/>
                  <a:gd name="T56" fmla="*/ 8 w 13"/>
                  <a:gd name="T57" fmla="*/ 0 h 1"/>
                  <a:gd name="T58" fmla="*/ 8 w 13"/>
                  <a:gd name="T59" fmla="*/ 0 h 1"/>
                  <a:gd name="T60" fmla="*/ 8 w 13"/>
                  <a:gd name="T61" fmla="*/ 0 h 1"/>
                  <a:gd name="T62" fmla="*/ 8 w 13"/>
                  <a:gd name="T63" fmla="*/ 0 h 1"/>
                  <a:gd name="T64" fmla="*/ 9 w 13"/>
                  <a:gd name="T65" fmla="*/ 0 h 1"/>
                  <a:gd name="T66" fmla="*/ 9 w 13"/>
                  <a:gd name="T67" fmla="*/ 0 h 1"/>
                  <a:gd name="T68" fmla="*/ 9 w 13"/>
                  <a:gd name="T69" fmla="*/ 0 h 1"/>
                  <a:gd name="T70" fmla="*/ 10 w 13"/>
                  <a:gd name="T71" fmla="*/ 0 h 1"/>
                  <a:gd name="T72" fmla="*/ 10 w 13"/>
                  <a:gd name="T73" fmla="*/ 0 h 1"/>
                  <a:gd name="T74" fmla="*/ 10 w 13"/>
                  <a:gd name="T75" fmla="*/ 0 h 1"/>
                  <a:gd name="T76" fmla="*/ 10 w 13"/>
                  <a:gd name="T77" fmla="*/ 0 h 1"/>
                  <a:gd name="T78" fmla="*/ 11 w 13"/>
                  <a:gd name="T79" fmla="*/ 0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0 h 1"/>
                  <a:gd name="T88" fmla="*/ 12 w 13"/>
                  <a:gd name="T89" fmla="*/ 0 h 1"/>
                  <a:gd name="T90" fmla="*/ 12 w 13"/>
                  <a:gd name="T91" fmla="*/ 0 h 1"/>
                  <a:gd name="T92" fmla="*/ 13 w 13"/>
                  <a:gd name="T93" fmla="*/ 0 h 1"/>
                  <a:gd name="T94" fmla="*/ 13 w 13"/>
                  <a:gd name="T95" fmla="*/ 0 h 1"/>
                  <a:gd name="T96" fmla="*/ 13 w 13"/>
                  <a:gd name="T97" fmla="*/ 0 h 1"/>
                  <a:gd name="T98" fmla="*/ 13 w 13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2" name="Freeform 173"/>
              <p:cNvSpPr>
                <a:spLocks/>
              </p:cNvSpPr>
              <p:nvPr/>
            </p:nvSpPr>
            <p:spPr bwMode="auto">
              <a:xfrm>
                <a:off x="3053" y="235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5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6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10 w 14"/>
                  <a:gd name="T65" fmla="*/ 1 h 1"/>
                  <a:gd name="T66" fmla="*/ 10 w 14"/>
                  <a:gd name="T67" fmla="*/ 1 h 1"/>
                  <a:gd name="T68" fmla="*/ 10 w 14"/>
                  <a:gd name="T69" fmla="*/ 0 h 1"/>
                  <a:gd name="T70" fmla="*/ 10 w 14"/>
                  <a:gd name="T71" fmla="*/ 1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2 w 14"/>
                  <a:gd name="T79" fmla="*/ 1 h 1"/>
                  <a:gd name="T80" fmla="*/ 12 w 14"/>
                  <a:gd name="T81" fmla="*/ 1 h 1"/>
                  <a:gd name="T82" fmla="*/ 12 w 14"/>
                  <a:gd name="T83" fmla="*/ 0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3" name="Freeform 174"/>
              <p:cNvSpPr>
                <a:spLocks/>
              </p:cNvSpPr>
              <p:nvPr/>
            </p:nvSpPr>
            <p:spPr bwMode="auto">
              <a:xfrm>
                <a:off x="3067" y="235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3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10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4" name="Freeform 175"/>
              <p:cNvSpPr>
                <a:spLocks/>
              </p:cNvSpPr>
              <p:nvPr/>
            </p:nvSpPr>
            <p:spPr bwMode="auto">
              <a:xfrm>
                <a:off x="3081" y="2351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5" name="Freeform 176"/>
              <p:cNvSpPr>
                <a:spLocks/>
              </p:cNvSpPr>
              <p:nvPr/>
            </p:nvSpPr>
            <p:spPr bwMode="auto">
              <a:xfrm>
                <a:off x="3095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6" name="Freeform 177"/>
              <p:cNvSpPr>
                <a:spLocks/>
              </p:cNvSpPr>
              <p:nvPr/>
            </p:nvSpPr>
            <p:spPr bwMode="auto">
              <a:xfrm>
                <a:off x="3109" y="235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0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7" name="Freeform 178"/>
              <p:cNvSpPr>
                <a:spLocks/>
              </p:cNvSpPr>
              <p:nvPr/>
            </p:nvSpPr>
            <p:spPr bwMode="auto">
              <a:xfrm>
                <a:off x="3123" y="235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8" name="Freeform 179"/>
              <p:cNvSpPr>
                <a:spLocks/>
              </p:cNvSpPr>
              <p:nvPr/>
            </p:nvSpPr>
            <p:spPr bwMode="auto">
              <a:xfrm>
                <a:off x="3137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89" name="Freeform 180"/>
              <p:cNvSpPr>
                <a:spLocks/>
              </p:cNvSpPr>
              <p:nvPr/>
            </p:nvSpPr>
            <p:spPr bwMode="auto">
              <a:xfrm>
                <a:off x="3151" y="2350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0" name="Freeform 181"/>
              <p:cNvSpPr>
                <a:spLocks/>
              </p:cNvSpPr>
              <p:nvPr/>
            </p:nvSpPr>
            <p:spPr bwMode="auto">
              <a:xfrm>
                <a:off x="3165" y="2350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1" name="Freeform 182"/>
              <p:cNvSpPr>
                <a:spLocks/>
              </p:cNvSpPr>
              <p:nvPr/>
            </p:nvSpPr>
            <p:spPr bwMode="auto">
              <a:xfrm>
                <a:off x="3179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2" name="Freeform 183"/>
              <p:cNvSpPr>
                <a:spLocks/>
              </p:cNvSpPr>
              <p:nvPr/>
            </p:nvSpPr>
            <p:spPr bwMode="auto">
              <a:xfrm>
                <a:off x="3193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3" name="Freeform 184"/>
              <p:cNvSpPr>
                <a:spLocks/>
              </p:cNvSpPr>
              <p:nvPr/>
            </p:nvSpPr>
            <p:spPr bwMode="auto">
              <a:xfrm>
                <a:off x="3207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4" name="Freeform 185"/>
              <p:cNvSpPr>
                <a:spLocks/>
              </p:cNvSpPr>
              <p:nvPr/>
            </p:nvSpPr>
            <p:spPr bwMode="auto">
              <a:xfrm>
                <a:off x="3221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1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5" name="Freeform 186"/>
              <p:cNvSpPr>
                <a:spLocks/>
              </p:cNvSpPr>
              <p:nvPr/>
            </p:nvSpPr>
            <p:spPr bwMode="auto">
              <a:xfrm>
                <a:off x="3235" y="2351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2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7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8 w 13"/>
                  <a:gd name="T32" fmla="*/ 9 w 13"/>
                  <a:gd name="T33" fmla="*/ 9 w 13"/>
                  <a:gd name="T34" fmla="*/ 9 w 13"/>
                  <a:gd name="T35" fmla="*/ 10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6" name="Freeform 187"/>
              <p:cNvSpPr>
                <a:spLocks/>
              </p:cNvSpPr>
              <p:nvPr/>
            </p:nvSpPr>
            <p:spPr bwMode="auto">
              <a:xfrm>
                <a:off x="3248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6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2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7" name="Freeform 188"/>
              <p:cNvSpPr>
                <a:spLocks/>
              </p:cNvSpPr>
              <p:nvPr/>
            </p:nvSpPr>
            <p:spPr bwMode="auto">
              <a:xfrm>
                <a:off x="3262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8" name="Freeform 189"/>
              <p:cNvSpPr>
                <a:spLocks/>
              </p:cNvSpPr>
              <p:nvPr/>
            </p:nvSpPr>
            <p:spPr bwMode="auto">
              <a:xfrm>
                <a:off x="3276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99" name="Freeform 190"/>
              <p:cNvSpPr>
                <a:spLocks/>
              </p:cNvSpPr>
              <p:nvPr/>
            </p:nvSpPr>
            <p:spPr bwMode="auto">
              <a:xfrm>
                <a:off x="3290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0" name="Freeform 191"/>
              <p:cNvSpPr>
                <a:spLocks/>
              </p:cNvSpPr>
              <p:nvPr/>
            </p:nvSpPr>
            <p:spPr bwMode="auto">
              <a:xfrm>
                <a:off x="3304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1" name="Freeform 192"/>
              <p:cNvSpPr>
                <a:spLocks/>
              </p:cNvSpPr>
              <p:nvPr/>
            </p:nvSpPr>
            <p:spPr bwMode="auto">
              <a:xfrm>
                <a:off x="3318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2" name="Freeform 193"/>
              <p:cNvSpPr>
                <a:spLocks/>
              </p:cNvSpPr>
              <p:nvPr/>
            </p:nvSpPr>
            <p:spPr bwMode="auto">
              <a:xfrm>
                <a:off x="3332" y="2351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3" name="Freeform 194"/>
              <p:cNvSpPr>
                <a:spLocks/>
              </p:cNvSpPr>
              <p:nvPr/>
            </p:nvSpPr>
            <p:spPr bwMode="auto">
              <a:xfrm>
                <a:off x="3346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4" name="Freeform 195"/>
              <p:cNvSpPr>
                <a:spLocks/>
              </p:cNvSpPr>
              <p:nvPr/>
            </p:nvSpPr>
            <p:spPr bwMode="auto">
              <a:xfrm>
                <a:off x="3360" y="2351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1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4 w 13"/>
                  <a:gd name="T15" fmla="*/ 4 w 13"/>
                  <a:gd name="T16" fmla="*/ 4 w 13"/>
                  <a:gd name="T17" fmla="*/ 5 w 13"/>
                  <a:gd name="T18" fmla="*/ 5 w 13"/>
                  <a:gd name="T19" fmla="*/ 5 w 13"/>
                  <a:gd name="T20" fmla="*/ 6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9 w 13"/>
                  <a:gd name="T32" fmla="*/ 9 w 13"/>
                  <a:gd name="T33" fmla="*/ 9 w 13"/>
                  <a:gd name="T34" fmla="*/ 9 w 13"/>
                  <a:gd name="T35" fmla="*/ 10 w 13"/>
                  <a:gd name="T36" fmla="*/ 10 w 13"/>
                  <a:gd name="T37" fmla="*/ 10 w 13"/>
                  <a:gd name="T38" fmla="*/ 11 w 13"/>
                  <a:gd name="T39" fmla="*/ 11 w 13"/>
                  <a:gd name="T40" fmla="*/ 11 w 13"/>
                  <a:gd name="T41" fmla="*/ 11 w 13"/>
                  <a:gd name="T42" fmla="*/ 12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5" name="Freeform 196"/>
              <p:cNvSpPr>
                <a:spLocks/>
              </p:cNvSpPr>
              <p:nvPr/>
            </p:nvSpPr>
            <p:spPr bwMode="auto">
              <a:xfrm>
                <a:off x="3373" y="2351"/>
                <a:ext cx="14" cy="1"/>
              </a:xfrm>
              <a:custGeom>
                <a:avLst/>
                <a:gdLst>
                  <a:gd name="T0" fmla="*/ 1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2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0 h 1"/>
                  <a:gd name="T14" fmla="*/ 3 w 14"/>
                  <a:gd name="T15" fmla="*/ 0 h 1"/>
                  <a:gd name="T16" fmla="*/ 3 w 14"/>
                  <a:gd name="T17" fmla="*/ 1 h 1"/>
                  <a:gd name="T18" fmla="*/ 3 w 14"/>
                  <a:gd name="T19" fmla="*/ 1 h 1"/>
                  <a:gd name="T20" fmla="*/ 4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5 w 14"/>
                  <a:gd name="T27" fmla="*/ 1 h 1"/>
                  <a:gd name="T28" fmla="*/ 5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6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7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1 h 1"/>
                  <a:gd name="T56" fmla="*/ 9 w 14"/>
                  <a:gd name="T57" fmla="*/ 0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10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1 w 14"/>
                  <a:gd name="T71" fmla="*/ 1 h 1"/>
                  <a:gd name="T72" fmla="*/ 11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0 h 1"/>
                  <a:gd name="T90" fmla="*/ 13 w 14"/>
                  <a:gd name="T91" fmla="*/ 1 h 1"/>
                  <a:gd name="T92" fmla="*/ 14 w 14"/>
                  <a:gd name="T93" fmla="*/ 1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6" name="Freeform 197"/>
              <p:cNvSpPr>
                <a:spLocks/>
              </p:cNvSpPr>
              <p:nvPr/>
            </p:nvSpPr>
            <p:spPr bwMode="auto">
              <a:xfrm>
                <a:off x="3387" y="2351"/>
                <a:ext cx="14" cy="1"/>
              </a:xfrm>
              <a:custGeom>
                <a:avLst/>
                <a:gdLst>
                  <a:gd name="T0" fmla="*/ 1 w 14"/>
                  <a:gd name="T1" fmla="*/ 1 h 1"/>
                  <a:gd name="T2" fmla="*/ 1 w 14"/>
                  <a:gd name="T3" fmla="*/ 0 h 1"/>
                  <a:gd name="T4" fmla="*/ 1 w 14"/>
                  <a:gd name="T5" fmla="*/ 0 h 1"/>
                  <a:gd name="T6" fmla="*/ 2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0 h 1"/>
                  <a:gd name="T14" fmla="*/ 3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7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9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3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4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7" name="Freeform 198"/>
              <p:cNvSpPr>
                <a:spLocks/>
              </p:cNvSpPr>
              <p:nvPr/>
            </p:nvSpPr>
            <p:spPr bwMode="auto">
              <a:xfrm>
                <a:off x="3401" y="2351"/>
                <a:ext cx="14" cy="1"/>
              </a:xfrm>
              <a:custGeom>
                <a:avLst/>
                <a:gdLst>
                  <a:gd name="T0" fmla="*/ 1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2 w 14"/>
                  <a:gd name="T9" fmla="*/ 1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0 h 1"/>
                  <a:gd name="T24" fmla="*/ 4 w 14"/>
                  <a:gd name="T25" fmla="*/ 0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2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3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8" name="Freeform 199"/>
              <p:cNvSpPr>
                <a:spLocks/>
              </p:cNvSpPr>
              <p:nvPr/>
            </p:nvSpPr>
            <p:spPr bwMode="auto">
              <a:xfrm>
                <a:off x="3415" y="2351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09" name="Freeform 200"/>
              <p:cNvSpPr>
                <a:spLocks/>
              </p:cNvSpPr>
              <p:nvPr/>
            </p:nvSpPr>
            <p:spPr bwMode="auto">
              <a:xfrm>
                <a:off x="3429" y="2351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8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10" name="Freeform 201"/>
              <p:cNvSpPr>
                <a:spLocks/>
              </p:cNvSpPr>
              <p:nvPr/>
            </p:nvSpPr>
            <p:spPr bwMode="auto">
              <a:xfrm>
                <a:off x="3443" y="2351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11" name="Freeform 202"/>
              <p:cNvSpPr>
                <a:spLocks/>
              </p:cNvSpPr>
              <p:nvPr/>
            </p:nvSpPr>
            <p:spPr bwMode="auto">
              <a:xfrm>
                <a:off x="3457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12" name="Freeform 203"/>
              <p:cNvSpPr>
                <a:spLocks/>
              </p:cNvSpPr>
              <p:nvPr/>
            </p:nvSpPr>
            <p:spPr bwMode="auto">
              <a:xfrm>
                <a:off x="3471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13" name="Freeform 204"/>
              <p:cNvSpPr>
                <a:spLocks/>
              </p:cNvSpPr>
              <p:nvPr/>
            </p:nvSpPr>
            <p:spPr bwMode="auto">
              <a:xfrm>
                <a:off x="3485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7" name="Group 406"/>
            <p:cNvGrpSpPr>
              <a:grpSpLocks/>
            </p:cNvGrpSpPr>
            <p:nvPr/>
          </p:nvGrpSpPr>
          <p:grpSpPr bwMode="auto">
            <a:xfrm>
              <a:off x="743" y="1210"/>
              <a:ext cx="4672" cy="1487"/>
              <a:chOff x="743" y="1210"/>
              <a:chExt cx="4672" cy="1487"/>
            </a:xfrm>
          </p:grpSpPr>
          <p:sp>
            <p:nvSpPr>
              <p:cNvPr id="127014" name="Freeform 206"/>
              <p:cNvSpPr>
                <a:spLocks/>
              </p:cNvSpPr>
              <p:nvPr/>
            </p:nvSpPr>
            <p:spPr bwMode="auto">
              <a:xfrm>
                <a:off x="3499" y="2351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4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6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9 w 14"/>
                  <a:gd name="T35" fmla="*/ 9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5" name="Freeform 207"/>
              <p:cNvSpPr>
                <a:spLocks/>
              </p:cNvSpPr>
              <p:nvPr/>
            </p:nvSpPr>
            <p:spPr bwMode="auto">
              <a:xfrm>
                <a:off x="3513" y="2350"/>
                <a:ext cx="13" cy="1"/>
              </a:xfrm>
              <a:custGeom>
                <a:avLst/>
                <a:gdLst>
                  <a:gd name="T0" fmla="*/ 0 w 13"/>
                  <a:gd name="T1" fmla="*/ 1 h 1"/>
                  <a:gd name="T2" fmla="*/ 0 w 13"/>
                  <a:gd name="T3" fmla="*/ 1 h 1"/>
                  <a:gd name="T4" fmla="*/ 0 w 13"/>
                  <a:gd name="T5" fmla="*/ 1 h 1"/>
                  <a:gd name="T6" fmla="*/ 1 w 13"/>
                  <a:gd name="T7" fmla="*/ 1 h 1"/>
                  <a:gd name="T8" fmla="*/ 1 w 13"/>
                  <a:gd name="T9" fmla="*/ 1 h 1"/>
                  <a:gd name="T10" fmla="*/ 1 w 13"/>
                  <a:gd name="T11" fmla="*/ 1 h 1"/>
                  <a:gd name="T12" fmla="*/ 1 w 13"/>
                  <a:gd name="T13" fmla="*/ 1 h 1"/>
                  <a:gd name="T14" fmla="*/ 2 w 13"/>
                  <a:gd name="T15" fmla="*/ 1 h 1"/>
                  <a:gd name="T16" fmla="*/ 2 w 13"/>
                  <a:gd name="T17" fmla="*/ 1 h 1"/>
                  <a:gd name="T18" fmla="*/ 2 w 13"/>
                  <a:gd name="T19" fmla="*/ 1 h 1"/>
                  <a:gd name="T20" fmla="*/ 2 w 13"/>
                  <a:gd name="T21" fmla="*/ 1 h 1"/>
                  <a:gd name="T22" fmla="*/ 3 w 13"/>
                  <a:gd name="T23" fmla="*/ 1 h 1"/>
                  <a:gd name="T24" fmla="*/ 3 w 13"/>
                  <a:gd name="T25" fmla="*/ 1 h 1"/>
                  <a:gd name="T26" fmla="*/ 3 w 13"/>
                  <a:gd name="T27" fmla="*/ 1 h 1"/>
                  <a:gd name="T28" fmla="*/ 4 w 13"/>
                  <a:gd name="T29" fmla="*/ 1 h 1"/>
                  <a:gd name="T30" fmla="*/ 4 w 13"/>
                  <a:gd name="T31" fmla="*/ 1 h 1"/>
                  <a:gd name="T32" fmla="*/ 4 w 13"/>
                  <a:gd name="T33" fmla="*/ 1 h 1"/>
                  <a:gd name="T34" fmla="*/ 4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7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7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1 h 1"/>
                  <a:gd name="T66" fmla="*/ 9 w 13"/>
                  <a:gd name="T67" fmla="*/ 1 h 1"/>
                  <a:gd name="T68" fmla="*/ 9 w 13"/>
                  <a:gd name="T69" fmla="*/ 1 h 1"/>
                  <a:gd name="T70" fmla="*/ 10 w 13"/>
                  <a:gd name="T71" fmla="*/ 1 h 1"/>
                  <a:gd name="T72" fmla="*/ 10 w 13"/>
                  <a:gd name="T73" fmla="*/ 1 h 1"/>
                  <a:gd name="T74" fmla="*/ 10 w 13"/>
                  <a:gd name="T75" fmla="*/ 1 h 1"/>
                  <a:gd name="T76" fmla="*/ 10 w 13"/>
                  <a:gd name="T77" fmla="*/ 1 h 1"/>
                  <a:gd name="T78" fmla="*/ 11 w 13"/>
                  <a:gd name="T79" fmla="*/ 1 h 1"/>
                  <a:gd name="T80" fmla="*/ 11 w 13"/>
                  <a:gd name="T81" fmla="*/ 1 h 1"/>
                  <a:gd name="T82" fmla="*/ 11 w 13"/>
                  <a:gd name="T83" fmla="*/ 1 h 1"/>
                  <a:gd name="T84" fmla="*/ 12 w 13"/>
                  <a:gd name="T85" fmla="*/ 1 h 1"/>
                  <a:gd name="T86" fmla="*/ 12 w 13"/>
                  <a:gd name="T87" fmla="*/ 1 h 1"/>
                  <a:gd name="T88" fmla="*/ 12 w 13"/>
                  <a:gd name="T89" fmla="*/ 1 h 1"/>
                  <a:gd name="T90" fmla="*/ 13 w 13"/>
                  <a:gd name="T91" fmla="*/ 1 h 1"/>
                  <a:gd name="T92" fmla="*/ 13 w 13"/>
                  <a:gd name="T93" fmla="*/ 1 h 1"/>
                  <a:gd name="T94" fmla="*/ 13 w 13"/>
                  <a:gd name="T95" fmla="*/ 1 h 1"/>
                  <a:gd name="T96" fmla="*/ 13 w 13"/>
                  <a:gd name="T97" fmla="*/ 0 h 1"/>
                  <a:gd name="T98" fmla="*/ 13 w 13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6" name="Freeform 208"/>
              <p:cNvSpPr>
                <a:spLocks/>
              </p:cNvSpPr>
              <p:nvPr/>
            </p:nvSpPr>
            <p:spPr bwMode="auto">
              <a:xfrm>
                <a:off x="3526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5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1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7" name="Freeform 209"/>
              <p:cNvSpPr>
                <a:spLocks/>
              </p:cNvSpPr>
              <p:nvPr/>
            </p:nvSpPr>
            <p:spPr bwMode="auto">
              <a:xfrm>
                <a:off x="3540" y="2350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8" name="Freeform 210"/>
              <p:cNvSpPr>
                <a:spLocks/>
              </p:cNvSpPr>
              <p:nvPr/>
            </p:nvSpPr>
            <p:spPr bwMode="auto">
              <a:xfrm>
                <a:off x="3554" y="2349"/>
                <a:ext cx="14" cy="1"/>
              </a:xfrm>
              <a:custGeom>
                <a:avLst/>
                <a:gdLst>
                  <a:gd name="T0" fmla="*/ 1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3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9" name="Freeform 211"/>
              <p:cNvSpPr>
                <a:spLocks/>
              </p:cNvSpPr>
              <p:nvPr/>
            </p:nvSpPr>
            <p:spPr bwMode="auto">
              <a:xfrm>
                <a:off x="3568" y="234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0" name="Freeform 212"/>
              <p:cNvSpPr>
                <a:spLocks/>
              </p:cNvSpPr>
              <p:nvPr/>
            </p:nvSpPr>
            <p:spPr bwMode="auto">
              <a:xfrm>
                <a:off x="3582" y="2348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1" name="Freeform 213"/>
              <p:cNvSpPr>
                <a:spLocks/>
              </p:cNvSpPr>
              <p:nvPr/>
            </p:nvSpPr>
            <p:spPr bwMode="auto">
              <a:xfrm>
                <a:off x="3596" y="2347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2" name="Freeform 214"/>
              <p:cNvSpPr>
                <a:spLocks/>
              </p:cNvSpPr>
              <p:nvPr/>
            </p:nvSpPr>
            <p:spPr bwMode="auto">
              <a:xfrm>
                <a:off x="3610" y="234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3" name="Freeform 215"/>
              <p:cNvSpPr>
                <a:spLocks/>
              </p:cNvSpPr>
              <p:nvPr/>
            </p:nvSpPr>
            <p:spPr bwMode="auto">
              <a:xfrm>
                <a:off x="3624" y="2346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8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4" name="Freeform 216"/>
              <p:cNvSpPr>
                <a:spLocks/>
              </p:cNvSpPr>
              <p:nvPr/>
            </p:nvSpPr>
            <p:spPr bwMode="auto">
              <a:xfrm>
                <a:off x="3638" y="2345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1 w 14"/>
                  <a:gd name="T13" fmla="*/ 1 h 1"/>
                  <a:gd name="T14" fmla="*/ 2 w 14"/>
                  <a:gd name="T15" fmla="*/ 1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6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5" name="Freeform 217"/>
              <p:cNvSpPr>
                <a:spLocks/>
              </p:cNvSpPr>
              <p:nvPr/>
            </p:nvSpPr>
            <p:spPr bwMode="auto">
              <a:xfrm>
                <a:off x="3652" y="2344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1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4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9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6" name="Freeform 218"/>
              <p:cNvSpPr>
                <a:spLocks/>
              </p:cNvSpPr>
              <p:nvPr/>
            </p:nvSpPr>
            <p:spPr bwMode="auto">
              <a:xfrm>
                <a:off x="3666" y="2343"/>
                <a:ext cx="13" cy="1"/>
              </a:xfrm>
              <a:custGeom>
                <a:avLst/>
                <a:gdLst>
                  <a:gd name="T0" fmla="*/ 0 w 13"/>
                  <a:gd name="T1" fmla="*/ 1 h 1"/>
                  <a:gd name="T2" fmla="*/ 0 w 13"/>
                  <a:gd name="T3" fmla="*/ 1 h 1"/>
                  <a:gd name="T4" fmla="*/ 0 w 13"/>
                  <a:gd name="T5" fmla="*/ 1 h 1"/>
                  <a:gd name="T6" fmla="*/ 1 w 13"/>
                  <a:gd name="T7" fmla="*/ 1 h 1"/>
                  <a:gd name="T8" fmla="*/ 1 w 13"/>
                  <a:gd name="T9" fmla="*/ 1 h 1"/>
                  <a:gd name="T10" fmla="*/ 1 w 13"/>
                  <a:gd name="T11" fmla="*/ 1 h 1"/>
                  <a:gd name="T12" fmla="*/ 1 w 13"/>
                  <a:gd name="T13" fmla="*/ 1 h 1"/>
                  <a:gd name="T14" fmla="*/ 2 w 13"/>
                  <a:gd name="T15" fmla="*/ 1 h 1"/>
                  <a:gd name="T16" fmla="*/ 2 w 13"/>
                  <a:gd name="T17" fmla="*/ 1 h 1"/>
                  <a:gd name="T18" fmla="*/ 2 w 13"/>
                  <a:gd name="T19" fmla="*/ 1 h 1"/>
                  <a:gd name="T20" fmla="*/ 2 w 13"/>
                  <a:gd name="T21" fmla="*/ 1 h 1"/>
                  <a:gd name="T22" fmla="*/ 3 w 13"/>
                  <a:gd name="T23" fmla="*/ 1 h 1"/>
                  <a:gd name="T24" fmla="*/ 3 w 13"/>
                  <a:gd name="T25" fmla="*/ 1 h 1"/>
                  <a:gd name="T26" fmla="*/ 3 w 13"/>
                  <a:gd name="T27" fmla="*/ 1 h 1"/>
                  <a:gd name="T28" fmla="*/ 4 w 13"/>
                  <a:gd name="T29" fmla="*/ 1 h 1"/>
                  <a:gd name="T30" fmla="*/ 4 w 13"/>
                  <a:gd name="T31" fmla="*/ 1 h 1"/>
                  <a:gd name="T32" fmla="*/ 4 w 13"/>
                  <a:gd name="T33" fmla="*/ 1 h 1"/>
                  <a:gd name="T34" fmla="*/ 4 w 13"/>
                  <a:gd name="T35" fmla="*/ 1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7 w 13"/>
                  <a:gd name="T49" fmla="*/ 0 h 1"/>
                  <a:gd name="T50" fmla="*/ 7 w 13"/>
                  <a:gd name="T51" fmla="*/ 0 h 1"/>
                  <a:gd name="T52" fmla="*/ 7 w 13"/>
                  <a:gd name="T53" fmla="*/ 0 h 1"/>
                  <a:gd name="T54" fmla="*/ 7 w 13"/>
                  <a:gd name="T55" fmla="*/ 0 h 1"/>
                  <a:gd name="T56" fmla="*/ 7 w 13"/>
                  <a:gd name="T57" fmla="*/ 0 h 1"/>
                  <a:gd name="T58" fmla="*/ 8 w 13"/>
                  <a:gd name="T59" fmla="*/ 0 h 1"/>
                  <a:gd name="T60" fmla="*/ 8 w 13"/>
                  <a:gd name="T61" fmla="*/ 0 h 1"/>
                  <a:gd name="T62" fmla="*/ 8 w 13"/>
                  <a:gd name="T63" fmla="*/ 0 h 1"/>
                  <a:gd name="T64" fmla="*/ 9 w 13"/>
                  <a:gd name="T65" fmla="*/ 0 h 1"/>
                  <a:gd name="T66" fmla="*/ 9 w 13"/>
                  <a:gd name="T67" fmla="*/ 0 h 1"/>
                  <a:gd name="T68" fmla="*/ 9 w 13"/>
                  <a:gd name="T69" fmla="*/ 0 h 1"/>
                  <a:gd name="T70" fmla="*/ 10 w 13"/>
                  <a:gd name="T71" fmla="*/ 0 h 1"/>
                  <a:gd name="T72" fmla="*/ 10 w 13"/>
                  <a:gd name="T73" fmla="*/ 0 h 1"/>
                  <a:gd name="T74" fmla="*/ 10 w 13"/>
                  <a:gd name="T75" fmla="*/ 0 h 1"/>
                  <a:gd name="T76" fmla="*/ 10 w 13"/>
                  <a:gd name="T77" fmla="*/ 0 h 1"/>
                  <a:gd name="T78" fmla="*/ 11 w 13"/>
                  <a:gd name="T79" fmla="*/ 0 h 1"/>
                  <a:gd name="T80" fmla="*/ 11 w 13"/>
                  <a:gd name="T81" fmla="*/ 0 h 1"/>
                  <a:gd name="T82" fmla="*/ 11 w 13"/>
                  <a:gd name="T83" fmla="*/ 0 h 1"/>
                  <a:gd name="T84" fmla="*/ 12 w 13"/>
                  <a:gd name="T85" fmla="*/ 0 h 1"/>
                  <a:gd name="T86" fmla="*/ 12 w 13"/>
                  <a:gd name="T87" fmla="*/ 0 h 1"/>
                  <a:gd name="T88" fmla="*/ 12 w 13"/>
                  <a:gd name="T89" fmla="*/ 0 h 1"/>
                  <a:gd name="T90" fmla="*/ 13 w 13"/>
                  <a:gd name="T91" fmla="*/ 0 h 1"/>
                  <a:gd name="T92" fmla="*/ 13 w 13"/>
                  <a:gd name="T93" fmla="*/ 0 h 1"/>
                  <a:gd name="T94" fmla="*/ 13 w 13"/>
                  <a:gd name="T95" fmla="*/ 0 h 1"/>
                  <a:gd name="T96" fmla="*/ 13 w 13"/>
                  <a:gd name="T97" fmla="*/ 0 h 1"/>
                  <a:gd name="T98" fmla="*/ 13 w 13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7" name="Freeform 219"/>
              <p:cNvSpPr>
                <a:spLocks/>
              </p:cNvSpPr>
              <p:nvPr/>
            </p:nvSpPr>
            <p:spPr bwMode="auto">
              <a:xfrm>
                <a:off x="3679" y="2341"/>
                <a:ext cx="15" cy="2"/>
              </a:xfrm>
              <a:custGeom>
                <a:avLst/>
                <a:gdLst>
                  <a:gd name="T0" fmla="*/ 1 w 15"/>
                  <a:gd name="T1" fmla="*/ 2 h 2"/>
                  <a:gd name="T2" fmla="*/ 1 w 15"/>
                  <a:gd name="T3" fmla="*/ 2 h 2"/>
                  <a:gd name="T4" fmla="*/ 1 w 15"/>
                  <a:gd name="T5" fmla="*/ 2 h 2"/>
                  <a:gd name="T6" fmla="*/ 1 w 15"/>
                  <a:gd name="T7" fmla="*/ 2 h 2"/>
                  <a:gd name="T8" fmla="*/ 2 w 15"/>
                  <a:gd name="T9" fmla="*/ 2 h 2"/>
                  <a:gd name="T10" fmla="*/ 2 w 15"/>
                  <a:gd name="T11" fmla="*/ 2 h 2"/>
                  <a:gd name="T12" fmla="*/ 2 w 15"/>
                  <a:gd name="T13" fmla="*/ 2 h 2"/>
                  <a:gd name="T14" fmla="*/ 3 w 15"/>
                  <a:gd name="T15" fmla="*/ 2 h 2"/>
                  <a:gd name="T16" fmla="*/ 3 w 15"/>
                  <a:gd name="T17" fmla="*/ 2 h 2"/>
                  <a:gd name="T18" fmla="*/ 3 w 15"/>
                  <a:gd name="T19" fmla="*/ 1 h 2"/>
                  <a:gd name="T20" fmla="*/ 3 w 15"/>
                  <a:gd name="T21" fmla="*/ 1 h 2"/>
                  <a:gd name="T22" fmla="*/ 4 w 15"/>
                  <a:gd name="T23" fmla="*/ 1 h 2"/>
                  <a:gd name="T24" fmla="*/ 4 w 15"/>
                  <a:gd name="T25" fmla="*/ 1 h 2"/>
                  <a:gd name="T26" fmla="*/ 4 w 15"/>
                  <a:gd name="T27" fmla="*/ 1 h 2"/>
                  <a:gd name="T28" fmla="*/ 5 w 15"/>
                  <a:gd name="T29" fmla="*/ 1 h 2"/>
                  <a:gd name="T30" fmla="*/ 5 w 15"/>
                  <a:gd name="T31" fmla="*/ 1 h 2"/>
                  <a:gd name="T32" fmla="*/ 5 w 15"/>
                  <a:gd name="T33" fmla="*/ 1 h 2"/>
                  <a:gd name="T34" fmla="*/ 6 w 15"/>
                  <a:gd name="T35" fmla="*/ 1 h 2"/>
                  <a:gd name="T36" fmla="*/ 6 w 15"/>
                  <a:gd name="T37" fmla="*/ 1 h 2"/>
                  <a:gd name="T38" fmla="*/ 6 w 15"/>
                  <a:gd name="T39" fmla="*/ 1 h 2"/>
                  <a:gd name="T40" fmla="*/ 6 w 15"/>
                  <a:gd name="T41" fmla="*/ 1 h 2"/>
                  <a:gd name="T42" fmla="*/ 6 w 15"/>
                  <a:gd name="T43" fmla="*/ 1 h 2"/>
                  <a:gd name="T44" fmla="*/ 7 w 15"/>
                  <a:gd name="T45" fmla="*/ 1 h 2"/>
                  <a:gd name="T46" fmla="*/ 7 w 15"/>
                  <a:gd name="T47" fmla="*/ 1 h 2"/>
                  <a:gd name="T48" fmla="*/ 7 w 15"/>
                  <a:gd name="T49" fmla="*/ 1 h 2"/>
                  <a:gd name="T50" fmla="*/ 8 w 15"/>
                  <a:gd name="T51" fmla="*/ 1 h 2"/>
                  <a:gd name="T52" fmla="*/ 8 w 15"/>
                  <a:gd name="T53" fmla="*/ 1 h 2"/>
                  <a:gd name="T54" fmla="*/ 8 w 15"/>
                  <a:gd name="T55" fmla="*/ 1 h 2"/>
                  <a:gd name="T56" fmla="*/ 9 w 15"/>
                  <a:gd name="T57" fmla="*/ 1 h 2"/>
                  <a:gd name="T58" fmla="*/ 9 w 15"/>
                  <a:gd name="T59" fmla="*/ 1 h 2"/>
                  <a:gd name="T60" fmla="*/ 9 w 15"/>
                  <a:gd name="T61" fmla="*/ 1 h 2"/>
                  <a:gd name="T62" fmla="*/ 9 w 15"/>
                  <a:gd name="T63" fmla="*/ 1 h 2"/>
                  <a:gd name="T64" fmla="*/ 10 w 15"/>
                  <a:gd name="T65" fmla="*/ 1 h 2"/>
                  <a:gd name="T66" fmla="*/ 10 w 15"/>
                  <a:gd name="T67" fmla="*/ 1 h 2"/>
                  <a:gd name="T68" fmla="*/ 10 w 15"/>
                  <a:gd name="T69" fmla="*/ 1 h 2"/>
                  <a:gd name="T70" fmla="*/ 11 w 15"/>
                  <a:gd name="T71" fmla="*/ 1 h 2"/>
                  <a:gd name="T72" fmla="*/ 11 w 15"/>
                  <a:gd name="T73" fmla="*/ 1 h 2"/>
                  <a:gd name="T74" fmla="*/ 11 w 15"/>
                  <a:gd name="T75" fmla="*/ 1 h 2"/>
                  <a:gd name="T76" fmla="*/ 12 w 15"/>
                  <a:gd name="T77" fmla="*/ 1 h 2"/>
                  <a:gd name="T78" fmla="*/ 12 w 15"/>
                  <a:gd name="T79" fmla="*/ 1 h 2"/>
                  <a:gd name="T80" fmla="*/ 12 w 15"/>
                  <a:gd name="T81" fmla="*/ 1 h 2"/>
                  <a:gd name="T82" fmla="*/ 12 w 15"/>
                  <a:gd name="T83" fmla="*/ 1 h 2"/>
                  <a:gd name="T84" fmla="*/ 12 w 15"/>
                  <a:gd name="T85" fmla="*/ 1 h 2"/>
                  <a:gd name="T86" fmla="*/ 13 w 15"/>
                  <a:gd name="T87" fmla="*/ 1 h 2"/>
                  <a:gd name="T88" fmla="*/ 13 w 15"/>
                  <a:gd name="T89" fmla="*/ 1 h 2"/>
                  <a:gd name="T90" fmla="*/ 13 w 15"/>
                  <a:gd name="T91" fmla="*/ 1 h 2"/>
                  <a:gd name="T92" fmla="*/ 14 w 15"/>
                  <a:gd name="T93" fmla="*/ 0 h 2"/>
                  <a:gd name="T94" fmla="*/ 14 w 15"/>
                  <a:gd name="T95" fmla="*/ 0 h 2"/>
                  <a:gd name="T96" fmla="*/ 14 w 15"/>
                  <a:gd name="T97" fmla="*/ 0 h 2"/>
                  <a:gd name="T98" fmla="*/ 15 w 15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8" name="Freeform 220"/>
              <p:cNvSpPr>
                <a:spLocks/>
              </p:cNvSpPr>
              <p:nvPr/>
            </p:nvSpPr>
            <p:spPr bwMode="auto">
              <a:xfrm>
                <a:off x="3694" y="2341"/>
                <a:ext cx="13" cy="0"/>
              </a:xfrm>
              <a:custGeom>
                <a:avLst/>
                <a:gdLst>
                  <a:gd name="T0" fmla="*/ 0 w 13"/>
                  <a:gd name="T1" fmla="*/ 0 w 13"/>
                  <a:gd name="T2" fmla="*/ 0 w 13"/>
                  <a:gd name="T3" fmla="*/ 0 w 13"/>
                  <a:gd name="T4" fmla="*/ 1 w 13"/>
                  <a:gd name="T5" fmla="*/ 1 w 13"/>
                  <a:gd name="T6" fmla="*/ 1 w 13"/>
                  <a:gd name="T7" fmla="*/ 2 w 13"/>
                  <a:gd name="T8" fmla="*/ 2 w 13"/>
                  <a:gd name="T9" fmla="*/ 2 w 13"/>
                  <a:gd name="T10" fmla="*/ 3 w 13"/>
                  <a:gd name="T11" fmla="*/ 3 w 13"/>
                  <a:gd name="T12" fmla="*/ 3 w 13"/>
                  <a:gd name="T13" fmla="*/ 3 w 13"/>
                  <a:gd name="T14" fmla="*/ 3 w 13"/>
                  <a:gd name="T15" fmla="*/ 4 w 13"/>
                  <a:gd name="T16" fmla="*/ 4 w 13"/>
                  <a:gd name="T17" fmla="*/ 4 w 13"/>
                  <a:gd name="T18" fmla="*/ 5 w 13"/>
                  <a:gd name="T19" fmla="*/ 5 w 13"/>
                  <a:gd name="T20" fmla="*/ 5 w 13"/>
                  <a:gd name="T21" fmla="*/ 6 w 13"/>
                  <a:gd name="T22" fmla="*/ 6 w 13"/>
                  <a:gd name="T23" fmla="*/ 6 w 13"/>
                  <a:gd name="T24" fmla="*/ 6 w 13"/>
                  <a:gd name="T25" fmla="*/ 7 w 13"/>
                  <a:gd name="T26" fmla="*/ 7 w 13"/>
                  <a:gd name="T27" fmla="*/ 7 w 13"/>
                  <a:gd name="T28" fmla="*/ 8 w 13"/>
                  <a:gd name="T29" fmla="*/ 8 w 13"/>
                  <a:gd name="T30" fmla="*/ 8 w 13"/>
                  <a:gd name="T31" fmla="*/ 9 w 13"/>
                  <a:gd name="T32" fmla="*/ 9 w 13"/>
                  <a:gd name="T33" fmla="*/ 9 w 13"/>
                  <a:gd name="T34" fmla="*/ 9 w 13"/>
                  <a:gd name="T35" fmla="*/ 9 w 13"/>
                  <a:gd name="T36" fmla="*/ 10 w 13"/>
                  <a:gd name="T37" fmla="*/ 10 w 13"/>
                  <a:gd name="T38" fmla="*/ 10 w 13"/>
                  <a:gd name="T39" fmla="*/ 11 w 13"/>
                  <a:gd name="T40" fmla="*/ 11 w 13"/>
                  <a:gd name="T41" fmla="*/ 11 w 13"/>
                  <a:gd name="T42" fmla="*/ 11 w 13"/>
                  <a:gd name="T43" fmla="*/ 12 w 13"/>
                  <a:gd name="T44" fmla="*/ 12 w 13"/>
                  <a:gd name="T45" fmla="*/ 12 w 13"/>
                  <a:gd name="T46" fmla="*/ 13 w 13"/>
                  <a:gd name="T47" fmla="*/ 13 w 13"/>
                  <a:gd name="T48" fmla="*/ 13 w 13"/>
                  <a:gd name="T49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29" name="Freeform 221"/>
              <p:cNvSpPr>
                <a:spLocks/>
              </p:cNvSpPr>
              <p:nvPr/>
            </p:nvSpPr>
            <p:spPr bwMode="auto">
              <a:xfrm>
                <a:off x="3707" y="2340"/>
                <a:ext cx="14" cy="1"/>
              </a:xfrm>
              <a:custGeom>
                <a:avLst/>
                <a:gdLst>
                  <a:gd name="T0" fmla="*/ 1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2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4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5 w 14"/>
                  <a:gd name="T29" fmla="*/ 0 h 1"/>
                  <a:gd name="T30" fmla="*/ 5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6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7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8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2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3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4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0" name="Freeform 222"/>
              <p:cNvSpPr>
                <a:spLocks/>
              </p:cNvSpPr>
              <p:nvPr/>
            </p:nvSpPr>
            <p:spPr bwMode="auto">
              <a:xfrm>
                <a:off x="3721" y="2339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8 w 14"/>
                  <a:gd name="T53" fmla="*/ 1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1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1" name="Freeform 223"/>
              <p:cNvSpPr>
                <a:spLocks/>
              </p:cNvSpPr>
              <p:nvPr/>
            </p:nvSpPr>
            <p:spPr bwMode="auto">
              <a:xfrm>
                <a:off x="3735" y="2338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2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2" name="Freeform 224"/>
              <p:cNvSpPr>
                <a:spLocks/>
              </p:cNvSpPr>
              <p:nvPr/>
            </p:nvSpPr>
            <p:spPr bwMode="auto">
              <a:xfrm>
                <a:off x="3749" y="2337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3" name="Freeform 225"/>
              <p:cNvSpPr>
                <a:spLocks/>
              </p:cNvSpPr>
              <p:nvPr/>
            </p:nvSpPr>
            <p:spPr bwMode="auto">
              <a:xfrm>
                <a:off x="3763" y="2336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4" name="Freeform 226"/>
              <p:cNvSpPr>
                <a:spLocks/>
              </p:cNvSpPr>
              <p:nvPr/>
            </p:nvSpPr>
            <p:spPr bwMode="auto">
              <a:xfrm>
                <a:off x="3777" y="2334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1 w 14"/>
                  <a:gd name="T5" fmla="*/ 2 h 2"/>
                  <a:gd name="T6" fmla="*/ 1 w 14"/>
                  <a:gd name="T7" fmla="*/ 2 h 2"/>
                  <a:gd name="T8" fmla="*/ 1 w 14"/>
                  <a:gd name="T9" fmla="*/ 2 h 2"/>
                  <a:gd name="T10" fmla="*/ 2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2 w 14"/>
                  <a:gd name="T17" fmla="*/ 2 h 2"/>
                  <a:gd name="T18" fmla="*/ 3 w 14"/>
                  <a:gd name="T19" fmla="*/ 2 h 2"/>
                  <a:gd name="T20" fmla="*/ 3 w 14"/>
                  <a:gd name="T21" fmla="*/ 2 h 2"/>
                  <a:gd name="T22" fmla="*/ 3 w 14"/>
                  <a:gd name="T23" fmla="*/ 1 h 2"/>
                  <a:gd name="T24" fmla="*/ 3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4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9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2 w 14"/>
                  <a:gd name="T83" fmla="*/ 0 h 2"/>
                  <a:gd name="T84" fmla="*/ 12 w 14"/>
                  <a:gd name="T85" fmla="*/ 0 h 2"/>
                  <a:gd name="T86" fmla="*/ 12 w 14"/>
                  <a:gd name="T87" fmla="*/ 0 h 2"/>
                  <a:gd name="T88" fmla="*/ 12 w 14"/>
                  <a:gd name="T89" fmla="*/ 0 h 2"/>
                  <a:gd name="T90" fmla="*/ 13 w 14"/>
                  <a:gd name="T91" fmla="*/ 0 h 2"/>
                  <a:gd name="T92" fmla="*/ 13 w 14"/>
                  <a:gd name="T93" fmla="*/ 0 h 2"/>
                  <a:gd name="T94" fmla="*/ 13 w 14"/>
                  <a:gd name="T95" fmla="*/ 0 h 2"/>
                  <a:gd name="T96" fmla="*/ 14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5" name="Freeform 227"/>
              <p:cNvSpPr>
                <a:spLocks/>
              </p:cNvSpPr>
              <p:nvPr/>
            </p:nvSpPr>
            <p:spPr bwMode="auto">
              <a:xfrm>
                <a:off x="3791" y="2332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0 w 14"/>
                  <a:gd name="T5" fmla="*/ 2 h 2"/>
                  <a:gd name="T6" fmla="*/ 1 w 14"/>
                  <a:gd name="T7" fmla="*/ 2 h 2"/>
                  <a:gd name="T8" fmla="*/ 1 w 14"/>
                  <a:gd name="T9" fmla="*/ 2 h 2"/>
                  <a:gd name="T10" fmla="*/ 1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2 w 14"/>
                  <a:gd name="T17" fmla="*/ 2 h 2"/>
                  <a:gd name="T18" fmla="*/ 2 w 14"/>
                  <a:gd name="T19" fmla="*/ 2 h 2"/>
                  <a:gd name="T20" fmla="*/ 3 w 14"/>
                  <a:gd name="T21" fmla="*/ 2 h 2"/>
                  <a:gd name="T22" fmla="*/ 3 w 14"/>
                  <a:gd name="T23" fmla="*/ 2 h 2"/>
                  <a:gd name="T24" fmla="*/ 3 w 14"/>
                  <a:gd name="T25" fmla="*/ 2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4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6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7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9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2 w 14"/>
                  <a:gd name="T83" fmla="*/ 1 h 2"/>
                  <a:gd name="T84" fmla="*/ 12 w 14"/>
                  <a:gd name="T85" fmla="*/ 1 h 2"/>
                  <a:gd name="T86" fmla="*/ 12 w 14"/>
                  <a:gd name="T87" fmla="*/ 1 h 2"/>
                  <a:gd name="T88" fmla="*/ 12 w 14"/>
                  <a:gd name="T89" fmla="*/ 1 h 2"/>
                  <a:gd name="T90" fmla="*/ 12 w 14"/>
                  <a:gd name="T91" fmla="*/ 1 h 2"/>
                  <a:gd name="T92" fmla="*/ 13 w 14"/>
                  <a:gd name="T93" fmla="*/ 0 h 2"/>
                  <a:gd name="T94" fmla="*/ 13 w 14"/>
                  <a:gd name="T95" fmla="*/ 0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6" name="Freeform 228"/>
              <p:cNvSpPr>
                <a:spLocks/>
              </p:cNvSpPr>
              <p:nvPr/>
            </p:nvSpPr>
            <p:spPr bwMode="auto">
              <a:xfrm>
                <a:off x="3805" y="2331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4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5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7 w 14"/>
                  <a:gd name="T55" fmla="*/ 1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7" name="Freeform 229"/>
              <p:cNvSpPr>
                <a:spLocks/>
              </p:cNvSpPr>
              <p:nvPr/>
            </p:nvSpPr>
            <p:spPr bwMode="auto">
              <a:xfrm>
                <a:off x="3819" y="2329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0 w 14"/>
                  <a:gd name="T5" fmla="*/ 1 h 2"/>
                  <a:gd name="T6" fmla="*/ 1 w 14"/>
                  <a:gd name="T7" fmla="*/ 1 h 2"/>
                  <a:gd name="T8" fmla="*/ 1 w 14"/>
                  <a:gd name="T9" fmla="*/ 1 h 2"/>
                  <a:gd name="T10" fmla="*/ 1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2 w 14"/>
                  <a:gd name="T17" fmla="*/ 1 h 2"/>
                  <a:gd name="T18" fmla="*/ 2 w 14"/>
                  <a:gd name="T19" fmla="*/ 1 h 2"/>
                  <a:gd name="T20" fmla="*/ 2 w 14"/>
                  <a:gd name="T21" fmla="*/ 1 h 2"/>
                  <a:gd name="T22" fmla="*/ 3 w 14"/>
                  <a:gd name="T23" fmla="*/ 1 h 2"/>
                  <a:gd name="T24" fmla="*/ 3 w 14"/>
                  <a:gd name="T25" fmla="*/ 1 h 2"/>
                  <a:gd name="T26" fmla="*/ 3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4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5 w 14"/>
                  <a:gd name="T39" fmla="*/ 1 h 2"/>
                  <a:gd name="T40" fmla="*/ 5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6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8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9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1 w 14"/>
                  <a:gd name="T83" fmla="*/ 1 h 2"/>
                  <a:gd name="T84" fmla="*/ 12 w 14"/>
                  <a:gd name="T85" fmla="*/ 0 h 2"/>
                  <a:gd name="T86" fmla="*/ 12 w 14"/>
                  <a:gd name="T87" fmla="*/ 0 h 2"/>
                  <a:gd name="T88" fmla="*/ 12 w 14"/>
                  <a:gd name="T89" fmla="*/ 0 h 2"/>
                  <a:gd name="T90" fmla="*/ 13 w 14"/>
                  <a:gd name="T91" fmla="*/ 0 h 2"/>
                  <a:gd name="T92" fmla="*/ 13 w 14"/>
                  <a:gd name="T93" fmla="*/ 0 h 2"/>
                  <a:gd name="T94" fmla="*/ 13 w 14"/>
                  <a:gd name="T95" fmla="*/ 0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8" name="Freeform 230"/>
              <p:cNvSpPr>
                <a:spLocks/>
              </p:cNvSpPr>
              <p:nvPr/>
            </p:nvSpPr>
            <p:spPr bwMode="auto">
              <a:xfrm>
                <a:off x="3833" y="2327"/>
                <a:ext cx="13" cy="2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1 h 2"/>
                  <a:gd name="T6" fmla="*/ 0 w 13"/>
                  <a:gd name="T7" fmla="*/ 1 h 2"/>
                  <a:gd name="T8" fmla="*/ 1 w 13"/>
                  <a:gd name="T9" fmla="*/ 1 h 2"/>
                  <a:gd name="T10" fmla="*/ 1 w 13"/>
                  <a:gd name="T11" fmla="*/ 1 h 2"/>
                  <a:gd name="T12" fmla="*/ 1 w 13"/>
                  <a:gd name="T13" fmla="*/ 1 h 2"/>
                  <a:gd name="T14" fmla="*/ 2 w 13"/>
                  <a:gd name="T15" fmla="*/ 1 h 2"/>
                  <a:gd name="T16" fmla="*/ 2 w 13"/>
                  <a:gd name="T17" fmla="*/ 1 h 2"/>
                  <a:gd name="T18" fmla="*/ 2 w 13"/>
                  <a:gd name="T19" fmla="*/ 1 h 2"/>
                  <a:gd name="T20" fmla="*/ 3 w 13"/>
                  <a:gd name="T21" fmla="*/ 1 h 2"/>
                  <a:gd name="T22" fmla="*/ 3 w 13"/>
                  <a:gd name="T23" fmla="*/ 1 h 2"/>
                  <a:gd name="T24" fmla="*/ 3 w 13"/>
                  <a:gd name="T25" fmla="*/ 1 h 2"/>
                  <a:gd name="T26" fmla="*/ 3 w 13"/>
                  <a:gd name="T27" fmla="*/ 1 h 2"/>
                  <a:gd name="T28" fmla="*/ 4 w 13"/>
                  <a:gd name="T29" fmla="*/ 1 h 2"/>
                  <a:gd name="T30" fmla="*/ 4 w 13"/>
                  <a:gd name="T31" fmla="*/ 1 h 2"/>
                  <a:gd name="T32" fmla="*/ 4 w 13"/>
                  <a:gd name="T33" fmla="*/ 1 h 2"/>
                  <a:gd name="T34" fmla="*/ 5 w 13"/>
                  <a:gd name="T35" fmla="*/ 1 h 2"/>
                  <a:gd name="T36" fmla="*/ 5 w 13"/>
                  <a:gd name="T37" fmla="*/ 1 h 2"/>
                  <a:gd name="T38" fmla="*/ 5 w 13"/>
                  <a:gd name="T39" fmla="*/ 1 h 2"/>
                  <a:gd name="T40" fmla="*/ 5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6 w 13"/>
                  <a:gd name="T47" fmla="*/ 1 h 2"/>
                  <a:gd name="T48" fmla="*/ 6 w 13"/>
                  <a:gd name="T49" fmla="*/ 0 h 2"/>
                  <a:gd name="T50" fmla="*/ 7 w 13"/>
                  <a:gd name="T51" fmla="*/ 0 h 2"/>
                  <a:gd name="T52" fmla="*/ 7 w 13"/>
                  <a:gd name="T53" fmla="*/ 1 h 2"/>
                  <a:gd name="T54" fmla="*/ 7 w 13"/>
                  <a:gd name="T55" fmla="*/ 1 h 2"/>
                  <a:gd name="T56" fmla="*/ 7 w 13"/>
                  <a:gd name="T57" fmla="*/ 1 h 2"/>
                  <a:gd name="T58" fmla="*/ 8 w 13"/>
                  <a:gd name="T59" fmla="*/ 1 h 2"/>
                  <a:gd name="T60" fmla="*/ 8 w 13"/>
                  <a:gd name="T61" fmla="*/ 1 h 2"/>
                  <a:gd name="T62" fmla="*/ 8 w 13"/>
                  <a:gd name="T63" fmla="*/ 1 h 2"/>
                  <a:gd name="T64" fmla="*/ 9 w 13"/>
                  <a:gd name="T65" fmla="*/ 1 h 2"/>
                  <a:gd name="T66" fmla="*/ 9 w 13"/>
                  <a:gd name="T67" fmla="*/ 0 h 2"/>
                  <a:gd name="T68" fmla="*/ 9 w 13"/>
                  <a:gd name="T69" fmla="*/ 0 h 2"/>
                  <a:gd name="T70" fmla="*/ 9 w 13"/>
                  <a:gd name="T71" fmla="*/ 0 h 2"/>
                  <a:gd name="T72" fmla="*/ 10 w 13"/>
                  <a:gd name="T73" fmla="*/ 0 h 2"/>
                  <a:gd name="T74" fmla="*/ 10 w 13"/>
                  <a:gd name="T75" fmla="*/ 0 h 2"/>
                  <a:gd name="T76" fmla="*/ 10 w 13"/>
                  <a:gd name="T77" fmla="*/ 0 h 2"/>
                  <a:gd name="T78" fmla="*/ 11 w 13"/>
                  <a:gd name="T79" fmla="*/ 0 h 2"/>
                  <a:gd name="T80" fmla="*/ 11 w 13"/>
                  <a:gd name="T81" fmla="*/ 0 h 2"/>
                  <a:gd name="T82" fmla="*/ 11 w 13"/>
                  <a:gd name="T83" fmla="*/ 0 h 2"/>
                  <a:gd name="T84" fmla="*/ 11 w 13"/>
                  <a:gd name="T85" fmla="*/ 0 h 2"/>
                  <a:gd name="T86" fmla="*/ 12 w 13"/>
                  <a:gd name="T87" fmla="*/ 0 h 2"/>
                  <a:gd name="T88" fmla="*/ 12 w 13"/>
                  <a:gd name="T89" fmla="*/ 0 h 2"/>
                  <a:gd name="T90" fmla="*/ 12 w 13"/>
                  <a:gd name="T91" fmla="*/ 0 h 2"/>
                  <a:gd name="T92" fmla="*/ 12 w 13"/>
                  <a:gd name="T93" fmla="*/ 0 h 2"/>
                  <a:gd name="T94" fmla="*/ 13 w 13"/>
                  <a:gd name="T95" fmla="*/ 0 h 2"/>
                  <a:gd name="T96" fmla="*/ 13 w 13"/>
                  <a:gd name="T97" fmla="*/ 0 h 2"/>
                  <a:gd name="T98" fmla="*/ 13 w 13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39" name="Freeform 231"/>
              <p:cNvSpPr>
                <a:spLocks/>
              </p:cNvSpPr>
              <p:nvPr/>
            </p:nvSpPr>
            <p:spPr bwMode="auto">
              <a:xfrm>
                <a:off x="3846" y="2323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1 w 14"/>
                  <a:gd name="T3" fmla="*/ 4 h 4"/>
                  <a:gd name="T4" fmla="*/ 1 w 14"/>
                  <a:gd name="T5" fmla="*/ 4 h 4"/>
                  <a:gd name="T6" fmla="*/ 1 w 14"/>
                  <a:gd name="T7" fmla="*/ 4 h 4"/>
                  <a:gd name="T8" fmla="*/ 2 w 14"/>
                  <a:gd name="T9" fmla="*/ 4 h 4"/>
                  <a:gd name="T10" fmla="*/ 2 w 14"/>
                  <a:gd name="T11" fmla="*/ 4 h 4"/>
                  <a:gd name="T12" fmla="*/ 2 w 14"/>
                  <a:gd name="T13" fmla="*/ 3 h 4"/>
                  <a:gd name="T14" fmla="*/ 2 w 14"/>
                  <a:gd name="T15" fmla="*/ 3 h 4"/>
                  <a:gd name="T16" fmla="*/ 3 w 14"/>
                  <a:gd name="T17" fmla="*/ 3 h 4"/>
                  <a:gd name="T18" fmla="*/ 3 w 14"/>
                  <a:gd name="T19" fmla="*/ 3 h 4"/>
                  <a:gd name="T20" fmla="*/ 3 w 14"/>
                  <a:gd name="T21" fmla="*/ 3 h 4"/>
                  <a:gd name="T22" fmla="*/ 4 w 14"/>
                  <a:gd name="T23" fmla="*/ 3 h 4"/>
                  <a:gd name="T24" fmla="*/ 4 w 14"/>
                  <a:gd name="T25" fmla="*/ 3 h 4"/>
                  <a:gd name="T26" fmla="*/ 4 w 14"/>
                  <a:gd name="T27" fmla="*/ 3 h 4"/>
                  <a:gd name="T28" fmla="*/ 4 w 14"/>
                  <a:gd name="T29" fmla="*/ 3 h 4"/>
                  <a:gd name="T30" fmla="*/ 5 w 14"/>
                  <a:gd name="T31" fmla="*/ 3 h 4"/>
                  <a:gd name="T32" fmla="*/ 5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6 w 14"/>
                  <a:gd name="T39" fmla="*/ 3 h 4"/>
                  <a:gd name="T40" fmla="*/ 6 w 14"/>
                  <a:gd name="T41" fmla="*/ 3 h 4"/>
                  <a:gd name="T42" fmla="*/ 6 w 14"/>
                  <a:gd name="T43" fmla="*/ 3 h 4"/>
                  <a:gd name="T44" fmla="*/ 7 w 14"/>
                  <a:gd name="T45" fmla="*/ 3 h 4"/>
                  <a:gd name="T46" fmla="*/ 7 w 14"/>
                  <a:gd name="T47" fmla="*/ 3 h 4"/>
                  <a:gd name="T48" fmla="*/ 7 w 14"/>
                  <a:gd name="T49" fmla="*/ 3 h 4"/>
                  <a:gd name="T50" fmla="*/ 8 w 14"/>
                  <a:gd name="T51" fmla="*/ 3 h 4"/>
                  <a:gd name="T52" fmla="*/ 8 w 14"/>
                  <a:gd name="T53" fmla="*/ 3 h 4"/>
                  <a:gd name="T54" fmla="*/ 8 w 14"/>
                  <a:gd name="T55" fmla="*/ 3 h 4"/>
                  <a:gd name="T56" fmla="*/ 8 w 14"/>
                  <a:gd name="T57" fmla="*/ 3 h 4"/>
                  <a:gd name="T58" fmla="*/ 9 w 14"/>
                  <a:gd name="T59" fmla="*/ 3 h 4"/>
                  <a:gd name="T60" fmla="*/ 9 w 14"/>
                  <a:gd name="T61" fmla="*/ 3 h 4"/>
                  <a:gd name="T62" fmla="*/ 9 w 14"/>
                  <a:gd name="T63" fmla="*/ 3 h 4"/>
                  <a:gd name="T64" fmla="*/ 10 w 14"/>
                  <a:gd name="T65" fmla="*/ 3 h 4"/>
                  <a:gd name="T66" fmla="*/ 10 w 14"/>
                  <a:gd name="T67" fmla="*/ 3 h 4"/>
                  <a:gd name="T68" fmla="*/ 10 w 14"/>
                  <a:gd name="T69" fmla="*/ 2 h 4"/>
                  <a:gd name="T70" fmla="*/ 10 w 14"/>
                  <a:gd name="T71" fmla="*/ 2 h 4"/>
                  <a:gd name="T72" fmla="*/ 11 w 14"/>
                  <a:gd name="T73" fmla="*/ 2 h 4"/>
                  <a:gd name="T74" fmla="*/ 11 w 14"/>
                  <a:gd name="T75" fmla="*/ 2 h 4"/>
                  <a:gd name="T76" fmla="*/ 11 w 14"/>
                  <a:gd name="T77" fmla="*/ 1 h 4"/>
                  <a:gd name="T78" fmla="*/ 11 w 14"/>
                  <a:gd name="T79" fmla="*/ 1 h 4"/>
                  <a:gd name="T80" fmla="*/ 12 w 14"/>
                  <a:gd name="T81" fmla="*/ 1 h 4"/>
                  <a:gd name="T82" fmla="*/ 12 w 14"/>
                  <a:gd name="T83" fmla="*/ 1 h 4"/>
                  <a:gd name="T84" fmla="*/ 12 w 14"/>
                  <a:gd name="T85" fmla="*/ 0 h 4"/>
                  <a:gd name="T86" fmla="*/ 13 w 14"/>
                  <a:gd name="T87" fmla="*/ 0 h 4"/>
                  <a:gd name="T88" fmla="*/ 13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4 w 14"/>
                  <a:gd name="T95" fmla="*/ 0 h 4"/>
                  <a:gd name="T96" fmla="*/ 14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0" name="Freeform 232"/>
              <p:cNvSpPr>
                <a:spLocks/>
              </p:cNvSpPr>
              <p:nvPr/>
            </p:nvSpPr>
            <p:spPr bwMode="auto">
              <a:xfrm>
                <a:off x="3860" y="2319"/>
                <a:ext cx="14" cy="5"/>
              </a:xfrm>
              <a:custGeom>
                <a:avLst/>
                <a:gdLst>
                  <a:gd name="T0" fmla="*/ 0 w 14"/>
                  <a:gd name="T1" fmla="*/ 4 h 5"/>
                  <a:gd name="T2" fmla="*/ 1 w 14"/>
                  <a:gd name="T3" fmla="*/ 4 h 5"/>
                  <a:gd name="T4" fmla="*/ 1 w 14"/>
                  <a:gd name="T5" fmla="*/ 4 h 5"/>
                  <a:gd name="T6" fmla="*/ 1 w 14"/>
                  <a:gd name="T7" fmla="*/ 5 h 5"/>
                  <a:gd name="T8" fmla="*/ 2 w 14"/>
                  <a:gd name="T9" fmla="*/ 5 h 5"/>
                  <a:gd name="T10" fmla="*/ 2 w 14"/>
                  <a:gd name="T11" fmla="*/ 5 h 5"/>
                  <a:gd name="T12" fmla="*/ 2 w 14"/>
                  <a:gd name="T13" fmla="*/ 5 h 5"/>
                  <a:gd name="T14" fmla="*/ 2 w 14"/>
                  <a:gd name="T15" fmla="*/ 5 h 5"/>
                  <a:gd name="T16" fmla="*/ 2 w 14"/>
                  <a:gd name="T17" fmla="*/ 5 h 5"/>
                  <a:gd name="T18" fmla="*/ 3 w 14"/>
                  <a:gd name="T19" fmla="*/ 5 h 5"/>
                  <a:gd name="T20" fmla="*/ 3 w 14"/>
                  <a:gd name="T21" fmla="*/ 5 h 5"/>
                  <a:gd name="T22" fmla="*/ 3 w 14"/>
                  <a:gd name="T23" fmla="*/ 5 h 5"/>
                  <a:gd name="T24" fmla="*/ 4 w 14"/>
                  <a:gd name="T25" fmla="*/ 4 h 5"/>
                  <a:gd name="T26" fmla="*/ 4 w 14"/>
                  <a:gd name="T27" fmla="*/ 4 h 5"/>
                  <a:gd name="T28" fmla="*/ 4 w 14"/>
                  <a:gd name="T29" fmla="*/ 3 h 5"/>
                  <a:gd name="T30" fmla="*/ 5 w 14"/>
                  <a:gd name="T31" fmla="*/ 3 h 5"/>
                  <a:gd name="T32" fmla="*/ 5 w 14"/>
                  <a:gd name="T33" fmla="*/ 3 h 5"/>
                  <a:gd name="T34" fmla="*/ 5 w 14"/>
                  <a:gd name="T35" fmla="*/ 3 h 5"/>
                  <a:gd name="T36" fmla="*/ 5 w 14"/>
                  <a:gd name="T37" fmla="*/ 3 h 5"/>
                  <a:gd name="T38" fmla="*/ 6 w 14"/>
                  <a:gd name="T39" fmla="*/ 3 h 5"/>
                  <a:gd name="T40" fmla="*/ 6 w 14"/>
                  <a:gd name="T41" fmla="*/ 3 h 5"/>
                  <a:gd name="T42" fmla="*/ 6 w 14"/>
                  <a:gd name="T43" fmla="*/ 3 h 5"/>
                  <a:gd name="T44" fmla="*/ 7 w 14"/>
                  <a:gd name="T45" fmla="*/ 3 h 5"/>
                  <a:gd name="T46" fmla="*/ 7 w 14"/>
                  <a:gd name="T47" fmla="*/ 3 h 5"/>
                  <a:gd name="T48" fmla="*/ 7 w 14"/>
                  <a:gd name="T49" fmla="*/ 3 h 5"/>
                  <a:gd name="T50" fmla="*/ 8 w 14"/>
                  <a:gd name="T51" fmla="*/ 3 h 5"/>
                  <a:gd name="T52" fmla="*/ 8 w 14"/>
                  <a:gd name="T53" fmla="*/ 3 h 5"/>
                  <a:gd name="T54" fmla="*/ 8 w 14"/>
                  <a:gd name="T55" fmla="*/ 3 h 5"/>
                  <a:gd name="T56" fmla="*/ 8 w 14"/>
                  <a:gd name="T57" fmla="*/ 3 h 5"/>
                  <a:gd name="T58" fmla="*/ 8 w 14"/>
                  <a:gd name="T59" fmla="*/ 3 h 5"/>
                  <a:gd name="T60" fmla="*/ 9 w 14"/>
                  <a:gd name="T61" fmla="*/ 2 h 5"/>
                  <a:gd name="T62" fmla="*/ 9 w 14"/>
                  <a:gd name="T63" fmla="*/ 2 h 5"/>
                  <a:gd name="T64" fmla="*/ 9 w 14"/>
                  <a:gd name="T65" fmla="*/ 2 h 5"/>
                  <a:gd name="T66" fmla="*/ 10 w 14"/>
                  <a:gd name="T67" fmla="*/ 1 h 5"/>
                  <a:gd name="T68" fmla="*/ 10 w 14"/>
                  <a:gd name="T69" fmla="*/ 1 h 5"/>
                  <a:gd name="T70" fmla="*/ 10 w 14"/>
                  <a:gd name="T71" fmla="*/ 1 h 5"/>
                  <a:gd name="T72" fmla="*/ 10 w 14"/>
                  <a:gd name="T73" fmla="*/ 1 h 5"/>
                  <a:gd name="T74" fmla="*/ 11 w 14"/>
                  <a:gd name="T75" fmla="*/ 1 h 5"/>
                  <a:gd name="T76" fmla="*/ 11 w 14"/>
                  <a:gd name="T77" fmla="*/ 1 h 5"/>
                  <a:gd name="T78" fmla="*/ 11 w 14"/>
                  <a:gd name="T79" fmla="*/ 0 h 5"/>
                  <a:gd name="T80" fmla="*/ 12 w 14"/>
                  <a:gd name="T81" fmla="*/ 0 h 5"/>
                  <a:gd name="T82" fmla="*/ 12 w 14"/>
                  <a:gd name="T83" fmla="*/ 0 h 5"/>
                  <a:gd name="T84" fmla="*/ 12 w 14"/>
                  <a:gd name="T85" fmla="*/ 0 h 5"/>
                  <a:gd name="T86" fmla="*/ 13 w 14"/>
                  <a:gd name="T87" fmla="*/ 0 h 5"/>
                  <a:gd name="T88" fmla="*/ 13 w 14"/>
                  <a:gd name="T89" fmla="*/ 0 h 5"/>
                  <a:gd name="T90" fmla="*/ 13 w 14"/>
                  <a:gd name="T91" fmla="*/ 0 h 5"/>
                  <a:gd name="T92" fmla="*/ 13 w 14"/>
                  <a:gd name="T93" fmla="*/ 0 h 5"/>
                  <a:gd name="T94" fmla="*/ 14 w 14"/>
                  <a:gd name="T95" fmla="*/ 0 h 5"/>
                  <a:gd name="T96" fmla="*/ 14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1" name="Freeform 233"/>
              <p:cNvSpPr>
                <a:spLocks/>
              </p:cNvSpPr>
              <p:nvPr/>
            </p:nvSpPr>
            <p:spPr bwMode="auto">
              <a:xfrm>
                <a:off x="3874" y="2316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1 w 14"/>
                  <a:gd name="T5" fmla="*/ 3 h 3"/>
                  <a:gd name="T6" fmla="*/ 1 w 14"/>
                  <a:gd name="T7" fmla="*/ 3 h 3"/>
                  <a:gd name="T8" fmla="*/ 1 w 14"/>
                  <a:gd name="T9" fmla="*/ 3 h 3"/>
                  <a:gd name="T10" fmla="*/ 2 w 14"/>
                  <a:gd name="T11" fmla="*/ 3 h 3"/>
                  <a:gd name="T12" fmla="*/ 2 w 14"/>
                  <a:gd name="T13" fmla="*/ 3 h 3"/>
                  <a:gd name="T14" fmla="*/ 2 w 14"/>
                  <a:gd name="T15" fmla="*/ 3 h 3"/>
                  <a:gd name="T16" fmla="*/ 3 w 14"/>
                  <a:gd name="T17" fmla="*/ 3 h 3"/>
                  <a:gd name="T18" fmla="*/ 3 w 14"/>
                  <a:gd name="T19" fmla="*/ 3 h 3"/>
                  <a:gd name="T20" fmla="*/ 3 w 14"/>
                  <a:gd name="T21" fmla="*/ 3 h 3"/>
                  <a:gd name="T22" fmla="*/ 3 w 14"/>
                  <a:gd name="T23" fmla="*/ 2 h 3"/>
                  <a:gd name="T24" fmla="*/ 4 w 14"/>
                  <a:gd name="T25" fmla="*/ 2 h 3"/>
                  <a:gd name="T26" fmla="*/ 4 w 14"/>
                  <a:gd name="T27" fmla="*/ 2 h 3"/>
                  <a:gd name="T28" fmla="*/ 4 w 14"/>
                  <a:gd name="T29" fmla="*/ 2 h 3"/>
                  <a:gd name="T30" fmla="*/ 5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6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7 w 14"/>
                  <a:gd name="T47" fmla="*/ 1 h 3"/>
                  <a:gd name="T48" fmla="*/ 7 w 14"/>
                  <a:gd name="T49" fmla="*/ 2 h 3"/>
                  <a:gd name="T50" fmla="*/ 7 w 14"/>
                  <a:gd name="T51" fmla="*/ 2 h 3"/>
                  <a:gd name="T52" fmla="*/ 7 w 14"/>
                  <a:gd name="T53" fmla="*/ 2 h 3"/>
                  <a:gd name="T54" fmla="*/ 8 w 14"/>
                  <a:gd name="T55" fmla="*/ 2 h 3"/>
                  <a:gd name="T56" fmla="*/ 8 w 14"/>
                  <a:gd name="T57" fmla="*/ 2 h 3"/>
                  <a:gd name="T58" fmla="*/ 8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10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2 h 3"/>
                  <a:gd name="T80" fmla="*/ 12 w 14"/>
                  <a:gd name="T81" fmla="*/ 2 h 3"/>
                  <a:gd name="T82" fmla="*/ 12 w 14"/>
                  <a:gd name="T83" fmla="*/ 2 h 3"/>
                  <a:gd name="T84" fmla="*/ 12 w 14"/>
                  <a:gd name="T85" fmla="*/ 2 h 3"/>
                  <a:gd name="T86" fmla="*/ 12 w 14"/>
                  <a:gd name="T87" fmla="*/ 1 h 3"/>
                  <a:gd name="T88" fmla="*/ 12 w 14"/>
                  <a:gd name="T89" fmla="*/ 1 h 3"/>
                  <a:gd name="T90" fmla="*/ 13 w 14"/>
                  <a:gd name="T91" fmla="*/ 1 h 3"/>
                  <a:gd name="T92" fmla="*/ 13 w 14"/>
                  <a:gd name="T93" fmla="*/ 1 h 3"/>
                  <a:gd name="T94" fmla="*/ 13 w 14"/>
                  <a:gd name="T95" fmla="*/ 1 h 3"/>
                  <a:gd name="T96" fmla="*/ 14 w 14"/>
                  <a:gd name="T97" fmla="*/ 1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2" name="Freeform 234"/>
              <p:cNvSpPr>
                <a:spLocks/>
              </p:cNvSpPr>
              <p:nvPr/>
            </p:nvSpPr>
            <p:spPr bwMode="auto">
              <a:xfrm>
                <a:off x="3888" y="2312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1 w 14"/>
                  <a:gd name="T5" fmla="*/ 3 h 4"/>
                  <a:gd name="T6" fmla="*/ 1 w 14"/>
                  <a:gd name="T7" fmla="*/ 3 h 4"/>
                  <a:gd name="T8" fmla="*/ 1 w 14"/>
                  <a:gd name="T9" fmla="*/ 3 h 4"/>
                  <a:gd name="T10" fmla="*/ 2 w 14"/>
                  <a:gd name="T11" fmla="*/ 2 h 4"/>
                  <a:gd name="T12" fmla="*/ 2 w 14"/>
                  <a:gd name="T13" fmla="*/ 2 h 4"/>
                  <a:gd name="T14" fmla="*/ 2 w 14"/>
                  <a:gd name="T15" fmla="*/ 2 h 4"/>
                  <a:gd name="T16" fmla="*/ 2 w 14"/>
                  <a:gd name="T17" fmla="*/ 2 h 4"/>
                  <a:gd name="T18" fmla="*/ 3 w 14"/>
                  <a:gd name="T19" fmla="*/ 2 h 4"/>
                  <a:gd name="T20" fmla="*/ 3 w 14"/>
                  <a:gd name="T21" fmla="*/ 2 h 4"/>
                  <a:gd name="T22" fmla="*/ 3 w 14"/>
                  <a:gd name="T23" fmla="*/ 2 h 4"/>
                  <a:gd name="T24" fmla="*/ 4 w 14"/>
                  <a:gd name="T25" fmla="*/ 3 h 4"/>
                  <a:gd name="T26" fmla="*/ 4 w 14"/>
                  <a:gd name="T27" fmla="*/ 3 h 4"/>
                  <a:gd name="T28" fmla="*/ 4 w 14"/>
                  <a:gd name="T29" fmla="*/ 3 h 4"/>
                  <a:gd name="T30" fmla="*/ 4 w 14"/>
                  <a:gd name="T31" fmla="*/ 3 h 4"/>
                  <a:gd name="T32" fmla="*/ 5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2 h 4"/>
                  <a:gd name="T40" fmla="*/ 6 w 14"/>
                  <a:gd name="T41" fmla="*/ 2 h 4"/>
                  <a:gd name="T42" fmla="*/ 6 w 14"/>
                  <a:gd name="T43" fmla="*/ 2 h 4"/>
                  <a:gd name="T44" fmla="*/ 6 w 14"/>
                  <a:gd name="T45" fmla="*/ 2 h 4"/>
                  <a:gd name="T46" fmla="*/ 7 w 14"/>
                  <a:gd name="T47" fmla="*/ 2 h 4"/>
                  <a:gd name="T48" fmla="*/ 7 w 14"/>
                  <a:gd name="T49" fmla="*/ 1 h 4"/>
                  <a:gd name="T50" fmla="*/ 7 w 14"/>
                  <a:gd name="T51" fmla="*/ 1 h 4"/>
                  <a:gd name="T52" fmla="*/ 7 w 14"/>
                  <a:gd name="T53" fmla="*/ 1 h 4"/>
                  <a:gd name="T54" fmla="*/ 8 w 14"/>
                  <a:gd name="T55" fmla="*/ 1 h 4"/>
                  <a:gd name="T56" fmla="*/ 8 w 14"/>
                  <a:gd name="T57" fmla="*/ 1 h 4"/>
                  <a:gd name="T58" fmla="*/ 8 w 14"/>
                  <a:gd name="T59" fmla="*/ 0 h 4"/>
                  <a:gd name="T60" fmla="*/ 9 w 14"/>
                  <a:gd name="T61" fmla="*/ 1 h 4"/>
                  <a:gd name="T62" fmla="*/ 9 w 14"/>
                  <a:gd name="T63" fmla="*/ 1 h 4"/>
                  <a:gd name="T64" fmla="*/ 9 w 14"/>
                  <a:gd name="T65" fmla="*/ 1 h 4"/>
                  <a:gd name="T66" fmla="*/ 9 w 14"/>
                  <a:gd name="T67" fmla="*/ 1 h 4"/>
                  <a:gd name="T68" fmla="*/ 10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1 h 4"/>
                  <a:gd name="T76" fmla="*/ 11 w 14"/>
                  <a:gd name="T77" fmla="*/ 1 h 4"/>
                  <a:gd name="T78" fmla="*/ 11 w 14"/>
                  <a:gd name="T79" fmla="*/ 1 h 4"/>
                  <a:gd name="T80" fmla="*/ 11 w 14"/>
                  <a:gd name="T81" fmla="*/ 1 h 4"/>
                  <a:gd name="T82" fmla="*/ 12 w 14"/>
                  <a:gd name="T83" fmla="*/ 1 h 4"/>
                  <a:gd name="T84" fmla="*/ 12 w 14"/>
                  <a:gd name="T85" fmla="*/ 1 h 4"/>
                  <a:gd name="T86" fmla="*/ 12 w 14"/>
                  <a:gd name="T87" fmla="*/ 0 h 4"/>
                  <a:gd name="T88" fmla="*/ 13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4 w 14"/>
                  <a:gd name="T97" fmla="*/ 0 h 4"/>
                  <a:gd name="T98" fmla="*/ 14 w 14"/>
                  <a:gd name="T9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3" name="Freeform 235"/>
              <p:cNvSpPr>
                <a:spLocks/>
              </p:cNvSpPr>
              <p:nvPr/>
            </p:nvSpPr>
            <p:spPr bwMode="auto">
              <a:xfrm>
                <a:off x="3902" y="2308"/>
                <a:ext cx="14" cy="5"/>
              </a:xfrm>
              <a:custGeom>
                <a:avLst/>
                <a:gdLst>
                  <a:gd name="T0" fmla="*/ 0 w 14"/>
                  <a:gd name="T1" fmla="*/ 5 h 5"/>
                  <a:gd name="T2" fmla="*/ 0 w 14"/>
                  <a:gd name="T3" fmla="*/ 5 h 5"/>
                  <a:gd name="T4" fmla="*/ 1 w 14"/>
                  <a:gd name="T5" fmla="*/ 4 h 5"/>
                  <a:gd name="T6" fmla="*/ 1 w 14"/>
                  <a:gd name="T7" fmla="*/ 4 h 5"/>
                  <a:gd name="T8" fmla="*/ 1 w 14"/>
                  <a:gd name="T9" fmla="*/ 4 h 5"/>
                  <a:gd name="T10" fmla="*/ 1 w 14"/>
                  <a:gd name="T11" fmla="*/ 4 h 5"/>
                  <a:gd name="T12" fmla="*/ 2 w 14"/>
                  <a:gd name="T13" fmla="*/ 4 h 5"/>
                  <a:gd name="T14" fmla="*/ 2 w 14"/>
                  <a:gd name="T15" fmla="*/ 4 h 5"/>
                  <a:gd name="T16" fmla="*/ 2 w 14"/>
                  <a:gd name="T17" fmla="*/ 4 h 5"/>
                  <a:gd name="T18" fmla="*/ 2 w 14"/>
                  <a:gd name="T19" fmla="*/ 4 h 5"/>
                  <a:gd name="T20" fmla="*/ 3 w 14"/>
                  <a:gd name="T21" fmla="*/ 4 h 5"/>
                  <a:gd name="T22" fmla="*/ 3 w 14"/>
                  <a:gd name="T23" fmla="*/ 4 h 5"/>
                  <a:gd name="T24" fmla="*/ 3 w 14"/>
                  <a:gd name="T25" fmla="*/ 3 h 5"/>
                  <a:gd name="T26" fmla="*/ 4 w 14"/>
                  <a:gd name="T27" fmla="*/ 3 h 5"/>
                  <a:gd name="T28" fmla="*/ 4 w 14"/>
                  <a:gd name="T29" fmla="*/ 3 h 5"/>
                  <a:gd name="T30" fmla="*/ 4 w 14"/>
                  <a:gd name="T31" fmla="*/ 3 h 5"/>
                  <a:gd name="T32" fmla="*/ 5 w 14"/>
                  <a:gd name="T33" fmla="*/ 2 h 5"/>
                  <a:gd name="T34" fmla="*/ 5 w 14"/>
                  <a:gd name="T35" fmla="*/ 2 h 5"/>
                  <a:gd name="T36" fmla="*/ 5 w 14"/>
                  <a:gd name="T37" fmla="*/ 2 h 5"/>
                  <a:gd name="T38" fmla="*/ 5 w 14"/>
                  <a:gd name="T39" fmla="*/ 2 h 5"/>
                  <a:gd name="T40" fmla="*/ 6 w 14"/>
                  <a:gd name="T41" fmla="*/ 2 h 5"/>
                  <a:gd name="T42" fmla="*/ 6 w 14"/>
                  <a:gd name="T43" fmla="*/ 2 h 5"/>
                  <a:gd name="T44" fmla="*/ 6 w 14"/>
                  <a:gd name="T45" fmla="*/ 1 h 5"/>
                  <a:gd name="T46" fmla="*/ 7 w 14"/>
                  <a:gd name="T47" fmla="*/ 1 h 5"/>
                  <a:gd name="T48" fmla="*/ 7 w 14"/>
                  <a:gd name="T49" fmla="*/ 1 h 5"/>
                  <a:gd name="T50" fmla="*/ 7 w 14"/>
                  <a:gd name="T51" fmla="*/ 1 h 5"/>
                  <a:gd name="T52" fmla="*/ 7 w 14"/>
                  <a:gd name="T53" fmla="*/ 1 h 5"/>
                  <a:gd name="T54" fmla="*/ 8 w 14"/>
                  <a:gd name="T55" fmla="*/ 1 h 5"/>
                  <a:gd name="T56" fmla="*/ 8 w 14"/>
                  <a:gd name="T57" fmla="*/ 1 h 5"/>
                  <a:gd name="T58" fmla="*/ 8 w 14"/>
                  <a:gd name="T59" fmla="*/ 1 h 5"/>
                  <a:gd name="T60" fmla="*/ 8 w 14"/>
                  <a:gd name="T61" fmla="*/ 1 h 5"/>
                  <a:gd name="T62" fmla="*/ 9 w 14"/>
                  <a:gd name="T63" fmla="*/ 1 h 5"/>
                  <a:gd name="T64" fmla="*/ 9 w 14"/>
                  <a:gd name="T65" fmla="*/ 1 h 5"/>
                  <a:gd name="T66" fmla="*/ 9 w 14"/>
                  <a:gd name="T67" fmla="*/ 1 h 5"/>
                  <a:gd name="T68" fmla="*/ 10 w 14"/>
                  <a:gd name="T69" fmla="*/ 0 h 5"/>
                  <a:gd name="T70" fmla="*/ 10 w 14"/>
                  <a:gd name="T71" fmla="*/ 0 h 5"/>
                  <a:gd name="T72" fmla="*/ 10 w 14"/>
                  <a:gd name="T73" fmla="*/ 0 h 5"/>
                  <a:gd name="T74" fmla="*/ 10 w 14"/>
                  <a:gd name="T75" fmla="*/ 0 h 5"/>
                  <a:gd name="T76" fmla="*/ 11 w 14"/>
                  <a:gd name="T77" fmla="*/ 0 h 5"/>
                  <a:gd name="T78" fmla="*/ 11 w 14"/>
                  <a:gd name="T79" fmla="*/ 1 h 5"/>
                  <a:gd name="T80" fmla="*/ 11 w 14"/>
                  <a:gd name="T81" fmla="*/ 1 h 5"/>
                  <a:gd name="T82" fmla="*/ 12 w 14"/>
                  <a:gd name="T83" fmla="*/ 1 h 5"/>
                  <a:gd name="T84" fmla="*/ 12 w 14"/>
                  <a:gd name="T85" fmla="*/ 1 h 5"/>
                  <a:gd name="T86" fmla="*/ 12 w 14"/>
                  <a:gd name="T87" fmla="*/ 1 h 5"/>
                  <a:gd name="T88" fmla="*/ 12 w 14"/>
                  <a:gd name="T89" fmla="*/ 1 h 5"/>
                  <a:gd name="T90" fmla="*/ 13 w 14"/>
                  <a:gd name="T91" fmla="*/ 1 h 5"/>
                  <a:gd name="T92" fmla="*/ 13 w 14"/>
                  <a:gd name="T93" fmla="*/ 1 h 5"/>
                  <a:gd name="T94" fmla="*/ 13 w 14"/>
                  <a:gd name="T95" fmla="*/ 0 h 5"/>
                  <a:gd name="T96" fmla="*/ 13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4" name="Freeform 236"/>
              <p:cNvSpPr>
                <a:spLocks/>
              </p:cNvSpPr>
              <p:nvPr/>
            </p:nvSpPr>
            <p:spPr bwMode="auto">
              <a:xfrm>
                <a:off x="3916" y="2304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1 w 14"/>
                  <a:gd name="T7" fmla="*/ 4 h 4"/>
                  <a:gd name="T8" fmla="*/ 1 w 14"/>
                  <a:gd name="T9" fmla="*/ 3 h 4"/>
                  <a:gd name="T10" fmla="*/ 1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3 h 4"/>
                  <a:gd name="T18" fmla="*/ 3 w 14"/>
                  <a:gd name="T19" fmla="*/ 2 h 4"/>
                  <a:gd name="T20" fmla="*/ 3 w 14"/>
                  <a:gd name="T21" fmla="*/ 2 h 4"/>
                  <a:gd name="T22" fmla="*/ 3 w 14"/>
                  <a:gd name="T23" fmla="*/ 2 h 4"/>
                  <a:gd name="T24" fmla="*/ 3 w 14"/>
                  <a:gd name="T25" fmla="*/ 2 h 4"/>
                  <a:gd name="T26" fmla="*/ 4 w 14"/>
                  <a:gd name="T27" fmla="*/ 2 h 4"/>
                  <a:gd name="T28" fmla="*/ 4 w 14"/>
                  <a:gd name="T29" fmla="*/ 2 h 4"/>
                  <a:gd name="T30" fmla="*/ 4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5 w 14"/>
                  <a:gd name="T37" fmla="*/ 2 h 4"/>
                  <a:gd name="T38" fmla="*/ 5 w 14"/>
                  <a:gd name="T39" fmla="*/ 2 h 4"/>
                  <a:gd name="T40" fmla="*/ 5 w 14"/>
                  <a:gd name="T41" fmla="*/ 1 h 4"/>
                  <a:gd name="T42" fmla="*/ 6 w 14"/>
                  <a:gd name="T43" fmla="*/ 1 h 4"/>
                  <a:gd name="T44" fmla="*/ 6 w 14"/>
                  <a:gd name="T45" fmla="*/ 1 h 4"/>
                  <a:gd name="T46" fmla="*/ 6 w 14"/>
                  <a:gd name="T47" fmla="*/ 1 h 4"/>
                  <a:gd name="T48" fmla="*/ 7 w 14"/>
                  <a:gd name="T49" fmla="*/ 1 h 4"/>
                  <a:gd name="T50" fmla="*/ 7 w 14"/>
                  <a:gd name="T51" fmla="*/ 1 h 4"/>
                  <a:gd name="T52" fmla="*/ 7 w 14"/>
                  <a:gd name="T53" fmla="*/ 1 h 4"/>
                  <a:gd name="T54" fmla="*/ 7 w 14"/>
                  <a:gd name="T55" fmla="*/ 1 h 4"/>
                  <a:gd name="T56" fmla="*/ 8 w 14"/>
                  <a:gd name="T57" fmla="*/ 1 h 4"/>
                  <a:gd name="T58" fmla="*/ 8 w 14"/>
                  <a:gd name="T59" fmla="*/ 1 h 4"/>
                  <a:gd name="T60" fmla="*/ 8 w 14"/>
                  <a:gd name="T61" fmla="*/ 1 h 4"/>
                  <a:gd name="T62" fmla="*/ 9 w 14"/>
                  <a:gd name="T63" fmla="*/ 1 h 4"/>
                  <a:gd name="T64" fmla="*/ 9 w 14"/>
                  <a:gd name="T65" fmla="*/ 1 h 4"/>
                  <a:gd name="T66" fmla="*/ 9 w 14"/>
                  <a:gd name="T67" fmla="*/ 1 h 4"/>
                  <a:gd name="T68" fmla="*/ 9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0 h 4"/>
                  <a:gd name="T76" fmla="*/ 11 w 14"/>
                  <a:gd name="T77" fmla="*/ 0 h 4"/>
                  <a:gd name="T78" fmla="*/ 11 w 14"/>
                  <a:gd name="T79" fmla="*/ 0 h 4"/>
                  <a:gd name="T80" fmla="*/ 11 w 14"/>
                  <a:gd name="T81" fmla="*/ 0 h 4"/>
                  <a:gd name="T82" fmla="*/ 11 w 14"/>
                  <a:gd name="T83" fmla="*/ 0 h 4"/>
                  <a:gd name="T84" fmla="*/ 12 w 14"/>
                  <a:gd name="T85" fmla="*/ 0 h 4"/>
                  <a:gd name="T86" fmla="*/ 12 w 14"/>
                  <a:gd name="T87" fmla="*/ 0 h 4"/>
                  <a:gd name="T88" fmla="*/ 12 w 14"/>
                  <a:gd name="T89" fmla="*/ 0 h 4"/>
                  <a:gd name="T90" fmla="*/ 12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5" name="Freeform 237"/>
              <p:cNvSpPr>
                <a:spLocks/>
              </p:cNvSpPr>
              <p:nvPr/>
            </p:nvSpPr>
            <p:spPr bwMode="auto">
              <a:xfrm>
                <a:off x="3930" y="2301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0 w 14"/>
                  <a:gd name="T5" fmla="*/ 3 h 3"/>
                  <a:gd name="T6" fmla="*/ 1 w 14"/>
                  <a:gd name="T7" fmla="*/ 3 h 3"/>
                  <a:gd name="T8" fmla="*/ 1 w 14"/>
                  <a:gd name="T9" fmla="*/ 3 h 3"/>
                  <a:gd name="T10" fmla="*/ 1 w 14"/>
                  <a:gd name="T11" fmla="*/ 3 h 3"/>
                  <a:gd name="T12" fmla="*/ 2 w 14"/>
                  <a:gd name="T13" fmla="*/ 3 h 3"/>
                  <a:gd name="T14" fmla="*/ 2 w 14"/>
                  <a:gd name="T15" fmla="*/ 2 h 3"/>
                  <a:gd name="T16" fmla="*/ 2 w 14"/>
                  <a:gd name="T17" fmla="*/ 2 h 3"/>
                  <a:gd name="T18" fmla="*/ 2 w 14"/>
                  <a:gd name="T19" fmla="*/ 2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3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1 h 3"/>
                  <a:gd name="T34" fmla="*/ 4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5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1 h 3"/>
                  <a:gd name="T48" fmla="*/ 6 w 14"/>
                  <a:gd name="T49" fmla="*/ 1 h 3"/>
                  <a:gd name="T50" fmla="*/ 7 w 14"/>
                  <a:gd name="T51" fmla="*/ 1 h 3"/>
                  <a:gd name="T52" fmla="*/ 7 w 14"/>
                  <a:gd name="T53" fmla="*/ 1 h 3"/>
                  <a:gd name="T54" fmla="*/ 7 w 14"/>
                  <a:gd name="T55" fmla="*/ 1 h 3"/>
                  <a:gd name="T56" fmla="*/ 8 w 14"/>
                  <a:gd name="T57" fmla="*/ 2 h 3"/>
                  <a:gd name="T58" fmla="*/ 8 w 14"/>
                  <a:gd name="T59" fmla="*/ 2 h 3"/>
                  <a:gd name="T60" fmla="*/ 8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9 w 14"/>
                  <a:gd name="T67" fmla="*/ 2 h 3"/>
                  <a:gd name="T68" fmla="*/ 9 w 14"/>
                  <a:gd name="T69" fmla="*/ 2 h 3"/>
                  <a:gd name="T70" fmla="*/ 9 w 14"/>
                  <a:gd name="T71" fmla="*/ 2 h 3"/>
                  <a:gd name="T72" fmla="*/ 10 w 14"/>
                  <a:gd name="T73" fmla="*/ 2 h 3"/>
                  <a:gd name="T74" fmla="*/ 10 w 14"/>
                  <a:gd name="T75" fmla="*/ 2 h 3"/>
                  <a:gd name="T76" fmla="*/ 10 w 14"/>
                  <a:gd name="T77" fmla="*/ 2 h 3"/>
                  <a:gd name="T78" fmla="*/ 11 w 14"/>
                  <a:gd name="T79" fmla="*/ 2 h 3"/>
                  <a:gd name="T80" fmla="*/ 11 w 14"/>
                  <a:gd name="T81" fmla="*/ 1 h 3"/>
                  <a:gd name="T82" fmla="*/ 11 w 14"/>
                  <a:gd name="T83" fmla="*/ 1 h 3"/>
                  <a:gd name="T84" fmla="*/ 12 w 14"/>
                  <a:gd name="T85" fmla="*/ 1 h 3"/>
                  <a:gd name="T86" fmla="*/ 12 w 14"/>
                  <a:gd name="T87" fmla="*/ 1 h 3"/>
                  <a:gd name="T88" fmla="*/ 12 w 14"/>
                  <a:gd name="T89" fmla="*/ 1 h 3"/>
                  <a:gd name="T90" fmla="*/ 12 w 14"/>
                  <a:gd name="T91" fmla="*/ 0 h 3"/>
                  <a:gd name="T92" fmla="*/ 13 w 14"/>
                  <a:gd name="T93" fmla="*/ 0 h 3"/>
                  <a:gd name="T94" fmla="*/ 13 w 14"/>
                  <a:gd name="T95" fmla="*/ 0 h 3"/>
                  <a:gd name="T96" fmla="*/ 13 w 14"/>
                  <a:gd name="T97" fmla="*/ 0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6" name="Freeform 238"/>
              <p:cNvSpPr>
                <a:spLocks/>
              </p:cNvSpPr>
              <p:nvPr/>
            </p:nvSpPr>
            <p:spPr bwMode="auto">
              <a:xfrm>
                <a:off x="3944" y="2295"/>
                <a:ext cx="13" cy="6"/>
              </a:xfrm>
              <a:custGeom>
                <a:avLst/>
                <a:gdLst>
                  <a:gd name="T0" fmla="*/ 0 w 13"/>
                  <a:gd name="T1" fmla="*/ 6 h 6"/>
                  <a:gd name="T2" fmla="*/ 0 w 13"/>
                  <a:gd name="T3" fmla="*/ 6 h 6"/>
                  <a:gd name="T4" fmla="*/ 0 w 13"/>
                  <a:gd name="T5" fmla="*/ 6 h 6"/>
                  <a:gd name="T6" fmla="*/ 1 w 13"/>
                  <a:gd name="T7" fmla="*/ 6 h 6"/>
                  <a:gd name="T8" fmla="*/ 1 w 13"/>
                  <a:gd name="T9" fmla="*/ 6 h 6"/>
                  <a:gd name="T10" fmla="*/ 1 w 13"/>
                  <a:gd name="T11" fmla="*/ 6 h 6"/>
                  <a:gd name="T12" fmla="*/ 1 w 13"/>
                  <a:gd name="T13" fmla="*/ 6 h 6"/>
                  <a:gd name="T14" fmla="*/ 1 w 13"/>
                  <a:gd name="T15" fmla="*/ 6 h 6"/>
                  <a:gd name="T16" fmla="*/ 2 w 13"/>
                  <a:gd name="T17" fmla="*/ 5 h 6"/>
                  <a:gd name="T18" fmla="*/ 2 w 13"/>
                  <a:gd name="T19" fmla="*/ 5 h 6"/>
                  <a:gd name="T20" fmla="*/ 2 w 13"/>
                  <a:gd name="T21" fmla="*/ 5 h 6"/>
                  <a:gd name="T22" fmla="*/ 3 w 13"/>
                  <a:gd name="T23" fmla="*/ 5 h 6"/>
                  <a:gd name="T24" fmla="*/ 3 w 13"/>
                  <a:gd name="T25" fmla="*/ 5 h 6"/>
                  <a:gd name="T26" fmla="*/ 3 w 13"/>
                  <a:gd name="T27" fmla="*/ 5 h 6"/>
                  <a:gd name="T28" fmla="*/ 4 w 13"/>
                  <a:gd name="T29" fmla="*/ 4 h 6"/>
                  <a:gd name="T30" fmla="*/ 4 w 13"/>
                  <a:gd name="T31" fmla="*/ 4 h 6"/>
                  <a:gd name="T32" fmla="*/ 4 w 13"/>
                  <a:gd name="T33" fmla="*/ 3 h 6"/>
                  <a:gd name="T34" fmla="*/ 4 w 13"/>
                  <a:gd name="T35" fmla="*/ 3 h 6"/>
                  <a:gd name="T36" fmla="*/ 5 w 13"/>
                  <a:gd name="T37" fmla="*/ 3 h 6"/>
                  <a:gd name="T38" fmla="*/ 5 w 13"/>
                  <a:gd name="T39" fmla="*/ 3 h 6"/>
                  <a:gd name="T40" fmla="*/ 5 w 13"/>
                  <a:gd name="T41" fmla="*/ 3 h 6"/>
                  <a:gd name="T42" fmla="*/ 6 w 13"/>
                  <a:gd name="T43" fmla="*/ 3 h 6"/>
                  <a:gd name="T44" fmla="*/ 6 w 13"/>
                  <a:gd name="T45" fmla="*/ 3 h 6"/>
                  <a:gd name="T46" fmla="*/ 6 w 13"/>
                  <a:gd name="T47" fmla="*/ 3 h 6"/>
                  <a:gd name="T48" fmla="*/ 6 w 13"/>
                  <a:gd name="T49" fmla="*/ 3 h 6"/>
                  <a:gd name="T50" fmla="*/ 7 w 13"/>
                  <a:gd name="T51" fmla="*/ 3 h 6"/>
                  <a:gd name="T52" fmla="*/ 7 w 13"/>
                  <a:gd name="T53" fmla="*/ 2 h 6"/>
                  <a:gd name="T54" fmla="*/ 7 w 13"/>
                  <a:gd name="T55" fmla="*/ 2 h 6"/>
                  <a:gd name="T56" fmla="*/ 7 w 13"/>
                  <a:gd name="T57" fmla="*/ 2 h 6"/>
                  <a:gd name="T58" fmla="*/ 8 w 13"/>
                  <a:gd name="T59" fmla="*/ 2 h 6"/>
                  <a:gd name="T60" fmla="*/ 8 w 13"/>
                  <a:gd name="T61" fmla="*/ 1 h 6"/>
                  <a:gd name="T62" fmla="*/ 8 w 13"/>
                  <a:gd name="T63" fmla="*/ 1 h 6"/>
                  <a:gd name="T64" fmla="*/ 9 w 13"/>
                  <a:gd name="T65" fmla="*/ 1 h 6"/>
                  <a:gd name="T66" fmla="*/ 9 w 13"/>
                  <a:gd name="T67" fmla="*/ 1 h 6"/>
                  <a:gd name="T68" fmla="*/ 9 w 13"/>
                  <a:gd name="T69" fmla="*/ 1 h 6"/>
                  <a:gd name="T70" fmla="*/ 10 w 13"/>
                  <a:gd name="T71" fmla="*/ 1 h 6"/>
                  <a:gd name="T72" fmla="*/ 10 w 13"/>
                  <a:gd name="T73" fmla="*/ 1 h 6"/>
                  <a:gd name="T74" fmla="*/ 10 w 13"/>
                  <a:gd name="T75" fmla="*/ 1 h 6"/>
                  <a:gd name="T76" fmla="*/ 10 w 13"/>
                  <a:gd name="T77" fmla="*/ 1 h 6"/>
                  <a:gd name="T78" fmla="*/ 11 w 13"/>
                  <a:gd name="T79" fmla="*/ 1 h 6"/>
                  <a:gd name="T80" fmla="*/ 11 w 13"/>
                  <a:gd name="T81" fmla="*/ 1 h 6"/>
                  <a:gd name="T82" fmla="*/ 11 w 13"/>
                  <a:gd name="T83" fmla="*/ 1 h 6"/>
                  <a:gd name="T84" fmla="*/ 12 w 13"/>
                  <a:gd name="T85" fmla="*/ 1 h 6"/>
                  <a:gd name="T86" fmla="*/ 12 w 13"/>
                  <a:gd name="T87" fmla="*/ 1 h 6"/>
                  <a:gd name="T88" fmla="*/ 12 w 13"/>
                  <a:gd name="T89" fmla="*/ 1 h 6"/>
                  <a:gd name="T90" fmla="*/ 12 w 13"/>
                  <a:gd name="T91" fmla="*/ 1 h 6"/>
                  <a:gd name="T92" fmla="*/ 12 w 13"/>
                  <a:gd name="T93" fmla="*/ 1 h 6"/>
                  <a:gd name="T94" fmla="*/ 13 w 13"/>
                  <a:gd name="T95" fmla="*/ 1 h 6"/>
                  <a:gd name="T96" fmla="*/ 13 w 13"/>
                  <a:gd name="T97" fmla="*/ 1 h 6"/>
                  <a:gd name="T98" fmla="*/ 13 w 13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7" name="Freeform 239"/>
              <p:cNvSpPr>
                <a:spLocks/>
              </p:cNvSpPr>
              <p:nvPr/>
            </p:nvSpPr>
            <p:spPr bwMode="auto">
              <a:xfrm>
                <a:off x="3957" y="2289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1 w 14"/>
                  <a:gd name="T3" fmla="*/ 6 h 6"/>
                  <a:gd name="T4" fmla="*/ 1 w 14"/>
                  <a:gd name="T5" fmla="*/ 6 h 6"/>
                  <a:gd name="T6" fmla="*/ 1 w 14"/>
                  <a:gd name="T7" fmla="*/ 6 h 6"/>
                  <a:gd name="T8" fmla="*/ 2 w 14"/>
                  <a:gd name="T9" fmla="*/ 5 h 6"/>
                  <a:gd name="T10" fmla="*/ 2 w 14"/>
                  <a:gd name="T11" fmla="*/ 5 h 6"/>
                  <a:gd name="T12" fmla="*/ 2 w 14"/>
                  <a:gd name="T13" fmla="*/ 5 h 6"/>
                  <a:gd name="T14" fmla="*/ 3 w 14"/>
                  <a:gd name="T15" fmla="*/ 4 h 6"/>
                  <a:gd name="T16" fmla="*/ 3 w 14"/>
                  <a:gd name="T17" fmla="*/ 4 h 6"/>
                  <a:gd name="T18" fmla="*/ 3 w 14"/>
                  <a:gd name="T19" fmla="*/ 4 h 6"/>
                  <a:gd name="T20" fmla="*/ 3 w 14"/>
                  <a:gd name="T21" fmla="*/ 3 h 6"/>
                  <a:gd name="T22" fmla="*/ 4 w 14"/>
                  <a:gd name="T23" fmla="*/ 3 h 6"/>
                  <a:gd name="T24" fmla="*/ 4 w 14"/>
                  <a:gd name="T25" fmla="*/ 3 h 6"/>
                  <a:gd name="T26" fmla="*/ 4 w 14"/>
                  <a:gd name="T27" fmla="*/ 2 h 6"/>
                  <a:gd name="T28" fmla="*/ 5 w 14"/>
                  <a:gd name="T29" fmla="*/ 2 h 6"/>
                  <a:gd name="T30" fmla="*/ 5 w 14"/>
                  <a:gd name="T31" fmla="*/ 2 h 6"/>
                  <a:gd name="T32" fmla="*/ 5 w 14"/>
                  <a:gd name="T33" fmla="*/ 2 h 6"/>
                  <a:gd name="T34" fmla="*/ 5 w 14"/>
                  <a:gd name="T35" fmla="*/ 2 h 6"/>
                  <a:gd name="T36" fmla="*/ 6 w 14"/>
                  <a:gd name="T37" fmla="*/ 2 h 6"/>
                  <a:gd name="T38" fmla="*/ 6 w 14"/>
                  <a:gd name="T39" fmla="*/ 2 h 6"/>
                  <a:gd name="T40" fmla="*/ 6 w 14"/>
                  <a:gd name="T41" fmla="*/ 2 h 6"/>
                  <a:gd name="T42" fmla="*/ 6 w 14"/>
                  <a:gd name="T43" fmla="*/ 2 h 6"/>
                  <a:gd name="T44" fmla="*/ 7 w 14"/>
                  <a:gd name="T45" fmla="*/ 2 h 6"/>
                  <a:gd name="T46" fmla="*/ 7 w 14"/>
                  <a:gd name="T47" fmla="*/ 2 h 6"/>
                  <a:gd name="T48" fmla="*/ 7 w 14"/>
                  <a:gd name="T49" fmla="*/ 2 h 6"/>
                  <a:gd name="T50" fmla="*/ 8 w 14"/>
                  <a:gd name="T51" fmla="*/ 2 h 6"/>
                  <a:gd name="T52" fmla="*/ 8 w 14"/>
                  <a:gd name="T53" fmla="*/ 2 h 6"/>
                  <a:gd name="T54" fmla="*/ 8 w 14"/>
                  <a:gd name="T55" fmla="*/ 2 h 6"/>
                  <a:gd name="T56" fmla="*/ 9 w 14"/>
                  <a:gd name="T57" fmla="*/ 2 h 6"/>
                  <a:gd name="T58" fmla="*/ 9 w 14"/>
                  <a:gd name="T59" fmla="*/ 2 h 6"/>
                  <a:gd name="T60" fmla="*/ 9 w 14"/>
                  <a:gd name="T61" fmla="*/ 2 h 6"/>
                  <a:gd name="T62" fmla="*/ 9 w 14"/>
                  <a:gd name="T63" fmla="*/ 2 h 6"/>
                  <a:gd name="T64" fmla="*/ 10 w 14"/>
                  <a:gd name="T65" fmla="*/ 2 h 6"/>
                  <a:gd name="T66" fmla="*/ 10 w 14"/>
                  <a:gd name="T67" fmla="*/ 2 h 6"/>
                  <a:gd name="T68" fmla="*/ 10 w 14"/>
                  <a:gd name="T69" fmla="*/ 2 h 6"/>
                  <a:gd name="T70" fmla="*/ 11 w 14"/>
                  <a:gd name="T71" fmla="*/ 2 h 6"/>
                  <a:gd name="T72" fmla="*/ 11 w 14"/>
                  <a:gd name="T73" fmla="*/ 1 h 6"/>
                  <a:gd name="T74" fmla="*/ 11 w 14"/>
                  <a:gd name="T75" fmla="*/ 1 h 6"/>
                  <a:gd name="T76" fmla="*/ 11 w 14"/>
                  <a:gd name="T77" fmla="*/ 1 h 6"/>
                  <a:gd name="T78" fmla="*/ 11 w 14"/>
                  <a:gd name="T79" fmla="*/ 1 h 6"/>
                  <a:gd name="T80" fmla="*/ 12 w 14"/>
                  <a:gd name="T81" fmla="*/ 0 h 6"/>
                  <a:gd name="T82" fmla="*/ 12 w 14"/>
                  <a:gd name="T83" fmla="*/ 0 h 6"/>
                  <a:gd name="T84" fmla="*/ 12 w 14"/>
                  <a:gd name="T85" fmla="*/ 0 h 6"/>
                  <a:gd name="T86" fmla="*/ 13 w 14"/>
                  <a:gd name="T87" fmla="*/ 0 h 6"/>
                  <a:gd name="T88" fmla="*/ 13 w 14"/>
                  <a:gd name="T89" fmla="*/ 0 h 6"/>
                  <a:gd name="T90" fmla="*/ 13 w 14"/>
                  <a:gd name="T91" fmla="*/ 0 h 6"/>
                  <a:gd name="T92" fmla="*/ 13 w 14"/>
                  <a:gd name="T93" fmla="*/ 0 h 6"/>
                  <a:gd name="T94" fmla="*/ 14 w 14"/>
                  <a:gd name="T95" fmla="*/ 0 h 6"/>
                  <a:gd name="T96" fmla="*/ 14 w 14"/>
                  <a:gd name="T97" fmla="*/ 0 h 6"/>
                  <a:gd name="T98" fmla="*/ 14 w 14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8" name="Freeform 240"/>
              <p:cNvSpPr>
                <a:spLocks/>
              </p:cNvSpPr>
              <p:nvPr/>
            </p:nvSpPr>
            <p:spPr bwMode="auto">
              <a:xfrm>
                <a:off x="3971" y="2286"/>
                <a:ext cx="14" cy="3"/>
              </a:xfrm>
              <a:custGeom>
                <a:avLst/>
                <a:gdLst>
                  <a:gd name="T0" fmla="*/ 1 w 14"/>
                  <a:gd name="T1" fmla="*/ 3 h 3"/>
                  <a:gd name="T2" fmla="*/ 1 w 14"/>
                  <a:gd name="T3" fmla="*/ 3 h 3"/>
                  <a:gd name="T4" fmla="*/ 1 w 14"/>
                  <a:gd name="T5" fmla="*/ 3 h 3"/>
                  <a:gd name="T6" fmla="*/ 1 w 14"/>
                  <a:gd name="T7" fmla="*/ 2 h 3"/>
                  <a:gd name="T8" fmla="*/ 2 w 14"/>
                  <a:gd name="T9" fmla="*/ 2 h 3"/>
                  <a:gd name="T10" fmla="*/ 2 w 14"/>
                  <a:gd name="T11" fmla="*/ 2 h 3"/>
                  <a:gd name="T12" fmla="*/ 2 w 14"/>
                  <a:gd name="T13" fmla="*/ 2 h 3"/>
                  <a:gd name="T14" fmla="*/ 3 w 14"/>
                  <a:gd name="T15" fmla="*/ 2 h 3"/>
                  <a:gd name="T16" fmla="*/ 3 w 14"/>
                  <a:gd name="T17" fmla="*/ 2 h 3"/>
                  <a:gd name="T18" fmla="*/ 3 w 14"/>
                  <a:gd name="T19" fmla="*/ 2 h 3"/>
                  <a:gd name="T20" fmla="*/ 3 w 14"/>
                  <a:gd name="T21" fmla="*/ 2 h 3"/>
                  <a:gd name="T22" fmla="*/ 4 w 14"/>
                  <a:gd name="T23" fmla="*/ 2 h 3"/>
                  <a:gd name="T24" fmla="*/ 4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5 w 14"/>
                  <a:gd name="T31" fmla="*/ 1 h 3"/>
                  <a:gd name="T32" fmla="*/ 5 w 14"/>
                  <a:gd name="T33" fmla="*/ 1 h 3"/>
                  <a:gd name="T34" fmla="*/ 5 w 14"/>
                  <a:gd name="T35" fmla="*/ 1 h 3"/>
                  <a:gd name="T36" fmla="*/ 5 w 14"/>
                  <a:gd name="T37" fmla="*/ 0 h 3"/>
                  <a:gd name="T38" fmla="*/ 6 w 14"/>
                  <a:gd name="T39" fmla="*/ 0 h 3"/>
                  <a:gd name="T40" fmla="*/ 6 w 14"/>
                  <a:gd name="T41" fmla="*/ 0 h 3"/>
                  <a:gd name="T42" fmla="*/ 6 w 14"/>
                  <a:gd name="T43" fmla="*/ 0 h 3"/>
                  <a:gd name="T44" fmla="*/ 7 w 14"/>
                  <a:gd name="T45" fmla="*/ 0 h 3"/>
                  <a:gd name="T46" fmla="*/ 7 w 14"/>
                  <a:gd name="T47" fmla="*/ 0 h 3"/>
                  <a:gd name="T48" fmla="*/ 7 w 14"/>
                  <a:gd name="T49" fmla="*/ 0 h 3"/>
                  <a:gd name="T50" fmla="*/ 8 w 14"/>
                  <a:gd name="T51" fmla="*/ 0 h 3"/>
                  <a:gd name="T52" fmla="*/ 8 w 14"/>
                  <a:gd name="T53" fmla="*/ 0 h 3"/>
                  <a:gd name="T54" fmla="*/ 8 w 14"/>
                  <a:gd name="T55" fmla="*/ 0 h 3"/>
                  <a:gd name="T56" fmla="*/ 8 w 14"/>
                  <a:gd name="T57" fmla="*/ 0 h 3"/>
                  <a:gd name="T58" fmla="*/ 9 w 14"/>
                  <a:gd name="T59" fmla="*/ 0 h 3"/>
                  <a:gd name="T60" fmla="*/ 9 w 14"/>
                  <a:gd name="T61" fmla="*/ 0 h 3"/>
                  <a:gd name="T62" fmla="*/ 9 w 14"/>
                  <a:gd name="T63" fmla="*/ 0 h 3"/>
                  <a:gd name="T64" fmla="*/ 9 w 14"/>
                  <a:gd name="T65" fmla="*/ 0 h 3"/>
                  <a:gd name="T66" fmla="*/ 10 w 14"/>
                  <a:gd name="T67" fmla="*/ 0 h 3"/>
                  <a:gd name="T68" fmla="*/ 10 w 14"/>
                  <a:gd name="T69" fmla="*/ 1 h 3"/>
                  <a:gd name="T70" fmla="*/ 10 w 14"/>
                  <a:gd name="T71" fmla="*/ 1 h 3"/>
                  <a:gd name="T72" fmla="*/ 10 w 14"/>
                  <a:gd name="T73" fmla="*/ 1 h 3"/>
                  <a:gd name="T74" fmla="*/ 11 w 14"/>
                  <a:gd name="T75" fmla="*/ 1 h 3"/>
                  <a:gd name="T76" fmla="*/ 11 w 14"/>
                  <a:gd name="T77" fmla="*/ 1 h 3"/>
                  <a:gd name="T78" fmla="*/ 11 w 14"/>
                  <a:gd name="T79" fmla="*/ 1 h 3"/>
                  <a:gd name="T80" fmla="*/ 12 w 14"/>
                  <a:gd name="T81" fmla="*/ 1 h 3"/>
                  <a:gd name="T82" fmla="*/ 12 w 14"/>
                  <a:gd name="T83" fmla="*/ 1 h 3"/>
                  <a:gd name="T84" fmla="*/ 12 w 14"/>
                  <a:gd name="T85" fmla="*/ 0 h 3"/>
                  <a:gd name="T86" fmla="*/ 13 w 14"/>
                  <a:gd name="T87" fmla="*/ 0 h 3"/>
                  <a:gd name="T88" fmla="*/ 13 w 14"/>
                  <a:gd name="T89" fmla="*/ 0 h 3"/>
                  <a:gd name="T90" fmla="*/ 13 w 14"/>
                  <a:gd name="T91" fmla="*/ 0 h 3"/>
                  <a:gd name="T92" fmla="*/ 13 w 14"/>
                  <a:gd name="T93" fmla="*/ 0 h 3"/>
                  <a:gd name="T94" fmla="*/ 14 w 14"/>
                  <a:gd name="T95" fmla="*/ 0 h 3"/>
                  <a:gd name="T96" fmla="*/ 14 w 14"/>
                  <a:gd name="T97" fmla="*/ 0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49" name="Freeform 241"/>
              <p:cNvSpPr>
                <a:spLocks/>
              </p:cNvSpPr>
              <p:nvPr/>
            </p:nvSpPr>
            <p:spPr bwMode="auto">
              <a:xfrm>
                <a:off x="3985" y="2283"/>
                <a:ext cx="14" cy="3"/>
              </a:xfrm>
              <a:custGeom>
                <a:avLst/>
                <a:gdLst>
                  <a:gd name="T0" fmla="*/ 1 w 14"/>
                  <a:gd name="T1" fmla="*/ 3 h 3"/>
                  <a:gd name="T2" fmla="*/ 1 w 14"/>
                  <a:gd name="T3" fmla="*/ 2 h 3"/>
                  <a:gd name="T4" fmla="*/ 1 w 14"/>
                  <a:gd name="T5" fmla="*/ 2 h 3"/>
                  <a:gd name="T6" fmla="*/ 1 w 14"/>
                  <a:gd name="T7" fmla="*/ 2 h 3"/>
                  <a:gd name="T8" fmla="*/ 1 w 14"/>
                  <a:gd name="T9" fmla="*/ 2 h 3"/>
                  <a:gd name="T10" fmla="*/ 2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3 w 14"/>
                  <a:gd name="T17" fmla="*/ 2 h 3"/>
                  <a:gd name="T18" fmla="*/ 3 w 14"/>
                  <a:gd name="T19" fmla="*/ 2 h 3"/>
                  <a:gd name="T20" fmla="*/ 3 w 14"/>
                  <a:gd name="T21" fmla="*/ 2 h 3"/>
                  <a:gd name="T22" fmla="*/ 3 w 14"/>
                  <a:gd name="T23" fmla="*/ 2 h 3"/>
                  <a:gd name="T24" fmla="*/ 4 w 14"/>
                  <a:gd name="T25" fmla="*/ 2 h 3"/>
                  <a:gd name="T26" fmla="*/ 4 w 14"/>
                  <a:gd name="T27" fmla="*/ 2 h 3"/>
                  <a:gd name="T28" fmla="*/ 4 w 14"/>
                  <a:gd name="T29" fmla="*/ 2 h 3"/>
                  <a:gd name="T30" fmla="*/ 5 w 14"/>
                  <a:gd name="T31" fmla="*/ 2 h 3"/>
                  <a:gd name="T32" fmla="*/ 5 w 14"/>
                  <a:gd name="T33" fmla="*/ 2 h 3"/>
                  <a:gd name="T34" fmla="*/ 5 w 14"/>
                  <a:gd name="T35" fmla="*/ 2 h 3"/>
                  <a:gd name="T36" fmla="*/ 6 w 14"/>
                  <a:gd name="T37" fmla="*/ 2 h 3"/>
                  <a:gd name="T38" fmla="*/ 6 w 14"/>
                  <a:gd name="T39" fmla="*/ 2 h 3"/>
                  <a:gd name="T40" fmla="*/ 6 w 14"/>
                  <a:gd name="T41" fmla="*/ 2 h 3"/>
                  <a:gd name="T42" fmla="*/ 6 w 14"/>
                  <a:gd name="T43" fmla="*/ 2 h 3"/>
                  <a:gd name="T44" fmla="*/ 7 w 14"/>
                  <a:gd name="T45" fmla="*/ 2 h 3"/>
                  <a:gd name="T46" fmla="*/ 7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8 w 14"/>
                  <a:gd name="T53" fmla="*/ 2 h 3"/>
                  <a:gd name="T54" fmla="*/ 8 w 14"/>
                  <a:gd name="T55" fmla="*/ 3 h 3"/>
                  <a:gd name="T56" fmla="*/ 8 w 14"/>
                  <a:gd name="T57" fmla="*/ 3 h 3"/>
                  <a:gd name="T58" fmla="*/ 8 w 14"/>
                  <a:gd name="T59" fmla="*/ 2 h 3"/>
                  <a:gd name="T60" fmla="*/ 9 w 14"/>
                  <a:gd name="T61" fmla="*/ 2 h 3"/>
                  <a:gd name="T62" fmla="*/ 9 w 14"/>
                  <a:gd name="T63" fmla="*/ 2 h 3"/>
                  <a:gd name="T64" fmla="*/ 9 w 14"/>
                  <a:gd name="T65" fmla="*/ 2 h 3"/>
                  <a:gd name="T66" fmla="*/ 10 w 14"/>
                  <a:gd name="T67" fmla="*/ 2 h 3"/>
                  <a:gd name="T68" fmla="*/ 10 w 14"/>
                  <a:gd name="T69" fmla="*/ 3 h 3"/>
                  <a:gd name="T70" fmla="*/ 10 w 14"/>
                  <a:gd name="T71" fmla="*/ 3 h 3"/>
                  <a:gd name="T72" fmla="*/ 10 w 14"/>
                  <a:gd name="T73" fmla="*/ 3 h 3"/>
                  <a:gd name="T74" fmla="*/ 11 w 14"/>
                  <a:gd name="T75" fmla="*/ 3 h 3"/>
                  <a:gd name="T76" fmla="*/ 11 w 14"/>
                  <a:gd name="T77" fmla="*/ 3 h 3"/>
                  <a:gd name="T78" fmla="*/ 11 w 14"/>
                  <a:gd name="T79" fmla="*/ 2 h 3"/>
                  <a:gd name="T80" fmla="*/ 12 w 14"/>
                  <a:gd name="T81" fmla="*/ 2 h 3"/>
                  <a:gd name="T82" fmla="*/ 12 w 14"/>
                  <a:gd name="T83" fmla="*/ 2 h 3"/>
                  <a:gd name="T84" fmla="*/ 12 w 14"/>
                  <a:gd name="T85" fmla="*/ 2 h 3"/>
                  <a:gd name="T86" fmla="*/ 13 w 14"/>
                  <a:gd name="T87" fmla="*/ 2 h 3"/>
                  <a:gd name="T88" fmla="*/ 13 w 14"/>
                  <a:gd name="T89" fmla="*/ 2 h 3"/>
                  <a:gd name="T90" fmla="*/ 13 w 14"/>
                  <a:gd name="T91" fmla="*/ 2 h 3"/>
                  <a:gd name="T92" fmla="*/ 13 w 14"/>
                  <a:gd name="T93" fmla="*/ 1 h 3"/>
                  <a:gd name="T94" fmla="*/ 13 w 14"/>
                  <a:gd name="T95" fmla="*/ 1 h 3"/>
                  <a:gd name="T96" fmla="*/ 14 w 14"/>
                  <a:gd name="T97" fmla="*/ 1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0" name="Freeform 242"/>
              <p:cNvSpPr>
                <a:spLocks/>
              </p:cNvSpPr>
              <p:nvPr/>
            </p:nvSpPr>
            <p:spPr bwMode="auto">
              <a:xfrm>
                <a:off x="3999" y="2277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1 w 14"/>
                  <a:gd name="T3" fmla="*/ 6 h 6"/>
                  <a:gd name="T4" fmla="*/ 1 w 14"/>
                  <a:gd name="T5" fmla="*/ 6 h 6"/>
                  <a:gd name="T6" fmla="*/ 1 w 14"/>
                  <a:gd name="T7" fmla="*/ 6 h 6"/>
                  <a:gd name="T8" fmla="*/ 1 w 14"/>
                  <a:gd name="T9" fmla="*/ 6 h 6"/>
                  <a:gd name="T10" fmla="*/ 2 w 14"/>
                  <a:gd name="T11" fmla="*/ 6 h 6"/>
                  <a:gd name="T12" fmla="*/ 2 w 14"/>
                  <a:gd name="T13" fmla="*/ 6 h 6"/>
                  <a:gd name="T14" fmla="*/ 2 w 14"/>
                  <a:gd name="T15" fmla="*/ 5 h 6"/>
                  <a:gd name="T16" fmla="*/ 3 w 14"/>
                  <a:gd name="T17" fmla="*/ 5 h 6"/>
                  <a:gd name="T18" fmla="*/ 3 w 14"/>
                  <a:gd name="T19" fmla="*/ 5 h 6"/>
                  <a:gd name="T20" fmla="*/ 3 w 14"/>
                  <a:gd name="T21" fmla="*/ 5 h 6"/>
                  <a:gd name="T22" fmla="*/ 3 w 14"/>
                  <a:gd name="T23" fmla="*/ 5 h 6"/>
                  <a:gd name="T24" fmla="*/ 4 w 14"/>
                  <a:gd name="T25" fmla="*/ 5 h 6"/>
                  <a:gd name="T26" fmla="*/ 4 w 14"/>
                  <a:gd name="T27" fmla="*/ 4 h 6"/>
                  <a:gd name="T28" fmla="*/ 4 w 14"/>
                  <a:gd name="T29" fmla="*/ 4 h 6"/>
                  <a:gd name="T30" fmla="*/ 4 w 14"/>
                  <a:gd name="T31" fmla="*/ 4 h 6"/>
                  <a:gd name="T32" fmla="*/ 5 w 14"/>
                  <a:gd name="T33" fmla="*/ 4 h 6"/>
                  <a:gd name="T34" fmla="*/ 5 w 14"/>
                  <a:gd name="T35" fmla="*/ 4 h 6"/>
                  <a:gd name="T36" fmla="*/ 5 w 14"/>
                  <a:gd name="T37" fmla="*/ 4 h 6"/>
                  <a:gd name="T38" fmla="*/ 5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6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8 w 14"/>
                  <a:gd name="T53" fmla="*/ 3 h 6"/>
                  <a:gd name="T54" fmla="*/ 8 w 14"/>
                  <a:gd name="T55" fmla="*/ 3 h 6"/>
                  <a:gd name="T56" fmla="*/ 8 w 14"/>
                  <a:gd name="T57" fmla="*/ 2 h 6"/>
                  <a:gd name="T58" fmla="*/ 8 w 14"/>
                  <a:gd name="T59" fmla="*/ 2 h 6"/>
                  <a:gd name="T60" fmla="*/ 9 w 14"/>
                  <a:gd name="T61" fmla="*/ 2 h 6"/>
                  <a:gd name="T62" fmla="*/ 9 w 14"/>
                  <a:gd name="T63" fmla="*/ 1 h 6"/>
                  <a:gd name="T64" fmla="*/ 9 w 14"/>
                  <a:gd name="T65" fmla="*/ 1 h 6"/>
                  <a:gd name="T66" fmla="*/ 10 w 14"/>
                  <a:gd name="T67" fmla="*/ 1 h 6"/>
                  <a:gd name="T68" fmla="*/ 10 w 14"/>
                  <a:gd name="T69" fmla="*/ 1 h 6"/>
                  <a:gd name="T70" fmla="*/ 10 w 14"/>
                  <a:gd name="T71" fmla="*/ 1 h 6"/>
                  <a:gd name="T72" fmla="*/ 10 w 14"/>
                  <a:gd name="T73" fmla="*/ 1 h 6"/>
                  <a:gd name="T74" fmla="*/ 11 w 14"/>
                  <a:gd name="T75" fmla="*/ 1 h 6"/>
                  <a:gd name="T76" fmla="*/ 11 w 14"/>
                  <a:gd name="T77" fmla="*/ 1 h 6"/>
                  <a:gd name="T78" fmla="*/ 11 w 14"/>
                  <a:gd name="T79" fmla="*/ 1 h 6"/>
                  <a:gd name="T80" fmla="*/ 11 w 14"/>
                  <a:gd name="T81" fmla="*/ 1 h 6"/>
                  <a:gd name="T82" fmla="*/ 12 w 14"/>
                  <a:gd name="T83" fmla="*/ 1 h 6"/>
                  <a:gd name="T84" fmla="*/ 12 w 14"/>
                  <a:gd name="T85" fmla="*/ 1 h 6"/>
                  <a:gd name="T86" fmla="*/ 12 w 14"/>
                  <a:gd name="T87" fmla="*/ 1 h 6"/>
                  <a:gd name="T88" fmla="*/ 13 w 14"/>
                  <a:gd name="T89" fmla="*/ 1 h 6"/>
                  <a:gd name="T90" fmla="*/ 13 w 14"/>
                  <a:gd name="T91" fmla="*/ 1 h 6"/>
                  <a:gd name="T92" fmla="*/ 13 w 14"/>
                  <a:gd name="T93" fmla="*/ 1 h 6"/>
                  <a:gd name="T94" fmla="*/ 14 w 14"/>
                  <a:gd name="T95" fmla="*/ 1 h 6"/>
                  <a:gd name="T96" fmla="*/ 14 w 14"/>
                  <a:gd name="T97" fmla="*/ 1 h 6"/>
                  <a:gd name="T98" fmla="*/ 14 w 14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1" name="Freeform 243"/>
              <p:cNvSpPr>
                <a:spLocks/>
              </p:cNvSpPr>
              <p:nvPr/>
            </p:nvSpPr>
            <p:spPr bwMode="auto">
              <a:xfrm>
                <a:off x="4013" y="2274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1 w 14"/>
                  <a:gd name="T5" fmla="*/ 3 h 3"/>
                  <a:gd name="T6" fmla="*/ 1 w 14"/>
                  <a:gd name="T7" fmla="*/ 2 h 3"/>
                  <a:gd name="T8" fmla="*/ 1 w 14"/>
                  <a:gd name="T9" fmla="*/ 2 h 3"/>
                  <a:gd name="T10" fmla="*/ 2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2 w 14"/>
                  <a:gd name="T17" fmla="*/ 1 h 3"/>
                  <a:gd name="T18" fmla="*/ 3 w 14"/>
                  <a:gd name="T19" fmla="*/ 1 h 3"/>
                  <a:gd name="T20" fmla="*/ 3 w 14"/>
                  <a:gd name="T21" fmla="*/ 2 h 3"/>
                  <a:gd name="T22" fmla="*/ 3 w 14"/>
                  <a:gd name="T23" fmla="*/ 2 h 3"/>
                  <a:gd name="T24" fmla="*/ 3 w 14"/>
                  <a:gd name="T25" fmla="*/ 2 h 3"/>
                  <a:gd name="T26" fmla="*/ 4 w 14"/>
                  <a:gd name="T27" fmla="*/ 2 h 3"/>
                  <a:gd name="T28" fmla="*/ 4 w 14"/>
                  <a:gd name="T29" fmla="*/ 2 h 3"/>
                  <a:gd name="T30" fmla="*/ 4 w 14"/>
                  <a:gd name="T31" fmla="*/ 2 h 3"/>
                  <a:gd name="T32" fmla="*/ 5 w 14"/>
                  <a:gd name="T33" fmla="*/ 2 h 3"/>
                  <a:gd name="T34" fmla="*/ 5 w 14"/>
                  <a:gd name="T35" fmla="*/ 2 h 3"/>
                  <a:gd name="T36" fmla="*/ 5 w 14"/>
                  <a:gd name="T37" fmla="*/ 2 h 3"/>
                  <a:gd name="T38" fmla="*/ 6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7 w 14"/>
                  <a:gd name="T47" fmla="*/ 1 h 3"/>
                  <a:gd name="T48" fmla="*/ 7 w 14"/>
                  <a:gd name="T49" fmla="*/ 1 h 3"/>
                  <a:gd name="T50" fmla="*/ 7 w 14"/>
                  <a:gd name="T51" fmla="*/ 1 h 3"/>
                  <a:gd name="T52" fmla="*/ 8 w 14"/>
                  <a:gd name="T53" fmla="*/ 0 h 3"/>
                  <a:gd name="T54" fmla="*/ 8 w 14"/>
                  <a:gd name="T55" fmla="*/ 0 h 3"/>
                  <a:gd name="T56" fmla="*/ 8 w 14"/>
                  <a:gd name="T57" fmla="*/ 0 h 3"/>
                  <a:gd name="T58" fmla="*/ 8 w 14"/>
                  <a:gd name="T59" fmla="*/ 0 h 3"/>
                  <a:gd name="T60" fmla="*/ 9 w 14"/>
                  <a:gd name="T61" fmla="*/ 0 h 3"/>
                  <a:gd name="T62" fmla="*/ 9 w 14"/>
                  <a:gd name="T63" fmla="*/ 0 h 3"/>
                  <a:gd name="T64" fmla="*/ 9 w 14"/>
                  <a:gd name="T65" fmla="*/ 0 h 3"/>
                  <a:gd name="T66" fmla="*/ 9 w 14"/>
                  <a:gd name="T67" fmla="*/ 0 h 3"/>
                  <a:gd name="T68" fmla="*/ 10 w 14"/>
                  <a:gd name="T69" fmla="*/ 0 h 3"/>
                  <a:gd name="T70" fmla="*/ 10 w 14"/>
                  <a:gd name="T71" fmla="*/ 0 h 3"/>
                  <a:gd name="T72" fmla="*/ 10 w 14"/>
                  <a:gd name="T73" fmla="*/ 0 h 3"/>
                  <a:gd name="T74" fmla="*/ 11 w 14"/>
                  <a:gd name="T75" fmla="*/ 0 h 3"/>
                  <a:gd name="T76" fmla="*/ 11 w 14"/>
                  <a:gd name="T77" fmla="*/ 0 h 3"/>
                  <a:gd name="T78" fmla="*/ 11 w 14"/>
                  <a:gd name="T79" fmla="*/ 0 h 3"/>
                  <a:gd name="T80" fmla="*/ 12 w 14"/>
                  <a:gd name="T81" fmla="*/ 0 h 3"/>
                  <a:gd name="T82" fmla="*/ 12 w 14"/>
                  <a:gd name="T83" fmla="*/ 0 h 3"/>
                  <a:gd name="T84" fmla="*/ 12 w 14"/>
                  <a:gd name="T85" fmla="*/ 0 h 3"/>
                  <a:gd name="T86" fmla="*/ 12 w 14"/>
                  <a:gd name="T87" fmla="*/ 0 h 3"/>
                  <a:gd name="T88" fmla="*/ 13 w 14"/>
                  <a:gd name="T89" fmla="*/ 0 h 3"/>
                  <a:gd name="T90" fmla="*/ 13 w 14"/>
                  <a:gd name="T91" fmla="*/ 0 h 3"/>
                  <a:gd name="T92" fmla="*/ 13 w 14"/>
                  <a:gd name="T93" fmla="*/ 0 h 3"/>
                  <a:gd name="T94" fmla="*/ 14 w 14"/>
                  <a:gd name="T95" fmla="*/ 0 h 3"/>
                  <a:gd name="T96" fmla="*/ 14 w 14"/>
                  <a:gd name="T97" fmla="*/ 0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2" name="Freeform 244"/>
              <p:cNvSpPr>
                <a:spLocks/>
              </p:cNvSpPr>
              <p:nvPr/>
            </p:nvSpPr>
            <p:spPr bwMode="auto">
              <a:xfrm>
                <a:off x="4027" y="2274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0 w 14"/>
                  <a:gd name="T3" fmla="*/ 0 h 2"/>
                  <a:gd name="T4" fmla="*/ 1 w 14"/>
                  <a:gd name="T5" fmla="*/ 1 h 2"/>
                  <a:gd name="T6" fmla="*/ 1 w 14"/>
                  <a:gd name="T7" fmla="*/ 1 h 2"/>
                  <a:gd name="T8" fmla="*/ 1 w 14"/>
                  <a:gd name="T9" fmla="*/ 1 h 2"/>
                  <a:gd name="T10" fmla="*/ 1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2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3 w 14"/>
                  <a:gd name="T23" fmla="*/ 1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4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6 w 14"/>
                  <a:gd name="T39" fmla="*/ 1 h 2"/>
                  <a:gd name="T40" fmla="*/ 6 w 14"/>
                  <a:gd name="T41" fmla="*/ 2 h 2"/>
                  <a:gd name="T42" fmla="*/ 6 w 14"/>
                  <a:gd name="T43" fmla="*/ 2 h 2"/>
                  <a:gd name="T44" fmla="*/ 6 w 14"/>
                  <a:gd name="T45" fmla="*/ 2 h 2"/>
                  <a:gd name="T46" fmla="*/ 7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7 w 14"/>
                  <a:gd name="T53" fmla="*/ 2 h 2"/>
                  <a:gd name="T54" fmla="*/ 8 w 14"/>
                  <a:gd name="T55" fmla="*/ 2 h 2"/>
                  <a:gd name="T56" fmla="*/ 8 w 14"/>
                  <a:gd name="T57" fmla="*/ 2 h 2"/>
                  <a:gd name="T58" fmla="*/ 8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9 w 14"/>
                  <a:gd name="T65" fmla="*/ 2 h 2"/>
                  <a:gd name="T66" fmla="*/ 9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0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1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2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3" name="Freeform 245"/>
              <p:cNvSpPr>
                <a:spLocks/>
              </p:cNvSpPr>
              <p:nvPr/>
            </p:nvSpPr>
            <p:spPr bwMode="auto">
              <a:xfrm>
                <a:off x="4041" y="2270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0 w 14"/>
                  <a:gd name="T3" fmla="*/ 6 h 6"/>
                  <a:gd name="T4" fmla="*/ 1 w 14"/>
                  <a:gd name="T5" fmla="*/ 6 h 6"/>
                  <a:gd name="T6" fmla="*/ 1 w 14"/>
                  <a:gd name="T7" fmla="*/ 6 h 6"/>
                  <a:gd name="T8" fmla="*/ 1 w 14"/>
                  <a:gd name="T9" fmla="*/ 6 h 6"/>
                  <a:gd name="T10" fmla="*/ 2 w 14"/>
                  <a:gd name="T11" fmla="*/ 6 h 6"/>
                  <a:gd name="T12" fmla="*/ 2 w 14"/>
                  <a:gd name="T13" fmla="*/ 6 h 6"/>
                  <a:gd name="T14" fmla="*/ 2 w 14"/>
                  <a:gd name="T15" fmla="*/ 6 h 6"/>
                  <a:gd name="T16" fmla="*/ 2 w 14"/>
                  <a:gd name="T17" fmla="*/ 6 h 6"/>
                  <a:gd name="T18" fmla="*/ 3 w 14"/>
                  <a:gd name="T19" fmla="*/ 5 h 6"/>
                  <a:gd name="T20" fmla="*/ 3 w 14"/>
                  <a:gd name="T21" fmla="*/ 5 h 6"/>
                  <a:gd name="T22" fmla="*/ 3 w 14"/>
                  <a:gd name="T23" fmla="*/ 5 h 6"/>
                  <a:gd name="T24" fmla="*/ 4 w 14"/>
                  <a:gd name="T25" fmla="*/ 4 h 6"/>
                  <a:gd name="T26" fmla="*/ 4 w 14"/>
                  <a:gd name="T27" fmla="*/ 4 h 6"/>
                  <a:gd name="T28" fmla="*/ 4 w 14"/>
                  <a:gd name="T29" fmla="*/ 4 h 6"/>
                  <a:gd name="T30" fmla="*/ 4 w 14"/>
                  <a:gd name="T31" fmla="*/ 4 h 6"/>
                  <a:gd name="T32" fmla="*/ 4 w 14"/>
                  <a:gd name="T33" fmla="*/ 4 h 6"/>
                  <a:gd name="T34" fmla="*/ 5 w 14"/>
                  <a:gd name="T35" fmla="*/ 4 h 6"/>
                  <a:gd name="T36" fmla="*/ 5 w 14"/>
                  <a:gd name="T37" fmla="*/ 3 h 6"/>
                  <a:gd name="T38" fmla="*/ 5 w 14"/>
                  <a:gd name="T39" fmla="*/ 3 h 6"/>
                  <a:gd name="T40" fmla="*/ 6 w 14"/>
                  <a:gd name="T41" fmla="*/ 3 h 6"/>
                  <a:gd name="T42" fmla="*/ 6 w 14"/>
                  <a:gd name="T43" fmla="*/ 3 h 6"/>
                  <a:gd name="T44" fmla="*/ 6 w 14"/>
                  <a:gd name="T45" fmla="*/ 3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7 w 14"/>
                  <a:gd name="T53" fmla="*/ 3 h 6"/>
                  <a:gd name="T54" fmla="*/ 8 w 14"/>
                  <a:gd name="T55" fmla="*/ 3 h 6"/>
                  <a:gd name="T56" fmla="*/ 8 w 14"/>
                  <a:gd name="T57" fmla="*/ 3 h 6"/>
                  <a:gd name="T58" fmla="*/ 8 w 14"/>
                  <a:gd name="T59" fmla="*/ 3 h 6"/>
                  <a:gd name="T60" fmla="*/ 9 w 14"/>
                  <a:gd name="T61" fmla="*/ 3 h 6"/>
                  <a:gd name="T62" fmla="*/ 9 w 14"/>
                  <a:gd name="T63" fmla="*/ 3 h 6"/>
                  <a:gd name="T64" fmla="*/ 9 w 14"/>
                  <a:gd name="T65" fmla="*/ 3 h 6"/>
                  <a:gd name="T66" fmla="*/ 9 w 14"/>
                  <a:gd name="T67" fmla="*/ 3 h 6"/>
                  <a:gd name="T68" fmla="*/ 10 w 14"/>
                  <a:gd name="T69" fmla="*/ 3 h 6"/>
                  <a:gd name="T70" fmla="*/ 10 w 14"/>
                  <a:gd name="T71" fmla="*/ 3 h 6"/>
                  <a:gd name="T72" fmla="*/ 10 w 14"/>
                  <a:gd name="T73" fmla="*/ 3 h 6"/>
                  <a:gd name="T74" fmla="*/ 10 w 14"/>
                  <a:gd name="T75" fmla="*/ 3 h 6"/>
                  <a:gd name="T76" fmla="*/ 11 w 14"/>
                  <a:gd name="T77" fmla="*/ 3 h 6"/>
                  <a:gd name="T78" fmla="*/ 11 w 14"/>
                  <a:gd name="T79" fmla="*/ 2 h 6"/>
                  <a:gd name="T80" fmla="*/ 11 w 14"/>
                  <a:gd name="T81" fmla="*/ 2 h 6"/>
                  <a:gd name="T82" fmla="*/ 11 w 14"/>
                  <a:gd name="T83" fmla="*/ 2 h 6"/>
                  <a:gd name="T84" fmla="*/ 12 w 14"/>
                  <a:gd name="T85" fmla="*/ 2 h 6"/>
                  <a:gd name="T86" fmla="*/ 12 w 14"/>
                  <a:gd name="T87" fmla="*/ 1 h 6"/>
                  <a:gd name="T88" fmla="*/ 12 w 14"/>
                  <a:gd name="T89" fmla="*/ 1 h 6"/>
                  <a:gd name="T90" fmla="*/ 13 w 14"/>
                  <a:gd name="T91" fmla="*/ 1 h 6"/>
                  <a:gd name="T92" fmla="*/ 13 w 14"/>
                  <a:gd name="T93" fmla="*/ 1 h 6"/>
                  <a:gd name="T94" fmla="*/ 13 w 14"/>
                  <a:gd name="T95" fmla="*/ 0 h 6"/>
                  <a:gd name="T96" fmla="*/ 14 w 14"/>
                  <a:gd name="T97" fmla="*/ 0 h 6"/>
                  <a:gd name="T98" fmla="*/ 14 w 14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4" name="Freeform 246"/>
              <p:cNvSpPr>
                <a:spLocks/>
              </p:cNvSpPr>
              <p:nvPr/>
            </p:nvSpPr>
            <p:spPr bwMode="auto">
              <a:xfrm>
                <a:off x="4055" y="2265"/>
                <a:ext cx="14" cy="5"/>
              </a:xfrm>
              <a:custGeom>
                <a:avLst/>
                <a:gdLst>
                  <a:gd name="T0" fmla="*/ 0 w 14"/>
                  <a:gd name="T1" fmla="*/ 5 h 5"/>
                  <a:gd name="T2" fmla="*/ 0 w 14"/>
                  <a:gd name="T3" fmla="*/ 5 h 5"/>
                  <a:gd name="T4" fmla="*/ 1 w 14"/>
                  <a:gd name="T5" fmla="*/ 5 h 5"/>
                  <a:gd name="T6" fmla="*/ 1 w 14"/>
                  <a:gd name="T7" fmla="*/ 4 h 5"/>
                  <a:gd name="T8" fmla="*/ 1 w 14"/>
                  <a:gd name="T9" fmla="*/ 4 h 5"/>
                  <a:gd name="T10" fmla="*/ 2 w 14"/>
                  <a:gd name="T11" fmla="*/ 4 h 5"/>
                  <a:gd name="T12" fmla="*/ 2 w 14"/>
                  <a:gd name="T13" fmla="*/ 4 h 5"/>
                  <a:gd name="T14" fmla="*/ 2 w 14"/>
                  <a:gd name="T15" fmla="*/ 4 h 5"/>
                  <a:gd name="T16" fmla="*/ 2 w 14"/>
                  <a:gd name="T17" fmla="*/ 4 h 5"/>
                  <a:gd name="T18" fmla="*/ 2 w 14"/>
                  <a:gd name="T19" fmla="*/ 4 h 5"/>
                  <a:gd name="T20" fmla="*/ 3 w 14"/>
                  <a:gd name="T21" fmla="*/ 4 h 5"/>
                  <a:gd name="T22" fmla="*/ 3 w 14"/>
                  <a:gd name="T23" fmla="*/ 3 h 5"/>
                  <a:gd name="T24" fmla="*/ 3 w 14"/>
                  <a:gd name="T25" fmla="*/ 3 h 5"/>
                  <a:gd name="T26" fmla="*/ 4 w 14"/>
                  <a:gd name="T27" fmla="*/ 3 h 5"/>
                  <a:gd name="T28" fmla="*/ 4 w 14"/>
                  <a:gd name="T29" fmla="*/ 3 h 5"/>
                  <a:gd name="T30" fmla="*/ 4 w 14"/>
                  <a:gd name="T31" fmla="*/ 3 h 5"/>
                  <a:gd name="T32" fmla="*/ 4 w 14"/>
                  <a:gd name="T33" fmla="*/ 3 h 5"/>
                  <a:gd name="T34" fmla="*/ 5 w 14"/>
                  <a:gd name="T35" fmla="*/ 3 h 5"/>
                  <a:gd name="T36" fmla="*/ 5 w 14"/>
                  <a:gd name="T37" fmla="*/ 3 h 5"/>
                  <a:gd name="T38" fmla="*/ 5 w 14"/>
                  <a:gd name="T39" fmla="*/ 3 h 5"/>
                  <a:gd name="T40" fmla="*/ 6 w 14"/>
                  <a:gd name="T41" fmla="*/ 3 h 5"/>
                  <a:gd name="T42" fmla="*/ 6 w 14"/>
                  <a:gd name="T43" fmla="*/ 2 h 5"/>
                  <a:gd name="T44" fmla="*/ 6 w 14"/>
                  <a:gd name="T45" fmla="*/ 2 h 5"/>
                  <a:gd name="T46" fmla="*/ 6 w 14"/>
                  <a:gd name="T47" fmla="*/ 2 h 5"/>
                  <a:gd name="T48" fmla="*/ 7 w 14"/>
                  <a:gd name="T49" fmla="*/ 1 h 5"/>
                  <a:gd name="T50" fmla="*/ 7 w 14"/>
                  <a:gd name="T51" fmla="*/ 1 h 5"/>
                  <a:gd name="T52" fmla="*/ 7 w 14"/>
                  <a:gd name="T53" fmla="*/ 2 h 5"/>
                  <a:gd name="T54" fmla="*/ 8 w 14"/>
                  <a:gd name="T55" fmla="*/ 2 h 5"/>
                  <a:gd name="T56" fmla="*/ 8 w 14"/>
                  <a:gd name="T57" fmla="*/ 2 h 5"/>
                  <a:gd name="T58" fmla="*/ 8 w 14"/>
                  <a:gd name="T59" fmla="*/ 2 h 5"/>
                  <a:gd name="T60" fmla="*/ 8 w 14"/>
                  <a:gd name="T61" fmla="*/ 2 h 5"/>
                  <a:gd name="T62" fmla="*/ 8 w 14"/>
                  <a:gd name="T63" fmla="*/ 3 h 5"/>
                  <a:gd name="T64" fmla="*/ 9 w 14"/>
                  <a:gd name="T65" fmla="*/ 2 h 5"/>
                  <a:gd name="T66" fmla="*/ 9 w 14"/>
                  <a:gd name="T67" fmla="*/ 2 h 5"/>
                  <a:gd name="T68" fmla="*/ 9 w 14"/>
                  <a:gd name="T69" fmla="*/ 2 h 5"/>
                  <a:gd name="T70" fmla="*/ 10 w 14"/>
                  <a:gd name="T71" fmla="*/ 1 h 5"/>
                  <a:gd name="T72" fmla="*/ 10 w 14"/>
                  <a:gd name="T73" fmla="*/ 1 h 5"/>
                  <a:gd name="T74" fmla="*/ 10 w 14"/>
                  <a:gd name="T75" fmla="*/ 1 h 5"/>
                  <a:gd name="T76" fmla="*/ 11 w 14"/>
                  <a:gd name="T77" fmla="*/ 1 h 5"/>
                  <a:gd name="T78" fmla="*/ 11 w 14"/>
                  <a:gd name="T79" fmla="*/ 1 h 5"/>
                  <a:gd name="T80" fmla="*/ 11 w 14"/>
                  <a:gd name="T81" fmla="*/ 1 h 5"/>
                  <a:gd name="T82" fmla="*/ 11 w 14"/>
                  <a:gd name="T83" fmla="*/ 1 h 5"/>
                  <a:gd name="T84" fmla="*/ 12 w 14"/>
                  <a:gd name="T85" fmla="*/ 0 h 5"/>
                  <a:gd name="T86" fmla="*/ 12 w 14"/>
                  <a:gd name="T87" fmla="*/ 0 h 5"/>
                  <a:gd name="T88" fmla="*/ 12 w 14"/>
                  <a:gd name="T89" fmla="*/ 0 h 5"/>
                  <a:gd name="T90" fmla="*/ 13 w 14"/>
                  <a:gd name="T91" fmla="*/ 0 h 5"/>
                  <a:gd name="T92" fmla="*/ 13 w 14"/>
                  <a:gd name="T93" fmla="*/ 0 h 5"/>
                  <a:gd name="T94" fmla="*/ 13 w 14"/>
                  <a:gd name="T95" fmla="*/ 0 h 5"/>
                  <a:gd name="T96" fmla="*/ 13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5" name="Freeform 247"/>
              <p:cNvSpPr>
                <a:spLocks/>
              </p:cNvSpPr>
              <p:nvPr/>
            </p:nvSpPr>
            <p:spPr bwMode="auto">
              <a:xfrm>
                <a:off x="4069" y="2260"/>
                <a:ext cx="14" cy="5"/>
              </a:xfrm>
              <a:custGeom>
                <a:avLst/>
                <a:gdLst>
                  <a:gd name="T0" fmla="*/ 0 w 14"/>
                  <a:gd name="T1" fmla="*/ 5 h 5"/>
                  <a:gd name="T2" fmla="*/ 0 w 14"/>
                  <a:gd name="T3" fmla="*/ 5 h 5"/>
                  <a:gd name="T4" fmla="*/ 0 w 14"/>
                  <a:gd name="T5" fmla="*/ 5 h 5"/>
                  <a:gd name="T6" fmla="*/ 1 w 14"/>
                  <a:gd name="T7" fmla="*/ 4 h 5"/>
                  <a:gd name="T8" fmla="*/ 1 w 14"/>
                  <a:gd name="T9" fmla="*/ 4 h 5"/>
                  <a:gd name="T10" fmla="*/ 1 w 14"/>
                  <a:gd name="T11" fmla="*/ 4 h 5"/>
                  <a:gd name="T12" fmla="*/ 1 w 14"/>
                  <a:gd name="T13" fmla="*/ 4 h 5"/>
                  <a:gd name="T14" fmla="*/ 2 w 14"/>
                  <a:gd name="T15" fmla="*/ 3 h 5"/>
                  <a:gd name="T16" fmla="*/ 2 w 14"/>
                  <a:gd name="T17" fmla="*/ 3 h 5"/>
                  <a:gd name="T18" fmla="*/ 2 w 14"/>
                  <a:gd name="T19" fmla="*/ 3 h 5"/>
                  <a:gd name="T20" fmla="*/ 3 w 14"/>
                  <a:gd name="T21" fmla="*/ 3 h 5"/>
                  <a:gd name="T22" fmla="*/ 3 w 14"/>
                  <a:gd name="T23" fmla="*/ 3 h 5"/>
                  <a:gd name="T24" fmla="*/ 3 w 14"/>
                  <a:gd name="T25" fmla="*/ 3 h 5"/>
                  <a:gd name="T26" fmla="*/ 4 w 14"/>
                  <a:gd name="T27" fmla="*/ 3 h 5"/>
                  <a:gd name="T28" fmla="*/ 4 w 14"/>
                  <a:gd name="T29" fmla="*/ 3 h 5"/>
                  <a:gd name="T30" fmla="*/ 4 w 14"/>
                  <a:gd name="T31" fmla="*/ 2 h 5"/>
                  <a:gd name="T32" fmla="*/ 4 w 14"/>
                  <a:gd name="T33" fmla="*/ 2 h 5"/>
                  <a:gd name="T34" fmla="*/ 5 w 14"/>
                  <a:gd name="T35" fmla="*/ 2 h 5"/>
                  <a:gd name="T36" fmla="*/ 5 w 14"/>
                  <a:gd name="T37" fmla="*/ 2 h 5"/>
                  <a:gd name="T38" fmla="*/ 5 w 14"/>
                  <a:gd name="T39" fmla="*/ 2 h 5"/>
                  <a:gd name="T40" fmla="*/ 5 w 14"/>
                  <a:gd name="T41" fmla="*/ 2 h 5"/>
                  <a:gd name="T42" fmla="*/ 6 w 14"/>
                  <a:gd name="T43" fmla="*/ 2 h 5"/>
                  <a:gd name="T44" fmla="*/ 6 w 14"/>
                  <a:gd name="T45" fmla="*/ 2 h 5"/>
                  <a:gd name="T46" fmla="*/ 6 w 14"/>
                  <a:gd name="T47" fmla="*/ 2 h 5"/>
                  <a:gd name="T48" fmla="*/ 6 w 14"/>
                  <a:gd name="T49" fmla="*/ 2 h 5"/>
                  <a:gd name="T50" fmla="*/ 7 w 14"/>
                  <a:gd name="T51" fmla="*/ 2 h 5"/>
                  <a:gd name="T52" fmla="*/ 7 w 14"/>
                  <a:gd name="T53" fmla="*/ 1 h 5"/>
                  <a:gd name="T54" fmla="*/ 7 w 14"/>
                  <a:gd name="T55" fmla="*/ 1 h 5"/>
                  <a:gd name="T56" fmla="*/ 8 w 14"/>
                  <a:gd name="T57" fmla="*/ 1 h 5"/>
                  <a:gd name="T58" fmla="*/ 8 w 14"/>
                  <a:gd name="T59" fmla="*/ 1 h 5"/>
                  <a:gd name="T60" fmla="*/ 8 w 14"/>
                  <a:gd name="T61" fmla="*/ 1 h 5"/>
                  <a:gd name="T62" fmla="*/ 9 w 14"/>
                  <a:gd name="T63" fmla="*/ 1 h 5"/>
                  <a:gd name="T64" fmla="*/ 9 w 14"/>
                  <a:gd name="T65" fmla="*/ 1 h 5"/>
                  <a:gd name="T66" fmla="*/ 9 w 14"/>
                  <a:gd name="T67" fmla="*/ 1 h 5"/>
                  <a:gd name="T68" fmla="*/ 9 w 14"/>
                  <a:gd name="T69" fmla="*/ 1 h 5"/>
                  <a:gd name="T70" fmla="*/ 10 w 14"/>
                  <a:gd name="T71" fmla="*/ 1 h 5"/>
                  <a:gd name="T72" fmla="*/ 10 w 14"/>
                  <a:gd name="T73" fmla="*/ 1 h 5"/>
                  <a:gd name="T74" fmla="*/ 10 w 14"/>
                  <a:gd name="T75" fmla="*/ 0 h 5"/>
                  <a:gd name="T76" fmla="*/ 11 w 14"/>
                  <a:gd name="T77" fmla="*/ 0 h 5"/>
                  <a:gd name="T78" fmla="*/ 11 w 14"/>
                  <a:gd name="T79" fmla="*/ 0 h 5"/>
                  <a:gd name="T80" fmla="*/ 11 w 14"/>
                  <a:gd name="T81" fmla="*/ 0 h 5"/>
                  <a:gd name="T82" fmla="*/ 11 w 14"/>
                  <a:gd name="T83" fmla="*/ 0 h 5"/>
                  <a:gd name="T84" fmla="*/ 12 w 14"/>
                  <a:gd name="T85" fmla="*/ 0 h 5"/>
                  <a:gd name="T86" fmla="*/ 12 w 14"/>
                  <a:gd name="T87" fmla="*/ 0 h 5"/>
                  <a:gd name="T88" fmla="*/ 12 w 14"/>
                  <a:gd name="T89" fmla="*/ 0 h 5"/>
                  <a:gd name="T90" fmla="*/ 12 w 14"/>
                  <a:gd name="T91" fmla="*/ 0 h 5"/>
                  <a:gd name="T92" fmla="*/ 13 w 14"/>
                  <a:gd name="T93" fmla="*/ 0 h 5"/>
                  <a:gd name="T94" fmla="*/ 13 w 14"/>
                  <a:gd name="T95" fmla="*/ 0 h 5"/>
                  <a:gd name="T96" fmla="*/ 13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6" name="Freeform 248"/>
              <p:cNvSpPr>
                <a:spLocks/>
              </p:cNvSpPr>
              <p:nvPr/>
            </p:nvSpPr>
            <p:spPr bwMode="auto">
              <a:xfrm>
                <a:off x="4083" y="2260"/>
                <a:ext cx="14" cy="5"/>
              </a:xfrm>
              <a:custGeom>
                <a:avLst/>
                <a:gdLst>
                  <a:gd name="T0" fmla="*/ 0 w 14"/>
                  <a:gd name="T1" fmla="*/ 0 h 5"/>
                  <a:gd name="T2" fmla="*/ 0 w 14"/>
                  <a:gd name="T3" fmla="*/ 0 h 5"/>
                  <a:gd name="T4" fmla="*/ 0 w 14"/>
                  <a:gd name="T5" fmla="*/ 0 h 5"/>
                  <a:gd name="T6" fmla="*/ 1 w 14"/>
                  <a:gd name="T7" fmla="*/ 0 h 5"/>
                  <a:gd name="T8" fmla="*/ 1 w 14"/>
                  <a:gd name="T9" fmla="*/ 0 h 5"/>
                  <a:gd name="T10" fmla="*/ 1 w 14"/>
                  <a:gd name="T11" fmla="*/ 0 h 5"/>
                  <a:gd name="T12" fmla="*/ 1 w 14"/>
                  <a:gd name="T13" fmla="*/ 0 h 5"/>
                  <a:gd name="T14" fmla="*/ 2 w 14"/>
                  <a:gd name="T15" fmla="*/ 0 h 5"/>
                  <a:gd name="T16" fmla="*/ 2 w 14"/>
                  <a:gd name="T17" fmla="*/ 0 h 5"/>
                  <a:gd name="T18" fmla="*/ 2 w 14"/>
                  <a:gd name="T19" fmla="*/ 0 h 5"/>
                  <a:gd name="T20" fmla="*/ 3 w 14"/>
                  <a:gd name="T21" fmla="*/ 0 h 5"/>
                  <a:gd name="T22" fmla="*/ 3 w 14"/>
                  <a:gd name="T23" fmla="*/ 1 h 5"/>
                  <a:gd name="T24" fmla="*/ 3 w 14"/>
                  <a:gd name="T25" fmla="*/ 1 h 5"/>
                  <a:gd name="T26" fmla="*/ 3 w 14"/>
                  <a:gd name="T27" fmla="*/ 1 h 5"/>
                  <a:gd name="T28" fmla="*/ 4 w 14"/>
                  <a:gd name="T29" fmla="*/ 1 h 5"/>
                  <a:gd name="T30" fmla="*/ 4 w 14"/>
                  <a:gd name="T31" fmla="*/ 1 h 5"/>
                  <a:gd name="T32" fmla="*/ 4 w 14"/>
                  <a:gd name="T33" fmla="*/ 1 h 5"/>
                  <a:gd name="T34" fmla="*/ 4 w 14"/>
                  <a:gd name="T35" fmla="*/ 2 h 5"/>
                  <a:gd name="T36" fmla="*/ 5 w 14"/>
                  <a:gd name="T37" fmla="*/ 2 h 5"/>
                  <a:gd name="T38" fmla="*/ 5 w 14"/>
                  <a:gd name="T39" fmla="*/ 2 h 5"/>
                  <a:gd name="T40" fmla="*/ 5 w 14"/>
                  <a:gd name="T41" fmla="*/ 2 h 5"/>
                  <a:gd name="T42" fmla="*/ 6 w 14"/>
                  <a:gd name="T43" fmla="*/ 2 h 5"/>
                  <a:gd name="T44" fmla="*/ 6 w 14"/>
                  <a:gd name="T45" fmla="*/ 2 h 5"/>
                  <a:gd name="T46" fmla="*/ 6 w 14"/>
                  <a:gd name="T47" fmla="*/ 2 h 5"/>
                  <a:gd name="T48" fmla="*/ 7 w 14"/>
                  <a:gd name="T49" fmla="*/ 2 h 5"/>
                  <a:gd name="T50" fmla="*/ 7 w 14"/>
                  <a:gd name="T51" fmla="*/ 3 h 5"/>
                  <a:gd name="T52" fmla="*/ 7 w 14"/>
                  <a:gd name="T53" fmla="*/ 3 h 5"/>
                  <a:gd name="T54" fmla="*/ 7 w 14"/>
                  <a:gd name="T55" fmla="*/ 3 h 5"/>
                  <a:gd name="T56" fmla="*/ 8 w 14"/>
                  <a:gd name="T57" fmla="*/ 3 h 5"/>
                  <a:gd name="T58" fmla="*/ 8 w 14"/>
                  <a:gd name="T59" fmla="*/ 3 h 5"/>
                  <a:gd name="T60" fmla="*/ 8 w 14"/>
                  <a:gd name="T61" fmla="*/ 3 h 5"/>
                  <a:gd name="T62" fmla="*/ 9 w 14"/>
                  <a:gd name="T63" fmla="*/ 4 h 5"/>
                  <a:gd name="T64" fmla="*/ 9 w 14"/>
                  <a:gd name="T65" fmla="*/ 4 h 5"/>
                  <a:gd name="T66" fmla="*/ 9 w 14"/>
                  <a:gd name="T67" fmla="*/ 4 h 5"/>
                  <a:gd name="T68" fmla="*/ 9 w 14"/>
                  <a:gd name="T69" fmla="*/ 4 h 5"/>
                  <a:gd name="T70" fmla="*/ 10 w 14"/>
                  <a:gd name="T71" fmla="*/ 4 h 5"/>
                  <a:gd name="T72" fmla="*/ 10 w 14"/>
                  <a:gd name="T73" fmla="*/ 4 h 5"/>
                  <a:gd name="T74" fmla="*/ 10 w 14"/>
                  <a:gd name="T75" fmla="*/ 4 h 5"/>
                  <a:gd name="T76" fmla="*/ 10 w 14"/>
                  <a:gd name="T77" fmla="*/ 4 h 5"/>
                  <a:gd name="T78" fmla="*/ 11 w 14"/>
                  <a:gd name="T79" fmla="*/ 4 h 5"/>
                  <a:gd name="T80" fmla="*/ 11 w 14"/>
                  <a:gd name="T81" fmla="*/ 4 h 5"/>
                  <a:gd name="T82" fmla="*/ 11 w 14"/>
                  <a:gd name="T83" fmla="*/ 4 h 5"/>
                  <a:gd name="T84" fmla="*/ 12 w 14"/>
                  <a:gd name="T85" fmla="*/ 4 h 5"/>
                  <a:gd name="T86" fmla="*/ 12 w 14"/>
                  <a:gd name="T87" fmla="*/ 5 h 5"/>
                  <a:gd name="T88" fmla="*/ 12 w 14"/>
                  <a:gd name="T89" fmla="*/ 5 h 5"/>
                  <a:gd name="T90" fmla="*/ 12 w 14"/>
                  <a:gd name="T91" fmla="*/ 5 h 5"/>
                  <a:gd name="T92" fmla="*/ 13 w 14"/>
                  <a:gd name="T93" fmla="*/ 4 h 5"/>
                  <a:gd name="T94" fmla="*/ 13 w 14"/>
                  <a:gd name="T95" fmla="*/ 4 h 5"/>
                  <a:gd name="T96" fmla="*/ 13 w 14"/>
                  <a:gd name="T97" fmla="*/ 4 h 5"/>
                  <a:gd name="T98" fmla="*/ 14 w 14"/>
                  <a:gd name="T9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7" name="Freeform 249"/>
              <p:cNvSpPr>
                <a:spLocks/>
              </p:cNvSpPr>
              <p:nvPr/>
            </p:nvSpPr>
            <p:spPr bwMode="auto">
              <a:xfrm>
                <a:off x="4097" y="2259"/>
                <a:ext cx="13" cy="5"/>
              </a:xfrm>
              <a:custGeom>
                <a:avLst/>
                <a:gdLst>
                  <a:gd name="T0" fmla="*/ 0 w 13"/>
                  <a:gd name="T1" fmla="*/ 5 h 5"/>
                  <a:gd name="T2" fmla="*/ 0 w 13"/>
                  <a:gd name="T3" fmla="*/ 5 h 5"/>
                  <a:gd name="T4" fmla="*/ 0 w 13"/>
                  <a:gd name="T5" fmla="*/ 5 h 5"/>
                  <a:gd name="T6" fmla="*/ 1 w 13"/>
                  <a:gd name="T7" fmla="*/ 5 h 5"/>
                  <a:gd name="T8" fmla="*/ 1 w 13"/>
                  <a:gd name="T9" fmla="*/ 5 h 5"/>
                  <a:gd name="T10" fmla="*/ 1 w 13"/>
                  <a:gd name="T11" fmla="*/ 5 h 5"/>
                  <a:gd name="T12" fmla="*/ 1 w 13"/>
                  <a:gd name="T13" fmla="*/ 5 h 5"/>
                  <a:gd name="T14" fmla="*/ 2 w 13"/>
                  <a:gd name="T15" fmla="*/ 5 h 5"/>
                  <a:gd name="T16" fmla="*/ 2 w 13"/>
                  <a:gd name="T17" fmla="*/ 5 h 5"/>
                  <a:gd name="T18" fmla="*/ 2 w 13"/>
                  <a:gd name="T19" fmla="*/ 5 h 5"/>
                  <a:gd name="T20" fmla="*/ 2 w 13"/>
                  <a:gd name="T21" fmla="*/ 5 h 5"/>
                  <a:gd name="T22" fmla="*/ 3 w 13"/>
                  <a:gd name="T23" fmla="*/ 5 h 5"/>
                  <a:gd name="T24" fmla="*/ 3 w 13"/>
                  <a:gd name="T25" fmla="*/ 5 h 5"/>
                  <a:gd name="T26" fmla="*/ 3 w 13"/>
                  <a:gd name="T27" fmla="*/ 5 h 5"/>
                  <a:gd name="T28" fmla="*/ 4 w 13"/>
                  <a:gd name="T29" fmla="*/ 5 h 5"/>
                  <a:gd name="T30" fmla="*/ 4 w 13"/>
                  <a:gd name="T31" fmla="*/ 5 h 5"/>
                  <a:gd name="T32" fmla="*/ 4 w 13"/>
                  <a:gd name="T33" fmla="*/ 4 h 5"/>
                  <a:gd name="T34" fmla="*/ 4 w 13"/>
                  <a:gd name="T35" fmla="*/ 4 h 5"/>
                  <a:gd name="T36" fmla="*/ 5 w 13"/>
                  <a:gd name="T37" fmla="*/ 3 h 5"/>
                  <a:gd name="T38" fmla="*/ 5 w 13"/>
                  <a:gd name="T39" fmla="*/ 3 h 5"/>
                  <a:gd name="T40" fmla="*/ 5 w 13"/>
                  <a:gd name="T41" fmla="*/ 3 h 5"/>
                  <a:gd name="T42" fmla="*/ 6 w 13"/>
                  <a:gd name="T43" fmla="*/ 2 h 5"/>
                  <a:gd name="T44" fmla="*/ 6 w 13"/>
                  <a:gd name="T45" fmla="*/ 2 h 5"/>
                  <a:gd name="T46" fmla="*/ 6 w 13"/>
                  <a:gd name="T47" fmla="*/ 2 h 5"/>
                  <a:gd name="T48" fmla="*/ 6 w 13"/>
                  <a:gd name="T49" fmla="*/ 1 h 5"/>
                  <a:gd name="T50" fmla="*/ 7 w 13"/>
                  <a:gd name="T51" fmla="*/ 1 h 5"/>
                  <a:gd name="T52" fmla="*/ 7 w 13"/>
                  <a:gd name="T53" fmla="*/ 1 h 5"/>
                  <a:gd name="T54" fmla="*/ 7 w 13"/>
                  <a:gd name="T55" fmla="*/ 1 h 5"/>
                  <a:gd name="T56" fmla="*/ 7 w 13"/>
                  <a:gd name="T57" fmla="*/ 1 h 5"/>
                  <a:gd name="T58" fmla="*/ 8 w 13"/>
                  <a:gd name="T59" fmla="*/ 1 h 5"/>
                  <a:gd name="T60" fmla="*/ 8 w 13"/>
                  <a:gd name="T61" fmla="*/ 1 h 5"/>
                  <a:gd name="T62" fmla="*/ 8 w 13"/>
                  <a:gd name="T63" fmla="*/ 0 h 5"/>
                  <a:gd name="T64" fmla="*/ 9 w 13"/>
                  <a:gd name="T65" fmla="*/ 0 h 5"/>
                  <a:gd name="T66" fmla="*/ 9 w 13"/>
                  <a:gd name="T67" fmla="*/ 1 h 5"/>
                  <a:gd name="T68" fmla="*/ 9 w 13"/>
                  <a:gd name="T69" fmla="*/ 1 h 5"/>
                  <a:gd name="T70" fmla="*/ 9 w 13"/>
                  <a:gd name="T71" fmla="*/ 1 h 5"/>
                  <a:gd name="T72" fmla="*/ 10 w 13"/>
                  <a:gd name="T73" fmla="*/ 1 h 5"/>
                  <a:gd name="T74" fmla="*/ 10 w 13"/>
                  <a:gd name="T75" fmla="*/ 1 h 5"/>
                  <a:gd name="T76" fmla="*/ 10 w 13"/>
                  <a:gd name="T77" fmla="*/ 1 h 5"/>
                  <a:gd name="T78" fmla="*/ 11 w 13"/>
                  <a:gd name="T79" fmla="*/ 2 h 5"/>
                  <a:gd name="T80" fmla="*/ 11 w 13"/>
                  <a:gd name="T81" fmla="*/ 2 h 5"/>
                  <a:gd name="T82" fmla="*/ 11 w 13"/>
                  <a:gd name="T83" fmla="*/ 2 h 5"/>
                  <a:gd name="T84" fmla="*/ 11 w 13"/>
                  <a:gd name="T85" fmla="*/ 3 h 5"/>
                  <a:gd name="T86" fmla="*/ 12 w 13"/>
                  <a:gd name="T87" fmla="*/ 3 h 5"/>
                  <a:gd name="T88" fmla="*/ 12 w 13"/>
                  <a:gd name="T89" fmla="*/ 3 h 5"/>
                  <a:gd name="T90" fmla="*/ 12 w 13"/>
                  <a:gd name="T91" fmla="*/ 4 h 5"/>
                  <a:gd name="T92" fmla="*/ 13 w 13"/>
                  <a:gd name="T93" fmla="*/ 4 h 5"/>
                  <a:gd name="T94" fmla="*/ 13 w 13"/>
                  <a:gd name="T95" fmla="*/ 4 h 5"/>
                  <a:gd name="T96" fmla="*/ 13 w 13"/>
                  <a:gd name="T97" fmla="*/ 5 h 5"/>
                  <a:gd name="T98" fmla="*/ 13 w 13"/>
                  <a:gd name="T9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8" name="Freeform 250"/>
              <p:cNvSpPr>
                <a:spLocks/>
              </p:cNvSpPr>
              <p:nvPr/>
            </p:nvSpPr>
            <p:spPr bwMode="auto">
              <a:xfrm>
                <a:off x="4110" y="2264"/>
                <a:ext cx="14" cy="14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 h 14"/>
                  <a:gd name="T4" fmla="*/ 1 w 14"/>
                  <a:gd name="T5" fmla="*/ 1 h 14"/>
                  <a:gd name="T6" fmla="*/ 1 w 14"/>
                  <a:gd name="T7" fmla="*/ 2 h 14"/>
                  <a:gd name="T8" fmla="*/ 2 w 14"/>
                  <a:gd name="T9" fmla="*/ 2 h 14"/>
                  <a:gd name="T10" fmla="*/ 2 w 14"/>
                  <a:gd name="T11" fmla="*/ 3 h 14"/>
                  <a:gd name="T12" fmla="*/ 2 w 14"/>
                  <a:gd name="T13" fmla="*/ 3 h 14"/>
                  <a:gd name="T14" fmla="*/ 3 w 14"/>
                  <a:gd name="T15" fmla="*/ 4 h 14"/>
                  <a:gd name="T16" fmla="*/ 3 w 14"/>
                  <a:gd name="T17" fmla="*/ 5 h 14"/>
                  <a:gd name="T18" fmla="*/ 3 w 14"/>
                  <a:gd name="T19" fmla="*/ 5 h 14"/>
                  <a:gd name="T20" fmla="*/ 3 w 14"/>
                  <a:gd name="T21" fmla="*/ 6 h 14"/>
                  <a:gd name="T22" fmla="*/ 4 w 14"/>
                  <a:gd name="T23" fmla="*/ 6 h 14"/>
                  <a:gd name="T24" fmla="*/ 4 w 14"/>
                  <a:gd name="T25" fmla="*/ 7 h 14"/>
                  <a:gd name="T26" fmla="*/ 4 w 14"/>
                  <a:gd name="T27" fmla="*/ 7 h 14"/>
                  <a:gd name="T28" fmla="*/ 5 w 14"/>
                  <a:gd name="T29" fmla="*/ 7 h 14"/>
                  <a:gd name="T30" fmla="*/ 5 w 14"/>
                  <a:gd name="T31" fmla="*/ 7 h 14"/>
                  <a:gd name="T32" fmla="*/ 5 w 14"/>
                  <a:gd name="T33" fmla="*/ 7 h 14"/>
                  <a:gd name="T34" fmla="*/ 5 w 14"/>
                  <a:gd name="T35" fmla="*/ 8 h 14"/>
                  <a:gd name="T36" fmla="*/ 6 w 14"/>
                  <a:gd name="T37" fmla="*/ 8 h 14"/>
                  <a:gd name="T38" fmla="*/ 6 w 14"/>
                  <a:gd name="T39" fmla="*/ 8 h 14"/>
                  <a:gd name="T40" fmla="*/ 6 w 14"/>
                  <a:gd name="T41" fmla="*/ 8 h 14"/>
                  <a:gd name="T42" fmla="*/ 6 w 14"/>
                  <a:gd name="T43" fmla="*/ 8 h 14"/>
                  <a:gd name="T44" fmla="*/ 7 w 14"/>
                  <a:gd name="T45" fmla="*/ 9 h 14"/>
                  <a:gd name="T46" fmla="*/ 7 w 14"/>
                  <a:gd name="T47" fmla="*/ 9 h 14"/>
                  <a:gd name="T48" fmla="*/ 7 w 14"/>
                  <a:gd name="T49" fmla="*/ 9 h 14"/>
                  <a:gd name="T50" fmla="*/ 7 w 14"/>
                  <a:gd name="T51" fmla="*/ 10 h 14"/>
                  <a:gd name="T52" fmla="*/ 8 w 14"/>
                  <a:gd name="T53" fmla="*/ 10 h 14"/>
                  <a:gd name="T54" fmla="*/ 8 w 14"/>
                  <a:gd name="T55" fmla="*/ 10 h 14"/>
                  <a:gd name="T56" fmla="*/ 8 w 14"/>
                  <a:gd name="T57" fmla="*/ 11 h 14"/>
                  <a:gd name="T58" fmla="*/ 9 w 14"/>
                  <a:gd name="T59" fmla="*/ 11 h 14"/>
                  <a:gd name="T60" fmla="*/ 9 w 14"/>
                  <a:gd name="T61" fmla="*/ 11 h 14"/>
                  <a:gd name="T62" fmla="*/ 9 w 14"/>
                  <a:gd name="T63" fmla="*/ 12 h 14"/>
                  <a:gd name="T64" fmla="*/ 10 w 14"/>
                  <a:gd name="T65" fmla="*/ 12 h 14"/>
                  <a:gd name="T66" fmla="*/ 10 w 14"/>
                  <a:gd name="T67" fmla="*/ 13 h 14"/>
                  <a:gd name="T68" fmla="*/ 10 w 14"/>
                  <a:gd name="T69" fmla="*/ 14 h 14"/>
                  <a:gd name="T70" fmla="*/ 10 w 14"/>
                  <a:gd name="T71" fmla="*/ 14 h 14"/>
                  <a:gd name="T72" fmla="*/ 11 w 14"/>
                  <a:gd name="T73" fmla="*/ 14 h 14"/>
                  <a:gd name="T74" fmla="*/ 11 w 14"/>
                  <a:gd name="T75" fmla="*/ 14 h 14"/>
                  <a:gd name="T76" fmla="*/ 11 w 14"/>
                  <a:gd name="T77" fmla="*/ 14 h 14"/>
                  <a:gd name="T78" fmla="*/ 11 w 14"/>
                  <a:gd name="T79" fmla="*/ 14 h 14"/>
                  <a:gd name="T80" fmla="*/ 12 w 14"/>
                  <a:gd name="T81" fmla="*/ 14 h 14"/>
                  <a:gd name="T82" fmla="*/ 12 w 14"/>
                  <a:gd name="T83" fmla="*/ 14 h 14"/>
                  <a:gd name="T84" fmla="*/ 12 w 14"/>
                  <a:gd name="T85" fmla="*/ 14 h 14"/>
                  <a:gd name="T86" fmla="*/ 13 w 14"/>
                  <a:gd name="T87" fmla="*/ 14 h 14"/>
                  <a:gd name="T88" fmla="*/ 13 w 14"/>
                  <a:gd name="T89" fmla="*/ 14 h 14"/>
                  <a:gd name="T90" fmla="*/ 13 w 14"/>
                  <a:gd name="T91" fmla="*/ 14 h 14"/>
                  <a:gd name="T92" fmla="*/ 13 w 14"/>
                  <a:gd name="T93" fmla="*/ 14 h 14"/>
                  <a:gd name="T94" fmla="*/ 14 w 14"/>
                  <a:gd name="T95" fmla="*/ 14 h 14"/>
                  <a:gd name="T96" fmla="*/ 14 w 14"/>
                  <a:gd name="T97" fmla="*/ 14 h 14"/>
                  <a:gd name="T98" fmla="*/ 14 w 14"/>
                  <a:gd name="T9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59" name="Freeform 251"/>
              <p:cNvSpPr>
                <a:spLocks/>
              </p:cNvSpPr>
              <p:nvPr/>
            </p:nvSpPr>
            <p:spPr bwMode="auto">
              <a:xfrm>
                <a:off x="4124" y="2278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3 w 14"/>
                  <a:gd name="T17" fmla="*/ 0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4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7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9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0" name="Freeform 252"/>
              <p:cNvSpPr>
                <a:spLocks/>
              </p:cNvSpPr>
              <p:nvPr/>
            </p:nvSpPr>
            <p:spPr bwMode="auto">
              <a:xfrm>
                <a:off x="4138" y="2279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1" name="Freeform 253"/>
              <p:cNvSpPr>
                <a:spLocks/>
              </p:cNvSpPr>
              <p:nvPr/>
            </p:nvSpPr>
            <p:spPr bwMode="auto">
              <a:xfrm>
                <a:off x="4152" y="2279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2" name="Freeform 254"/>
              <p:cNvSpPr>
                <a:spLocks/>
              </p:cNvSpPr>
              <p:nvPr/>
            </p:nvSpPr>
            <p:spPr bwMode="auto">
              <a:xfrm>
                <a:off x="4166" y="227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0 w 14"/>
                  <a:gd name="T3" fmla="*/ 7 h 7"/>
                  <a:gd name="T4" fmla="*/ 1 w 14"/>
                  <a:gd name="T5" fmla="*/ 7 h 7"/>
                  <a:gd name="T6" fmla="*/ 1 w 14"/>
                  <a:gd name="T7" fmla="*/ 7 h 7"/>
                  <a:gd name="T8" fmla="*/ 1 w 14"/>
                  <a:gd name="T9" fmla="*/ 7 h 7"/>
                  <a:gd name="T10" fmla="*/ 2 w 14"/>
                  <a:gd name="T11" fmla="*/ 7 h 7"/>
                  <a:gd name="T12" fmla="*/ 2 w 14"/>
                  <a:gd name="T13" fmla="*/ 7 h 7"/>
                  <a:gd name="T14" fmla="*/ 2 w 14"/>
                  <a:gd name="T15" fmla="*/ 7 h 7"/>
                  <a:gd name="T16" fmla="*/ 2 w 14"/>
                  <a:gd name="T17" fmla="*/ 7 h 7"/>
                  <a:gd name="T18" fmla="*/ 3 w 14"/>
                  <a:gd name="T19" fmla="*/ 7 h 7"/>
                  <a:gd name="T20" fmla="*/ 3 w 14"/>
                  <a:gd name="T21" fmla="*/ 7 h 7"/>
                  <a:gd name="T22" fmla="*/ 3 w 14"/>
                  <a:gd name="T23" fmla="*/ 7 h 7"/>
                  <a:gd name="T24" fmla="*/ 3 w 14"/>
                  <a:gd name="T25" fmla="*/ 7 h 7"/>
                  <a:gd name="T26" fmla="*/ 4 w 14"/>
                  <a:gd name="T27" fmla="*/ 7 h 7"/>
                  <a:gd name="T28" fmla="*/ 4 w 14"/>
                  <a:gd name="T29" fmla="*/ 7 h 7"/>
                  <a:gd name="T30" fmla="*/ 4 w 14"/>
                  <a:gd name="T31" fmla="*/ 7 h 7"/>
                  <a:gd name="T32" fmla="*/ 5 w 14"/>
                  <a:gd name="T33" fmla="*/ 7 h 7"/>
                  <a:gd name="T34" fmla="*/ 5 w 14"/>
                  <a:gd name="T35" fmla="*/ 7 h 7"/>
                  <a:gd name="T36" fmla="*/ 5 w 14"/>
                  <a:gd name="T37" fmla="*/ 7 h 7"/>
                  <a:gd name="T38" fmla="*/ 5 w 14"/>
                  <a:gd name="T39" fmla="*/ 7 h 7"/>
                  <a:gd name="T40" fmla="*/ 6 w 14"/>
                  <a:gd name="T41" fmla="*/ 7 h 7"/>
                  <a:gd name="T42" fmla="*/ 6 w 14"/>
                  <a:gd name="T43" fmla="*/ 7 h 7"/>
                  <a:gd name="T44" fmla="*/ 6 w 14"/>
                  <a:gd name="T45" fmla="*/ 7 h 7"/>
                  <a:gd name="T46" fmla="*/ 7 w 14"/>
                  <a:gd name="T47" fmla="*/ 7 h 7"/>
                  <a:gd name="T48" fmla="*/ 7 w 14"/>
                  <a:gd name="T49" fmla="*/ 6 h 7"/>
                  <a:gd name="T50" fmla="*/ 7 w 14"/>
                  <a:gd name="T51" fmla="*/ 6 h 7"/>
                  <a:gd name="T52" fmla="*/ 7 w 14"/>
                  <a:gd name="T53" fmla="*/ 6 h 7"/>
                  <a:gd name="T54" fmla="*/ 8 w 14"/>
                  <a:gd name="T55" fmla="*/ 5 h 7"/>
                  <a:gd name="T56" fmla="*/ 8 w 14"/>
                  <a:gd name="T57" fmla="*/ 5 h 7"/>
                  <a:gd name="T58" fmla="*/ 8 w 14"/>
                  <a:gd name="T59" fmla="*/ 4 h 7"/>
                  <a:gd name="T60" fmla="*/ 9 w 14"/>
                  <a:gd name="T61" fmla="*/ 4 h 7"/>
                  <a:gd name="T62" fmla="*/ 9 w 14"/>
                  <a:gd name="T63" fmla="*/ 4 h 7"/>
                  <a:gd name="T64" fmla="*/ 9 w 14"/>
                  <a:gd name="T65" fmla="*/ 4 h 7"/>
                  <a:gd name="T66" fmla="*/ 9 w 14"/>
                  <a:gd name="T67" fmla="*/ 3 h 7"/>
                  <a:gd name="T68" fmla="*/ 10 w 14"/>
                  <a:gd name="T69" fmla="*/ 3 h 7"/>
                  <a:gd name="T70" fmla="*/ 10 w 14"/>
                  <a:gd name="T71" fmla="*/ 3 h 7"/>
                  <a:gd name="T72" fmla="*/ 10 w 14"/>
                  <a:gd name="T73" fmla="*/ 3 h 7"/>
                  <a:gd name="T74" fmla="*/ 10 w 14"/>
                  <a:gd name="T75" fmla="*/ 3 h 7"/>
                  <a:gd name="T76" fmla="*/ 11 w 14"/>
                  <a:gd name="T77" fmla="*/ 2 h 7"/>
                  <a:gd name="T78" fmla="*/ 11 w 14"/>
                  <a:gd name="T79" fmla="*/ 2 h 7"/>
                  <a:gd name="T80" fmla="*/ 11 w 14"/>
                  <a:gd name="T81" fmla="*/ 2 h 7"/>
                  <a:gd name="T82" fmla="*/ 12 w 14"/>
                  <a:gd name="T83" fmla="*/ 2 h 7"/>
                  <a:gd name="T84" fmla="*/ 12 w 14"/>
                  <a:gd name="T85" fmla="*/ 1 h 7"/>
                  <a:gd name="T86" fmla="*/ 12 w 14"/>
                  <a:gd name="T87" fmla="*/ 1 h 7"/>
                  <a:gd name="T88" fmla="*/ 13 w 14"/>
                  <a:gd name="T89" fmla="*/ 1 h 7"/>
                  <a:gd name="T90" fmla="*/ 13 w 14"/>
                  <a:gd name="T91" fmla="*/ 1 h 7"/>
                  <a:gd name="T92" fmla="*/ 13 w 14"/>
                  <a:gd name="T93" fmla="*/ 1 h 7"/>
                  <a:gd name="T94" fmla="*/ 13 w 14"/>
                  <a:gd name="T95" fmla="*/ 0 h 7"/>
                  <a:gd name="T96" fmla="*/ 14 w 14"/>
                  <a:gd name="T97" fmla="*/ 0 h 7"/>
                  <a:gd name="T98" fmla="*/ 14 w 14"/>
                  <a:gd name="T9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3" name="Freeform 255"/>
              <p:cNvSpPr>
                <a:spLocks/>
              </p:cNvSpPr>
              <p:nvPr/>
            </p:nvSpPr>
            <p:spPr bwMode="auto">
              <a:xfrm>
                <a:off x="4180" y="2268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1 w 14"/>
                  <a:gd name="T7" fmla="*/ 3 h 4"/>
                  <a:gd name="T8" fmla="*/ 1 w 14"/>
                  <a:gd name="T9" fmla="*/ 3 h 4"/>
                  <a:gd name="T10" fmla="*/ 1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3 h 4"/>
                  <a:gd name="T18" fmla="*/ 2 w 14"/>
                  <a:gd name="T19" fmla="*/ 3 h 4"/>
                  <a:gd name="T20" fmla="*/ 3 w 14"/>
                  <a:gd name="T21" fmla="*/ 2 h 4"/>
                  <a:gd name="T22" fmla="*/ 3 w 14"/>
                  <a:gd name="T23" fmla="*/ 2 h 4"/>
                  <a:gd name="T24" fmla="*/ 3 w 14"/>
                  <a:gd name="T25" fmla="*/ 2 h 4"/>
                  <a:gd name="T26" fmla="*/ 4 w 14"/>
                  <a:gd name="T27" fmla="*/ 2 h 4"/>
                  <a:gd name="T28" fmla="*/ 4 w 14"/>
                  <a:gd name="T29" fmla="*/ 2 h 4"/>
                  <a:gd name="T30" fmla="*/ 4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5 w 14"/>
                  <a:gd name="T37" fmla="*/ 1 h 4"/>
                  <a:gd name="T38" fmla="*/ 5 w 14"/>
                  <a:gd name="T39" fmla="*/ 1 h 4"/>
                  <a:gd name="T40" fmla="*/ 6 w 14"/>
                  <a:gd name="T41" fmla="*/ 1 h 4"/>
                  <a:gd name="T42" fmla="*/ 6 w 14"/>
                  <a:gd name="T43" fmla="*/ 1 h 4"/>
                  <a:gd name="T44" fmla="*/ 6 w 14"/>
                  <a:gd name="T45" fmla="*/ 1 h 4"/>
                  <a:gd name="T46" fmla="*/ 6 w 14"/>
                  <a:gd name="T47" fmla="*/ 1 h 4"/>
                  <a:gd name="T48" fmla="*/ 7 w 14"/>
                  <a:gd name="T49" fmla="*/ 1 h 4"/>
                  <a:gd name="T50" fmla="*/ 7 w 14"/>
                  <a:gd name="T51" fmla="*/ 1 h 4"/>
                  <a:gd name="T52" fmla="*/ 7 w 14"/>
                  <a:gd name="T53" fmla="*/ 1 h 4"/>
                  <a:gd name="T54" fmla="*/ 8 w 14"/>
                  <a:gd name="T55" fmla="*/ 1 h 4"/>
                  <a:gd name="T56" fmla="*/ 8 w 14"/>
                  <a:gd name="T57" fmla="*/ 1 h 4"/>
                  <a:gd name="T58" fmla="*/ 8 w 14"/>
                  <a:gd name="T59" fmla="*/ 1 h 4"/>
                  <a:gd name="T60" fmla="*/ 8 w 14"/>
                  <a:gd name="T61" fmla="*/ 1 h 4"/>
                  <a:gd name="T62" fmla="*/ 9 w 14"/>
                  <a:gd name="T63" fmla="*/ 1 h 4"/>
                  <a:gd name="T64" fmla="*/ 9 w 14"/>
                  <a:gd name="T65" fmla="*/ 1 h 4"/>
                  <a:gd name="T66" fmla="*/ 9 w 14"/>
                  <a:gd name="T67" fmla="*/ 0 h 4"/>
                  <a:gd name="T68" fmla="*/ 10 w 14"/>
                  <a:gd name="T69" fmla="*/ 0 h 4"/>
                  <a:gd name="T70" fmla="*/ 10 w 14"/>
                  <a:gd name="T71" fmla="*/ 0 h 4"/>
                  <a:gd name="T72" fmla="*/ 10 w 14"/>
                  <a:gd name="T73" fmla="*/ 0 h 4"/>
                  <a:gd name="T74" fmla="*/ 11 w 14"/>
                  <a:gd name="T75" fmla="*/ 0 h 4"/>
                  <a:gd name="T76" fmla="*/ 11 w 14"/>
                  <a:gd name="T77" fmla="*/ 0 h 4"/>
                  <a:gd name="T78" fmla="*/ 11 w 14"/>
                  <a:gd name="T79" fmla="*/ 0 h 4"/>
                  <a:gd name="T80" fmla="*/ 11 w 14"/>
                  <a:gd name="T81" fmla="*/ 0 h 4"/>
                  <a:gd name="T82" fmla="*/ 12 w 14"/>
                  <a:gd name="T83" fmla="*/ 0 h 4"/>
                  <a:gd name="T84" fmla="*/ 12 w 14"/>
                  <a:gd name="T85" fmla="*/ 0 h 4"/>
                  <a:gd name="T86" fmla="*/ 12 w 14"/>
                  <a:gd name="T87" fmla="*/ 0 h 4"/>
                  <a:gd name="T88" fmla="*/ 12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4" name="Freeform 256"/>
              <p:cNvSpPr>
                <a:spLocks/>
              </p:cNvSpPr>
              <p:nvPr/>
            </p:nvSpPr>
            <p:spPr bwMode="auto">
              <a:xfrm>
                <a:off x="4194" y="2267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5" name="Freeform 257"/>
              <p:cNvSpPr>
                <a:spLocks/>
              </p:cNvSpPr>
              <p:nvPr/>
            </p:nvSpPr>
            <p:spPr bwMode="auto">
              <a:xfrm>
                <a:off x="4208" y="2267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0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3 w 14"/>
                  <a:gd name="T14" fmla="*/ 4 w 14"/>
                  <a:gd name="T15" fmla="*/ 4 w 14"/>
                  <a:gd name="T16" fmla="*/ 4 w 14"/>
                  <a:gd name="T17" fmla="*/ 5 w 14"/>
                  <a:gd name="T18" fmla="*/ 5 w 14"/>
                  <a:gd name="T19" fmla="*/ 5 w 14"/>
                  <a:gd name="T20" fmla="*/ 5 w 14"/>
                  <a:gd name="T21" fmla="*/ 6 w 14"/>
                  <a:gd name="T22" fmla="*/ 6 w 14"/>
                  <a:gd name="T23" fmla="*/ 6 w 14"/>
                  <a:gd name="T24" fmla="*/ 7 w 14"/>
                  <a:gd name="T25" fmla="*/ 7 w 14"/>
                  <a:gd name="T26" fmla="*/ 7 w 14"/>
                  <a:gd name="T27" fmla="*/ 7 w 14"/>
                  <a:gd name="T28" fmla="*/ 8 w 14"/>
                  <a:gd name="T29" fmla="*/ 8 w 14"/>
                  <a:gd name="T30" fmla="*/ 8 w 14"/>
                  <a:gd name="T31" fmla="*/ 8 w 14"/>
                  <a:gd name="T32" fmla="*/ 9 w 14"/>
                  <a:gd name="T33" fmla="*/ 9 w 14"/>
                  <a:gd name="T34" fmla="*/ 9 w 14"/>
                  <a:gd name="T35" fmla="*/ 9 w 14"/>
                  <a:gd name="T36" fmla="*/ 10 w 14"/>
                  <a:gd name="T37" fmla="*/ 10 w 14"/>
                  <a:gd name="T38" fmla="*/ 10 w 14"/>
                  <a:gd name="T39" fmla="*/ 11 w 14"/>
                  <a:gd name="T40" fmla="*/ 11 w 14"/>
                  <a:gd name="T41" fmla="*/ 11 w 14"/>
                  <a:gd name="T42" fmla="*/ 12 w 14"/>
                  <a:gd name="T43" fmla="*/ 12 w 14"/>
                  <a:gd name="T44" fmla="*/ 12 w 14"/>
                  <a:gd name="T45" fmla="*/ 12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6" name="Freeform 258"/>
              <p:cNvSpPr>
                <a:spLocks/>
              </p:cNvSpPr>
              <p:nvPr/>
            </p:nvSpPr>
            <p:spPr bwMode="auto">
              <a:xfrm>
                <a:off x="4222" y="226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1 w 13"/>
                  <a:gd name="T9" fmla="*/ 0 h 1"/>
                  <a:gd name="T10" fmla="*/ 1 w 13"/>
                  <a:gd name="T11" fmla="*/ 0 h 1"/>
                  <a:gd name="T12" fmla="*/ 1 w 13"/>
                  <a:gd name="T13" fmla="*/ 0 h 1"/>
                  <a:gd name="T14" fmla="*/ 2 w 13"/>
                  <a:gd name="T15" fmla="*/ 0 h 1"/>
                  <a:gd name="T16" fmla="*/ 2 w 13"/>
                  <a:gd name="T17" fmla="*/ 0 h 1"/>
                  <a:gd name="T18" fmla="*/ 2 w 13"/>
                  <a:gd name="T19" fmla="*/ 0 h 1"/>
                  <a:gd name="T20" fmla="*/ 2 w 13"/>
                  <a:gd name="T21" fmla="*/ 0 h 1"/>
                  <a:gd name="T22" fmla="*/ 3 w 13"/>
                  <a:gd name="T23" fmla="*/ 1 h 1"/>
                  <a:gd name="T24" fmla="*/ 3 w 13"/>
                  <a:gd name="T25" fmla="*/ 0 h 1"/>
                  <a:gd name="T26" fmla="*/ 3 w 13"/>
                  <a:gd name="T27" fmla="*/ 0 h 1"/>
                  <a:gd name="T28" fmla="*/ 4 w 13"/>
                  <a:gd name="T29" fmla="*/ 0 h 1"/>
                  <a:gd name="T30" fmla="*/ 4 w 13"/>
                  <a:gd name="T31" fmla="*/ 0 h 1"/>
                  <a:gd name="T32" fmla="*/ 4 w 13"/>
                  <a:gd name="T33" fmla="*/ 0 h 1"/>
                  <a:gd name="T34" fmla="*/ 4 w 13"/>
                  <a:gd name="T35" fmla="*/ 0 h 1"/>
                  <a:gd name="T36" fmla="*/ 5 w 13"/>
                  <a:gd name="T37" fmla="*/ 1 h 1"/>
                  <a:gd name="T38" fmla="*/ 5 w 13"/>
                  <a:gd name="T39" fmla="*/ 1 h 1"/>
                  <a:gd name="T40" fmla="*/ 5 w 13"/>
                  <a:gd name="T41" fmla="*/ 1 h 1"/>
                  <a:gd name="T42" fmla="*/ 6 w 13"/>
                  <a:gd name="T43" fmla="*/ 1 h 1"/>
                  <a:gd name="T44" fmla="*/ 6 w 13"/>
                  <a:gd name="T45" fmla="*/ 1 h 1"/>
                  <a:gd name="T46" fmla="*/ 6 w 13"/>
                  <a:gd name="T47" fmla="*/ 1 h 1"/>
                  <a:gd name="T48" fmla="*/ 6 w 13"/>
                  <a:gd name="T49" fmla="*/ 1 h 1"/>
                  <a:gd name="T50" fmla="*/ 7 w 13"/>
                  <a:gd name="T51" fmla="*/ 1 h 1"/>
                  <a:gd name="T52" fmla="*/ 7 w 13"/>
                  <a:gd name="T53" fmla="*/ 1 h 1"/>
                  <a:gd name="T54" fmla="*/ 7 w 13"/>
                  <a:gd name="T55" fmla="*/ 1 h 1"/>
                  <a:gd name="T56" fmla="*/ 7 w 13"/>
                  <a:gd name="T57" fmla="*/ 1 h 1"/>
                  <a:gd name="T58" fmla="*/ 8 w 13"/>
                  <a:gd name="T59" fmla="*/ 1 h 1"/>
                  <a:gd name="T60" fmla="*/ 8 w 13"/>
                  <a:gd name="T61" fmla="*/ 1 h 1"/>
                  <a:gd name="T62" fmla="*/ 8 w 13"/>
                  <a:gd name="T63" fmla="*/ 1 h 1"/>
                  <a:gd name="T64" fmla="*/ 9 w 13"/>
                  <a:gd name="T65" fmla="*/ 0 h 1"/>
                  <a:gd name="T66" fmla="*/ 9 w 13"/>
                  <a:gd name="T67" fmla="*/ 0 h 1"/>
                  <a:gd name="T68" fmla="*/ 9 w 13"/>
                  <a:gd name="T69" fmla="*/ 0 h 1"/>
                  <a:gd name="T70" fmla="*/ 10 w 13"/>
                  <a:gd name="T71" fmla="*/ 0 h 1"/>
                  <a:gd name="T72" fmla="*/ 10 w 13"/>
                  <a:gd name="T73" fmla="*/ 0 h 1"/>
                  <a:gd name="T74" fmla="*/ 10 w 13"/>
                  <a:gd name="T75" fmla="*/ 0 h 1"/>
                  <a:gd name="T76" fmla="*/ 10 w 13"/>
                  <a:gd name="T77" fmla="*/ 0 h 1"/>
                  <a:gd name="T78" fmla="*/ 11 w 13"/>
                  <a:gd name="T79" fmla="*/ 0 h 1"/>
                  <a:gd name="T80" fmla="*/ 11 w 13"/>
                  <a:gd name="T81" fmla="*/ 0 h 1"/>
                  <a:gd name="T82" fmla="*/ 11 w 13"/>
                  <a:gd name="T83" fmla="*/ 0 h 1"/>
                  <a:gd name="T84" fmla="*/ 11 w 13"/>
                  <a:gd name="T85" fmla="*/ 0 h 1"/>
                  <a:gd name="T86" fmla="*/ 12 w 13"/>
                  <a:gd name="T87" fmla="*/ 0 h 1"/>
                  <a:gd name="T88" fmla="*/ 12 w 13"/>
                  <a:gd name="T89" fmla="*/ 0 h 1"/>
                  <a:gd name="T90" fmla="*/ 12 w 13"/>
                  <a:gd name="T91" fmla="*/ 0 h 1"/>
                  <a:gd name="T92" fmla="*/ 13 w 13"/>
                  <a:gd name="T93" fmla="*/ 0 h 1"/>
                  <a:gd name="T94" fmla="*/ 13 w 13"/>
                  <a:gd name="T95" fmla="*/ 0 h 1"/>
                  <a:gd name="T96" fmla="*/ 13 w 13"/>
                  <a:gd name="T97" fmla="*/ 0 h 1"/>
                  <a:gd name="T98" fmla="*/ 13 w 13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7" name="Freeform 259"/>
              <p:cNvSpPr>
                <a:spLocks/>
              </p:cNvSpPr>
              <p:nvPr/>
            </p:nvSpPr>
            <p:spPr bwMode="auto">
              <a:xfrm>
                <a:off x="4235" y="2267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3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9 w 14"/>
                  <a:gd name="T29" fmla="*/ 9 w 14"/>
                  <a:gd name="T30" fmla="*/ 9 w 14"/>
                  <a:gd name="T31" fmla="*/ 9 w 14"/>
                  <a:gd name="T32" fmla="*/ 10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4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8" name="Freeform 260"/>
              <p:cNvSpPr>
                <a:spLocks/>
              </p:cNvSpPr>
              <p:nvPr/>
            </p:nvSpPr>
            <p:spPr bwMode="auto">
              <a:xfrm>
                <a:off x="4249" y="2267"/>
                <a:ext cx="14" cy="0"/>
              </a:xfrm>
              <a:custGeom>
                <a:avLst/>
                <a:gdLst>
                  <a:gd name="T0" fmla="*/ 1 w 14"/>
                  <a:gd name="T1" fmla="*/ 1 w 14"/>
                  <a:gd name="T2" fmla="*/ 1 w 14"/>
                  <a:gd name="T3" fmla="*/ 1 w 14"/>
                  <a:gd name="T4" fmla="*/ 2 w 14"/>
                  <a:gd name="T5" fmla="*/ 2 w 14"/>
                  <a:gd name="T6" fmla="*/ 2 w 14"/>
                  <a:gd name="T7" fmla="*/ 2 w 14"/>
                  <a:gd name="T8" fmla="*/ 3 w 14"/>
                  <a:gd name="T9" fmla="*/ 3 w 14"/>
                  <a:gd name="T10" fmla="*/ 3 w 14"/>
                  <a:gd name="T11" fmla="*/ 4 w 14"/>
                  <a:gd name="T12" fmla="*/ 4 w 14"/>
                  <a:gd name="T13" fmla="*/ 4 w 14"/>
                  <a:gd name="T14" fmla="*/ 4 w 14"/>
                  <a:gd name="T15" fmla="*/ 5 w 14"/>
                  <a:gd name="T16" fmla="*/ 5 w 14"/>
                  <a:gd name="T17" fmla="*/ 5 w 14"/>
                  <a:gd name="T18" fmla="*/ 6 w 14"/>
                  <a:gd name="T19" fmla="*/ 6 w 14"/>
                  <a:gd name="T20" fmla="*/ 6 w 14"/>
                  <a:gd name="T21" fmla="*/ 6 w 14"/>
                  <a:gd name="T22" fmla="*/ 7 w 14"/>
                  <a:gd name="T23" fmla="*/ 7 w 14"/>
                  <a:gd name="T24" fmla="*/ 7 w 14"/>
                  <a:gd name="T25" fmla="*/ 8 w 14"/>
                  <a:gd name="T26" fmla="*/ 8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1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3 w 14"/>
                  <a:gd name="T44" fmla="*/ 13 w 14"/>
                  <a:gd name="T45" fmla="*/ 13 w 14"/>
                  <a:gd name="T46" fmla="*/ 13 w 14"/>
                  <a:gd name="T47" fmla="*/ 14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69" name="Freeform 261"/>
              <p:cNvSpPr>
                <a:spLocks/>
              </p:cNvSpPr>
              <p:nvPr/>
            </p:nvSpPr>
            <p:spPr bwMode="auto">
              <a:xfrm>
                <a:off x="4263" y="2266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5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0" name="Freeform 262"/>
              <p:cNvSpPr>
                <a:spLocks/>
              </p:cNvSpPr>
              <p:nvPr/>
            </p:nvSpPr>
            <p:spPr bwMode="auto">
              <a:xfrm>
                <a:off x="4277" y="2265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1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3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4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9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10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1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1" name="Freeform 263"/>
              <p:cNvSpPr>
                <a:spLocks/>
              </p:cNvSpPr>
              <p:nvPr/>
            </p:nvSpPr>
            <p:spPr bwMode="auto">
              <a:xfrm>
                <a:off x="4291" y="2265"/>
                <a:ext cx="14" cy="0"/>
              </a:xfrm>
              <a:custGeom>
                <a:avLst/>
                <a:gdLst>
                  <a:gd name="T0" fmla="*/ 0 w 14"/>
                  <a:gd name="T1" fmla="*/ 1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6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2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2" name="Freeform 264"/>
              <p:cNvSpPr>
                <a:spLocks/>
              </p:cNvSpPr>
              <p:nvPr/>
            </p:nvSpPr>
            <p:spPr bwMode="auto">
              <a:xfrm>
                <a:off x="4305" y="2265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2 w 14"/>
                  <a:gd name="T6" fmla="*/ 2 w 14"/>
                  <a:gd name="T7" fmla="*/ 2 w 14"/>
                  <a:gd name="T8" fmla="*/ 2 w 14"/>
                  <a:gd name="T9" fmla="*/ 3 w 14"/>
                  <a:gd name="T10" fmla="*/ 3 w 14"/>
                  <a:gd name="T11" fmla="*/ 3 w 14"/>
                  <a:gd name="T12" fmla="*/ 4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9 w 14"/>
                  <a:gd name="T31" fmla="*/ 9 w 14"/>
                  <a:gd name="T32" fmla="*/ 9 w 14"/>
                  <a:gd name="T33" fmla="*/ 10 w 14"/>
                  <a:gd name="T34" fmla="*/ 10 w 14"/>
                  <a:gd name="T35" fmla="*/ 10 w 14"/>
                  <a:gd name="T36" fmla="*/ 10 w 14"/>
                  <a:gd name="T37" fmla="*/ 11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3 w 14"/>
                  <a:gd name="T45" fmla="*/ 13 w 14"/>
                  <a:gd name="T46" fmla="*/ 13 w 14"/>
                  <a:gd name="T47" fmla="*/ 13 w 14"/>
                  <a:gd name="T48" fmla="*/ 14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3" name="Freeform 265"/>
              <p:cNvSpPr>
                <a:spLocks/>
              </p:cNvSpPr>
              <p:nvPr/>
            </p:nvSpPr>
            <p:spPr bwMode="auto">
              <a:xfrm>
                <a:off x="4319" y="2264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2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0 h 1"/>
                  <a:gd name="T54" fmla="*/ 8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9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10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4" name="Freeform 266"/>
              <p:cNvSpPr>
                <a:spLocks/>
              </p:cNvSpPr>
              <p:nvPr/>
            </p:nvSpPr>
            <p:spPr bwMode="auto">
              <a:xfrm>
                <a:off x="4333" y="2264"/>
                <a:ext cx="14" cy="0"/>
              </a:xfrm>
              <a:custGeom>
                <a:avLst/>
                <a:gdLst>
                  <a:gd name="T0" fmla="*/ 0 w 14"/>
                  <a:gd name="T1" fmla="*/ 0 w 14"/>
                  <a:gd name="T2" fmla="*/ 1 w 14"/>
                  <a:gd name="T3" fmla="*/ 1 w 14"/>
                  <a:gd name="T4" fmla="*/ 1 w 14"/>
                  <a:gd name="T5" fmla="*/ 1 w 14"/>
                  <a:gd name="T6" fmla="*/ 2 w 14"/>
                  <a:gd name="T7" fmla="*/ 2 w 14"/>
                  <a:gd name="T8" fmla="*/ 2 w 14"/>
                  <a:gd name="T9" fmla="*/ 2 w 14"/>
                  <a:gd name="T10" fmla="*/ 3 w 14"/>
                  <a:gd name="T11" fmla="*/ 3 w 14"/>
                  <a:gd name="T12" fmla="*/ 3 w 14"/>
                  <a:gd name="T13" fmla="*/ 4 w 14"/>
                  <a:gd name="T14" fmla="*/ 4 w 14"/>
                  <a:gd name="T15" fmla="*/ 4 w 14"/>
                  <a:gd name="T16" fmla="*/ 5 w 14"/>
                  <a:gd name="T17" fmla="*/ 5 w 14"/>
                  <a:gd name="T18" fmla="*/ 5 w 14"/>
                  <a:gd name="T19" fmla="*/ 5 w 14"/>
                  <a:gd name="T20" fmla="*/ 6 w 14"/>
                  <a:gd name="T21" fmla="*/ 6 w 14"/>
                  <a:gd name="T22" fmla="*/ 6 w 14"/>
                  <a:gd name="T23" fmla="*/ 7 w 14"/>
                  <a:gd name="T24" fmla="*/ 7 w 14"/>
                  <a:gd name="T25" fmla="*/ 7 w 14"/>
                  <a:gd name="T26" fmla="*/ 7 w 14"/>
                  <a:gd name="T27" fmla="*/ 8 w 14"/>
                  <a:gd name="T28" fmla="*/ 8 w 14"/>
                  <a:gd name="T29" fmla="*/ 8 w 14"/>
                  <a:gd name="T30" fmla="*/ 8 w 14"/>
                  <a:gd name="T31" fmla="*/ 9 w 14"/>
                  <a:gd name="T32" fmla="*/ 9 w 14"/>
                  <a:gd name="T33" fmla="*/ 9 w 14"/>
                  <a:gd name="T34" fmla="*/ 10 w 14"/>
                  <a:gd name="T35" fmla="*/ 10 w 14"/>
                  <a:gd name="T36" fmla="*/ 10 w 14"/>
                  <a:gd name="T37" fmla="*/ 10 w 14"/>
                  <a:gd name="T38" fmla="*/ 11 w 14"/>
                  <a:gd name="T39" fmla="*/ 11 w 14"/>
                  <a:gd name="T40" fmla="*/ 11 w 14"/>
                  <a:gd name="T41" fmla="*/ 12 w 14"/>
                  <a:gd name="T42" fmla="*/ 12 w 14"/>
                  <a:gd name="T43" fmla="*/ 12 w 14"/>
                  <a:gd name="T44" fmla="*/ 12 w 14"/>
                  <a:gd name="T45" fmla="*/ 13 w 14"/>
                  <a:gd name="T46" fmla="*/ 13 w 14"/>
                  <a:gd name="T47" fmla="*/ 13 w 14"/>
                  <a:gd name="T48" fmla="*/ 13 w 14"/>
                  <a:gd name="T49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5" name="Freeform 267"/>
              <p:cNvSpPr>
                <a:spLocks/>
              </p:cNvSpPr>
              <p:nvPr/>
            </p:nvSpPr>
            <p:spPr bwMode="auto">
              <a:xfrm>
                <a:off x="4347" y="2262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0 w 14"/>
                  <a:gd name="T5" fmla="*/ 2 h 2"/>
                  <a:gd name="T6" fmla="*/ 1 w 14"/>
                  <a:gd name="T7" fmla="*/ 2 h 2"/>
                  <a:gd name="T8" fmla="*/ 1 w 14"/>
                  <a:gd name="T9" fmla="*/ 2 h 2"/>
                  <a:gd name="T10" fmla="*/ 1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2 w 14"/>
                  <a:gd name="T17" fmla="*/ 2 h 2"/>
                  <a:gd name="T18" fmla="*/ 3 w 14"/>
                  <a:gd name="T19" fmla="*/ 2 h 2"/>
                  <a:gd name="T20" fmla="*/ 3 w 14"/>
                  <a:gd name="T21" fmla="*/ 2 h 2"/>
                  <a:gd name="T22" fmla="*/ 3 w 14"/>
                  <a:gd name="T23" fmla="*/ 2 h 2"/>
                  <a:gd name="T24" fmla="*/ 3 w 14"/>
                  <a:gd name="T25" fmla="*/ 2 h 2"/>
                  <a:gd name="T26" fmla="*/ 4 w 14"/>
                  <a:gd name="T27" fmla="*/ 2 h 2"/>
                  <a:gd name="T28" fmla="*/ 4 w 14"/>
                  <a:gd name="T29" fmla="*/ 2 h 2"/>
                  <a:gd name="T30" fmla="*/ 4 w 14"/>
                  <a:gd name="T31" fmla="*/ 2 h 2"/>
                  <a:gd name="T32" fmla="*/ 4 w 14"/>
                  <a:gd name="T33" fmla="*/ 2 h 2"/>
                  <a:gd name="T34" fmla="*/ 5 w 14"/>
                  <a:gd name="T35" fmla="*/ 2 h 2"/>
                  <a:gd name="T36" fmla="*/ 5 w 14"/>
                  <a:gd name="T37" fmla="*/ 2 h 2"/>
                  <a:gd name="T38" fmla="*/ 5 w 14"/>
                  <a:gd name="T39" fmla="*/ 2 h 2"/>
                  <a:gd name="T40" fmla="*/ 6 w 14"/>
                  <a:gd name="T41" fmla="*/ 2 h 2"/>
                  <a:gd name="T42" fmla="*/ 6 w 14"/>
                  <a:gd name="T43" fmla="*/ 2 h 2"/>
                  <a:gd name="T44" fmla="*/ 6 w 14"/>
                  <a:gd name="T45" fmla="*/ 2 h 2"/>
                  <a:gd name="T46" fmla="*/ 6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7 w 14"/>
                  <a:gd name="T53" fmla="*/ 2 h 2"/>
                  <a:gd name="T54" fmla="*/ 8 w 14"/>
                  <a:gd name="T55" fmla="*/ 2 h 2"/>
                  <a:gd name="T56" fmla="*/ 8 w 14"/>
                  <a:gd name="T57" fmla="*/ 2 h 2"/>
                  <a:gd name="T58" fmla="*/ 8 w 14"/>
                  <a:gd name="T59" fmla="*/ 2 h 2"/>
                  <a:gd name="T60" fmla="*/ 8 w 14"/>
                  <a:gd name="T61" fmla="*/ 2 h 2"/>
                  <a:gd name="T62" fmla="*/ 9 w 14"/>
                  <a:gd name="T63" fmla="*/ 2 h 2"/>
                  <a:gd name="T64" fmla="*/ 9 w 14"/>
                  <a:gd name="T65" fmla="*/ 2 h 2"/>
                  <a:gd name="T66" fmla="*/ 9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0 w 14"/>
                  <a:gd name="T73" fmla="*/ 2 h 2"/>
                  <a:gd name="T74" fmla="*/ 10 w 14"/>
                  <a:gd name="T75" fmla="*/ 1 h 2"/>
                  <a:gd name="T76" fmla="*/ 10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1 w 14"/>
                  <a:gd name="T83" fmla="*/ 1 h 2"/>
                  <a:gd name="T84" fmla="*/ 12 w 14"/>
                  <a:gd name="T85" fmla="*/ 1 h 2"/>
                  <a:gd name="T86" fmla="*/ 12 w 14"/>
                  <a:gd name="T87" fmla="*/ 1 h 2"/>
                  <a:gd name="T88" fmla="*/ 12 w 14"/>
                  <a:gd name="T89" fmla="*/ 1 h 2"/>
                  <a:gd name="T90" fmla="*/ 12 w 14"/>
                  <a:gd name="T91" fmla="*/ 0 h 2"/>
                  <a:gd name="T92" fmla="*/ 13 w 14"/>
                  <a:gd name="T93" fmla="*/ 0 h 2"/>
                  <a:gd name="T94" fmla="*/ 13 w 14"/>
                  <a:gd name="T95" fmla="*/ 0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6" name="Freeform 268"/>
              <p:cNvSpPr>
                <a:spLocks/>
              </p:cNvSpPr>
              <p:nvPr/>
            </p:nvSpPr>
            <p:spPr bwMode="auto">
              <a:xfrm>
                <a:off x="4361" y="2258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1 w 14"/>
                  <a:gd name="T5" fmla="*/ 4 h 4"/>
                  <a:gd name="T6" fmla="*/ 1 w 14"/>
                  <a:gd name="T7" fmla="*/ 4 h 4"/>
                  <a:gd name="T8" fmla="*/ 1 w 14"/>
                  <a:gd name="T9" fmla="*/ 4 h 4"/>
                  <a:gd name="T10" fmla="*/ 1 w 14"/>
                  <a:gd name="T11" fmla="*/ 4 h 4"/>
                  <a:gd name="T12" fmla="*/ 2 w 14"/>
                  <a:gd name="T13" fmla="*/ 4 h 4"/>
                  <a:gd name="T14" fmla="*/ 2 w 14"/>
                  <a:gd name="T15" fmla="*/ 4 h 4"/>
                  <a:gd name="T16" fmla="*/ 2 w 14"/>
                  <a:gd name="T17" fmla="*/ 4 h 4"/>
                  <a:gd name="T18" fmla="*/ 2 w 14"/>
                  <a:gd name="T19" fmla="*/ 3 h 4"/>
                  <a:gd name="T20" fmla="*/ 3 w 14"/>
                  <a:gd name="T21" fmla="*/ 3 h 4"/>
                  <a:gd name="T22" fmla="*/ 3 w 14"/>
                  <a:gd name="T23" fmla="*/ 3 h 4"/>
                  <a:gd name="T24" fmla="*/ 3 w 14"/>
                  <a:gd name="T25" fmla="*/ 3 h 4"/>
                  <a:gd name="T26" fmla="*/ 3 w 14"/>
                  <a:gd name="T27" fmla="*/ 3 h 4"/>
                  <a:gd name="T28" fmla="*/ 4 w 14"/>
                  <a:gd name="T29" fmla="*/ 3 h 4"/>
                  <a:gd name="T30" fmla="*/ 4 w 14"/>
                  <a:gd name="T31" fmla="*/ 3 h 4"/>
                  <a:gd name="T32" fmla="*/ 4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3 h 4"/>
                  <a:gd name="T40" fmla="*/ 5 w 14"/>
                  <a:gd name="T41" fmla="*/ 3 h 4"/>
                  <a:gd name="T42" fmla="*/ 6 w 14"/>
                  <a:gd name="T43" fmla="*/ 3 h 4"/>
                  <a:gd name="T44" fmla="*/ 6 w 14"/>
                  <a:gd name="T45" fmla="*/ 2 h 4"/>
                  <a:gd name="T46" fmla="*/ 6 w 14"/>
                  <a:gd name="T47" fmla="*/ 3 h 4"/>
                  <a:gd name="T48" fmla="*/ 7 w 14"/>
                  <a:gd name="T49" fmla="*/ 2 h 4"/>
                  <a:gd name="T50" fmla="*/ 7 w 14"/>
                  <a:gd name="T51" fmla="*/ 2 h 4"/>
                  <a:gd name="T52" fmla="*/ 7 w 14"/>
                  <a:gd name="T53" fmla="*/ 2 h 4"/>
                  <a:gd name="T54" fmla="*/ 8 w 14"/>
                  <a:gd name="T55" fmla="*/ 2 h 4"/>
                  <a:gd name="T56" fmla="*/ 8 w 14"/>
                  <a:gd name="T57" fmla="*/ 2 h 4"/>
                  <a:gd name="T58" fmla="*/ 8 w 14"/>
                  <a:gd name="T59" fmla="*/ 2 h 4"/>
                  <a:gd name="T60" fmla="*/ 8 w 14"/>
                  <a:gd name="T61" fmla="*/ 2 h 4"/>
                  <a:gd name="T62" fmla="*/ 8 w 14"/>
                  <a:gd name="T63" fmla="*/ 2 h 4"/>
                  <a:gd name="T64" fmla="*/ 9 w 14"/>
                  <a:gd name="T65" fmla="*/ 2 h 4"/>
                  <a:gd name="T66" fmla="*/ 9 w 14"/>
                  <a:gd name="T67" fmla="*/ 1 h 4"/>
                  <a:gd name="T68" fmla="*/ 9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1 h 4"/>
                  <a:gd name="T76" fmla="*/ 10 w 14"/>
                  <a:gd name="T77" fmla="*/ 1 h 4"/>
                  <a:gd name="T78" fmla="*/ 11 w 14"/>
                  <a:gd name="T79" fmla="*/ 1 h 4"/>
                  <a:gd name="T80" fmla="*/ 11 w 14"/>
                  <a:gd name="T81" fmla="*/ 1 h 4"/>
                  <a:gd name="T82" fmla="*/ 11 w 14"/>
                  <a:gd name="T83" fmla="*/ 1 h 4"/>
                  <a:gd name="T84" fmla="*/ 12 w 14"/>
                  <a:gd name="T85" fmla="*/ 1 h 4"/>
                  <a:gd name="T86" fmla="*/ 12 w 14"/>
                  <a:gd name="T87" fmla="*/ 0 h 4"/>
                  <a:gd name="T88" fmla="*/ 12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7" name="Freeform 269"/>
              <p:cNvSpPr>
                <a:spLocks/>
              </p:cNvSpPr>
              <p:nvPr/>
            </p:nvSpPr>
            <p:spPr bwMode="auto">
              <a:xfrm>
                <a:off x="4375" y="2258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1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1 h 1"/>
                  <a:gd name="T38" fmla="*/ 5 w 14"/>
                  <a:gd name="T39" fmla="*/ 1 h 1"/>
                  <a:gd name="T40" fmla="*/ 5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6 w 14"/>
                  <a:gd name="T47" fmla="*/ 1 h 1"/>
                  <a:gd name="T48" fmla="*/ 6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7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8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9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1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2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8" name="Freeform 270"/>
              <p:cNvSpPr>
                <a:spLocks/>
              </p:cNvSpPr>
              <p:nvPr/>
            </p:nvSpPr>
            <p:spPr bwMode="auto">
              <a:xfrm>
                <a:off x="4389" y="2255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0 w 14"/>
                  <a:gd name="T7" fmla="*/ 4 h 4"/>
                  <a:gd name="T8" fmla="*/ 1 w 14"/>
                  <a:gd name="T9" fmla="*/ 4 h 4"/>
                  <a:gd name="T10" fmla="*/ 1 w 14"/>
                  <a:gd name="T11" fmla="*/ 4 h 4"/>
                  <a:gd name="T12" fmla="*/ 1 w 14"/>
                  <a:gd name="T13" fmla="*/ 4 h 4"/>
                  <a:gd name="T14" fmla="*/ 2 w 14"/>
                  <a:gd name="T15" fmla="*/ 4 h 4"/>
                  <a:gd name="T16" fmla="*/ 2 w 14"/>
                  <a:gd name="T17" fmla="*/ 4 h 4"/>
                  <a:gd name="T18" fmla="*/ 2 w 14"/>
                  <a:gd name="T19" fmla="*/ 4 h 4"/>
                  <a:gd name="T20" fmla="*/ 3 w 14"/>
                  <a:gd name="T21" fmla="*/ 4 h 4"/>
                  <a:gd name="T22" fmla="*/ 3 w 14"/>
                  <a:gd name="T23" fmla="*/ 4 h 4"/>
                  <a:gd name="T24" fmla="*/ 3 w 14"/>
                  <a:gd name="T25" fmla="*/ 4 h 4"/>
                  <a:gd name="T26" fmla="*/ 3 w 14"/>
                  <a:gd name="T27" fmla="*/ 4 h 4"/>
                  <a:gd name="T28" fmla="*/ 4 w 14"/>
                  <a:gd name="T29" fmla="*/ 4 h 4"/>
                  <a:gd name="T30" fmla="*/ 4 w 14"/>
                  <a:gd name="T31" fmla="*/ 4 h 4"/>
                  <a:gd name="T32" fmla="*/ 4 w 14"/>
                  <a:gd name="T33" fmla="*/ 4 h 4"/>
                  <a:gd name="T34" fmla="*/ 4 w 14"/>
                  <a:gd name="T35" fmla="*/ 4 h 4"/>
                  <a:gd name="T36" fmla="*/ 5 w 14"/>
                  <a:gd name="T37" fmla="*/ 4 h 4"/>
                  <a:gd name="T38" fmla="*/ 5 w 14"/>
                  <a:gd name="T39" fmla="*/ 4 h 4"/>
                  <a:gd name="T40" fmla="*/ 5 w 14"/>
                  <a:gd name="T41" fmla="*/ 4 h 4"/>
                  <a:gd name="T42" fmla="*/ 5 w 14"/>
                  <a:gd name="T43" fmla="*/ 4 h 4"/>
                  <a:gd name="T44" fmla="*/ 6 w 14"/>
                  <a:gd name="T45" fmla="*/ 4 h 4"/>
                  <a:gd name="T46" fmla="*/ 6 w 14"/>
                  <a:gd name="T47" fmla="*/ 4 h 4"/>
                  <a:gd name="T48" fmla="*/ 6 w 14"/>
                  <a:gd name="T49" fmla="*/ 4 h 4"/>
                  <a:gd name="T50" fmla="*/ 7 w 14"/>
                  <a:gd name="T51" fmla="*/ 4 h 4"/>
                  <a:gd name="T52" fmla="*/ 7 w 14"/>
                  <a:gd name="T53" fmla="*/ 4 h 4"/>
                  <a:gd name="T54" fmla="*/ 7 w 14"/>
                  <a:gd name="T55" fmla="*/ 4 h 4"/>
                  <a:gd name="T56" fmla="*/ 8 w 14"/>
                  <a:gd name="T57" fmla="*/ 4 h 4"/>
                  <a:gd name="T58" fmla="*/ 8 w 14"/>
                  <a:gd name="T59" fmla="*/ 4 h 4"/>
                  <a:gd name="T60" fmla="*/ 8 w 14"/>
                  <a:gd name="T61" fmla="*/ 4 h 4"/>
                  <a:gd name="T62" fmla="*/ 8 w 14"/>
                  <a:gd name="T63" fmla="*/ 3 h 4"/>
                  <a:gd name="T64" fmla="*/ 9 w 14"/>
                  <a:gd name="T65" fmla="*/ 3 h 4"/>
                  <a:gd name="T66" fmla="*/ 9 w 14"/>
                  <a:gd name="T67" fmla="*/ 3 h 4"/>
                  <a:gd name="T68" fmla="*/ 9 w 14"/>
                  <a:gd name="T69" fmla="*/ 2 h 4"/>
                  <a:gd name="T70" fmla="*/ 10 w 14"/>
                  <a:gd name="T71" fmla="*/ 2 h 4"/>
                  <a:gd name="T72" fmla="*/ 10 w 14"/>
                  <a:gd name="T73" fmla="*/ 2 h 4"/>
                  <a:gd name="T74" fmla="*/ 10 w 14"/>
                  <a:gd name="T75" fmla="*/ 2 h 4"/>
                  <a:gd name="T76" fmla="*/ 10 w 14"/>
                  <a:gd name="T77" fmla="*/ 2 h 4"/>
                  <a:gd name="T78" fmla="*/ 11 w 14"/>
                  <a:gd name="T79" fmla="*/ 2 h 4"/>
                  <a:gd name="T80" fmla="*/ 11 w 14"/>
                  <a:gd name="T81" fmla="*/ 1 h 4"/>
                  <a:gd name="T82" fmla="*/ 11 w 14"/>
                  <a:gd name="T83" fmla="*/ 1 h 4"/>
                  <a:gd name="T84" fmla="*/ 11 w 14"/>
                  <a:gd name="T85" fmla="*/ 1 h 4"/>
                  <a:gd name="T86" fmla="*/ 12 w 14"/>
                  <a:gd name="T87" fmla="*/ 1 h 4"/>
                  <a:gd name="T88" fmla="*/ 12 w 14"/>
                  <a:gd name="T89" fmla="*/ 1 h 4"/>
                  <a:gd name="T90" fmla="*/ 12 w 14"/>
                  <a:gd name="T91" fmla="*/ 1 h 4"/>
                  <a:gd name="T92" fmla="*/ 13 w 14"/>
                  <a:gd name="T93" fmla="*/ 0 h 4"/>
                  <a:gd name="T94" fmla="*/ 13 w 14"/>
                  <a:gd name="T95" fmla="*/ 0 h 4"/>
                  <a:gd name="T96" fmla="*/ 13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79" name="Freeform 271"/>
              <p:cNvSpPr>
                <a:spLocks/>
              </p:cNvSpPr>
              <p:nvPr/>
            </p:nvSpPr>
            <p:spPr bwMode="auto">
              <a:xfrm>
                <a:off x="4403" y="2251"/>
                <a:ext cx="13" cy="4"/>
              </a:xfrm>
              <a:custGeom>
                <a:avLst/>
                <a:gdLst>
                  <a:gd name="T0" fmla="*/ 0 w 13"/>
                  <a:gd name="T1" fmla="*/ 4 h 4"/>
                  <a:gd name="T2" fmla="*/ 0 w 13"/>
                  <a:gd name="T3" fmla="*/ 4 h 4"/>
                  <a:gd name="T4" fmla="*/ 0 w 13"/>
                  <a:gd name="T5" fmla="*/ 4 h 4"/>
                  <a:gd name="T6" fmla="*/ 0 w 13"/>
                  <a:gd name="T7" fmla="*/ 3 h 4"/>
                  <a:gd name="T8" fmla="*/ 1 w 13"/>
                  <a:gd name="T9" fmla="*/ 3 h 4"/>
                  <a:gd name="T10" fmla="*/ 1 w 13"/>
                  <a:gd name="T11" fmla="*/ 3 h 4"/>
                  <a:gd name="T12" fmla="*/ 1 w 13"/>
                  <a:gd name="T13" fmla="*/ 3 h 4"/>
                  <a:gd name="T14" fmla="*/ 2 w 13"/>
                  <a:gd name="T15" fmla="*/ 3 h 4"/>
                  <a:gd name="T16" fmla="*/ 2 w 13"/>
                  <a:gd name="T17" fmla="*/ 3 h 4"/>
                  <a:gd name="T18" fmla="*/ 2 w 13"/>
                  <a:gd name="T19" fmla="*/ 3 h 4"/>
                  <a:gd name="T20" fmla="*/ 2 w 13"/>
                  <a:gd name="T21" fmla="*/ 3 h 4"/>
                  <a:gd name="T22" fmla="*/ 3 w 13"/>
                  <a:gd name="T23" fmla="*/ 3 h 4"/>
                  <a:gd name="T24" fmla="*/ 3 w 13"/>
                  <a:gd name="T25" fmla="*/ 3 h 4"/>
                  <a:gd name="T26" fmla="*/ 3 w 13"/>
                  <a:gd name="T27" fmla="*/ 3 h 4"/>
                  <a:gd name="T28" fmla="*/ 3 w 13"/>
                  <a:gd name="T29" fmla="*/ 2 h 4"/>
                  <a:gd name="T30" fmla="*/ 4 w 13"/>
                  <a:gd name="T31" fmla="*/ 2 h 4"/>
                  <a:gd name="T32" fmla="*/ 4 w 13"/>
                  <a:gd name="T33" fmla="*/ 2 h 4"/>
                  <a:gd name="T34" fmla="*/ 4 w 13"/>
                  <a:gd name="T35" fmla="*/ 2 h 4"/>
                  <a:gd name="T36" fmla="*/ 5 w 13"/>
                  <a:gd name="T37" fmla="*/ 2 h 4"/>
                  <a:gd name="T38" fmla="*/ 5 w 13"/>
                  <a:gd name="T39" fmla="*/ 2 h 4"/>
                  <a:gd name="T40" fmla="*/ 5 w 13"/>
                  <a:gd name="T41" fmla="*/ 2 h 4"/>
                  <a:gd name="T42" fmla="*/ 6 w 13"/>
                  <a:gd name="T43" fmla="*/ 2 h 4"/>
                  <a:gd name="T44" fmla="*/ 6 w 13"/>
                  <a:gd name="T45" fmla="*/ 2 h 4"/>
                  <a:gd name="T46" fmla="*/ 6 w 13"/>
                  <a:gd name="T47" fmla="*/ 1 h 4"/>
                  <a:gd name="T48" fmla="*/ 6 w 13"/>
                  <a:gd name="T49" fmla="*/ 1 h 4"/>
                  <a:gd name="T50" fmla="*/ 7 w 13"/>
                  <a:gd name="T51" fmla="*/ 1 h 4"/>
                  <a:gd name="T52" fmla="*/ 7 w 13"/>
                  <a:gd name="T53" fmla="*/ 1 h 4"/>
                  <a:gd name="T54" fmla="*/ 7 w 13"/>
                  <a:gd name="T55" fmla="*/ 1 h 4"/>
                  <a:gd name="T56" fmla="*/ 7 w 13"/>
                  <a:gd name="T57" fmla="*/ 1 h 4"/>
                  <a:gd name="T58" fmla="*/ 8 w 13"/>
                  <a:gd name="T59" fmla="*/ 1 h 4"/>
                  <a:gd name="T60" fmla="*/ 8 w 13"/>
                  <a:gd name="T61" fmla="*/ 1 h 4"/>
                  <a:gd name="T62" fmla="*/ 8 w 13"/>
                  <a:gd name="T63" fmla="*/ 1 h 4"/>
                  <a:gd name="T64" fmla="*/ 9 w 13"/>
                  <a:gd name="T65" fmla="*/ 1 h 4"/>
                  <a:gd name="T66" fmla="*/ 9 w 13"/>
                  <a:gd name="T67" fmla="*/ 0 h 4"/>
                  <a:gd name="T68" fmla="*/ 9 w 13"/>
                  <a:gd name="T69" fmla="*/ 0 h 4"/>
                  <a:gd name="T70" fmla="*/ 9 w 13"/>
                  <a:gd name="T71" fmla="*/ 0 h 4"/>
                  <a:gd name="T72" fmla="*/ 10 w 13"/>
                  <a:gd name="T73" fmla="*/ 0 h 4"/>
                  <a:gd name="T74" fmla="*/ 10 w 13"/>
                  <a:gd name="T75" fmla="*/ 0 h 4"/>
                  <a:gd name="T76" fmla="*/ 10 w 13"/>
                  <a:gd name="T77" fmla="*/ 0 h 4"/>
                  <a:gd name="T78" fmla="*/ 11 w 13"/>
                  <a:gd name="T79" fmla="*/ 0 h 4"/>
                  <a:gd name="T80" fmla="*/ 11 w 13"/>
                  <a:gd name="T81" fmla="*/ 0 h 4"/>
                  <a:gd name="T82" fmla="*/ 11 w 13"/>
                  <a:gd name="T83" fmla="*/ 1 h 4"/>
                  <a:gd name="T84" fmla="*/ 11 w 13"/>
                  <a:gd name="T85" fmla="*/ 1 h 4"/>
                  <a:gd name="T86" fmla="*/ 12 w 13"/>
                  <a:gd name="T87" fmla="*/ 1 h 4"/>
                  <a:gd name="T88" fmla="*/ 12 w 13"/>
                  <a:gd name="T89" fmla="*/ 1 h 4"/>
                  <a:gd name="T90" fmla="*/ 12 w 13"/>
                  <a:gd name="T91" fmla="*/ 1 h 4"/>
                  <a:gd name="T92" fmla="*/ 13 w 13"/>
                  <a:gd name="T93" fmla="*/ 1 h 4"/>
                  <a:gd name="T94" fmla="*/ 13 w 13"/>
                  <a:gd name="T95" fmla="*/ 1 h 4"/>
                  <a:gd name="T96" fmla="*/ 13 w 13"/>
                  <a:gd name="T97" fmla="*/ 1 h 4"/>
                  <a:gd name="T98" fmla="*/ 13 w 13"/>
                  <a:gd name="T9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0" name="Freeform 272"/>
              <p:cNvSpPr>
                <a:spLocks/>
              </p:cNvSpPr>
              <p:nvPr/>
            </p:nvSpPr>
            <p:spPr bwMode="auto">
              <a:xfrm>
                <a:off x="4416" y="2250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1 w 14"/>
                  <a:gd name="T3" fmla="*/ 2 h 2"/>
                  <a:gd name="T4" fmla="*/ 1 w 14"/>
                  <a:gd name="T5" fmla="*/ 2 h 2"/>
                  <a:gd name="T6" fmla="*/ 1 w 14"/>
                  <a:gd name="T7" fmla="*/ 2 h 2"/>
                  <a:gd name="T8" fmla="*/ 2 w 14"/>
                  <a:gd name="T9" fmla="*/ 2 h 2"/>
                  <a:gd name="T10" fmla="*/ 2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3 w 14"/>
                  <a:gd name="T17" fmla="*/ 2 h 2"/>
                  <a:gd name="T18" fmla="*/ 3 w 14"/>
                  <a:gd name="T19" fmla="*/ 2 h 2"/>
                  <a:gd name="T20" fmla="*/ 3 w 14"/>
                  <a:gd name="T21" fmla="*/ 2 h 2"/>
                  <a:gd name="T22" fmla="*/ 4 w 14"/>
                  <a:gd name="T23" fmla="*/ 2 h 2"/>
                  <a:gd name="T24" fmla="*/ 4 w 14"/>
                  <a:gd name="T25" fmla="*/ 2 h 2"/>
                  <a:gd name="T26" fmla="*/ 4 w 14"/>
                  <a:gd name="T27" fmla="*/ 2 h 2"/>
                  <a:gd name="T28" fmla="*/ 5 w 14"/>
                  <a:gd name="T29" fmla="*/ 2 h 2"/>
                  <a:gd name="T30" fmla="*/ 5 w 14"/>
                  <a:gd name="T31" fmla="*/ 2 h 2"/>
                  <a:gd name="T32" fmla="*/ 5 w 14"/>
                  <a:gd name="T33" fmla="*/ 2 h 2"/>
                  <a:gd name="T34" fmla="*/ 5 w 14"/>
                  <a:gd name="T35" fmla="*/ 2 h 2"/>
                  <a:gd name="T36" fmla="*/ 6 w 14"/>
                  <a:gd name="T37" fmla="*/ 2 h 2"/>
                  <a:gd name="T38" fmla="*/ 6 w 14"/>
                  <a:gd name="T39" fmla="*/ 2 h 2"/>
                  <a:gd name="T40" fmla="*/ 6 w 14"/>
                  <a:gd name="T41" fmla="*/ 2 h 2"/>
                  <a:gd name="T42" fmla="*/ 6 w 14"/>
                  <a:gd name="T43" fmla="*/ 2 h 2"/>
                  <a:gd name="T44" fmla="*/ 7 w 14"/>
                  <a:gd name="T45" fmla="*/ 2 h 2"/>
                  <a:gd name="T46" fmla="*/ 7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8 w 14"/>
                  <a:gd name="T53" fmla="*/ 2 h 2"/>
                  <a:gd name="T54" fmla="*/ 8 w 14"/>
                  <a:gd name="T55" fmla="*/ 2 h 2"/>
                  <a:gd name="T56" fmla="*/ 8 w 14"/>
                  <a:gd name="T57" fmla="*/ 2 h 2"/>
                  <a:gd name="T58" fmla="*/ 9 w 14"/>
                  <a:gd name="T59" fmla="*/ 2 h 2"/>
                  <a:gd name="T60" fmla="*/ 9 w 14"/>
                  <a:gd name="T61" fmla="*/ 2 h 2"/>
                  <a:gd name="T62" fmla="*/ 9 w 14"/>
                  <a:gd name="T63" fmla="*/ 2 h 2"/>
                  <a:gd name="T64" fmla="*/ 10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1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2 w 14"/>
                  <a:gd name="T79" fmla="*/ 2 h 2"/>
                  <a:gd name="T80" fmla="*/ 12 w 14"/>
                  <a:gd name="T81" fmla="*/ 1 h 2"/>
                  <a:gd name="T82" fmla="*/ 12 w 14"/>
                  <a:gd name="T83" fmla="*/ 1 h 2"/>
                  <a:gd name="T84" fmla="*/ 12 w 14"/>
                  <a:gd name="T85" fmla="*/ 1 h 2"/>
                  <a:gd name="T86" fmla="*/ 12 w 14"/>
                  <a:gd name="T87" fmla="*/ 1 h 2"/>
                  <a:gd name="T88" fmla="*/ 13 w 14"/>
                  <a:gd name="T89" fmla="*/ 1 h 2"/>
                  <a:gd name="T90" fmla="*/ 13 w 14"/>
                  <a:gd name="T91" fmla="*/ 1 h 2"/>
                  <a:gd name="T92" fmla="*/ 13 w 14"/>
                  <a:gd name="T93" fmla="*/ 1 h 2"/>
                  <a:gd name="T94" fmla="*/ 14 w 14"/>
                  <a:gd name="T95" fmla="*/ 1 h 2"/>
                  <a:gd name="T96" fmla="*/ 14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1" name="Freeform 273"/>
              <p:cNvSpPr>
                <a:spLocks/>
              </p:cNvSpPr>
              <p:nvPr/>
            </p:nvSpPr>
            <p:spPr bwMode="auto">
              <a:xfrm>
                <a:off x="4430" y="2248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1 w 14"/>
                  <a:gd name="T3" fmla="*/ 2 h 2"/>
                  <a:gd name="T4" fmla="*/ 1 w 14"/>
                  <a:gd name="T5" fmla="*/ 2 h 2"/>
                  <a:gd name="T6" fmla="*/ 1 w 14"/>
                  <a:gd name="T7" fmla="*/ 1 h 2"/>
                  <a:gd name="T8" fmla="*/ 2 w 14"/>
                  <a:gd name="T9" fmla="*/ 1 h 2"/>
                  <a:gd name="T10" fmla="*/ 2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3 w 14"/>
                  <a:gd name="T17" fmla="*/ 1 h 2"/>
                  <a:gd name="T18" fmla="*/ 3 w 14"/>
                  <a:gd name="T19" fmla="*/ 1 h 2"/>
                  <a:gd name="T20" fmla="*/ 3 w 14"/>
                  <a:gd name="T21" fmla="*/ 1 h 2"/>
                  <a:gd name="T22" fmla="*/ 4 w 14"/>
                  <a:gd name="T23" fmla="*/ 1 h 2"/>
                  <a:gd name="T24" fmla="*/ 4 w 14"/>
                  <a:gd name="T25" fmla="*/ 1 h 2"/>
                  <a:gd name="T26" fmla="*/ 4 w 14"/>
                  <a:gd name="T27" fmla="*/ 0 h 2"/>
                  <a:gd name="T28" fmla="*/ 4 w 14"/>
                  <a:gd name="T29" fmla="*/ 0 h 2"/>
                  <a:gd name="T30" fmla="*/ 5 w 14"/>
                  <a:gd name="T31" fmla="*/ 0 h 2"/>
                  <a:gd name="T32" fmla="*/ 5 w 14"/>
                  <a:gd name="T33" fmla="*/ 0 h 2"/>
                  <a:gd name="T34" fmla="*/ 5 w 14"/>
                  <a:gd name="T35" fmla="*/ 0 h 2"/>
                  <a:gd name="T36" fmla="*/ 5 w 14"/>
                  <a:gd name="T37" fmla="*/ 0 h 2"/>
                  <a:gd name="T38" fmla="*/ 6 w 14"/>
                  <a:gd name="T39" fmla="*/ 0 h 2"/>
                  <a:gd name="T40" fmla="*/ 6 w 14"/>
                  <a:gd name="T41" fmla="*/ 0 h 2"/>
                  <a:gd name="T42" fmla="*/ 6 w 14"/>
                  <a:gd name="T43" fmla="*/ 0 h 2"/>
                  <a:gd name="T44" fmla="*/ 6 w 14"/>
                  <a:gd name="T45" fmla="*/ 0 h 2"/>
                  <a:gd name="T46" fmla="*/ 7 w 14"/>
                  <a:gd name="T47" fmla="*/ 0 h 2"/>
                  <a:gd name="T48" fmla="*/ 7 w 14"/>
                  <a:gd name="T49" fmla="*/ 0 h 2"/>
                  <a:gd name="T50" fmla="*/ 7 w 14"/>
                  <a:gd name="T51" fmla="*/ 0 h 2"/>
                  <a:gd name="T52" fmla="*/ 8 w 14"/>
                  <a:gd name="T53" fmla="*/ 0 h 2"/>
                  <a:gd name="T54" fmla="*/ 8 w 14"/>
                  <a:gd name="T55" fmla="*/ 0 h 2"/>
                  <a:gd name="T56" fmla="*/ 8 w 14"/>
                  <a:gd name="T57" fmla="*/ 0 h 2"/>
                  <a:gd name="T58" fmla="*/ 9 w 14"/>
                  <a:gd name="T59" fmla="*/ 0 h 2"/>
                  <a:gd name="T60" fmla="*/ 9 w 14"/>
                  <a:gd name="T61" fmla="*/ 0 h 2"/>
                  <a:gd name="T62" fmla="*/ 9 w 14"/>
                  <a:gd name="T63" fmla="*/ 0 h 2"/>
                  <a:gd name="T64" fmla="*/ 9 w 14"/>
                  <a:gd name="T65" fmla="*/ 0 h 2"/>
                  <a:gd name="T66" fmla="*/ 10 w 14"/>
                  <a:gd name="T67" fmla="*/ 0 h 2"/>
                  <a:gd name="T68" fmla="*/ 10 w 14"/>
                  <a:gd name="T69" fmla="*/ 0 h 2"/>
                  <a:gd name="T70" fmla="*/ 10 w 14"/>
                  <a:gd name="T71" fmla="*/ 0 h 2"/>
                  <a:gd name="T72" fmla="*/ 10 w 14"/>
                  <a:gd name="T73" fmla="*/ 0 h 2"/>
                  <a:gd name="T74" fmla="*/ 11 w 14"/>
                  <a:gd name="T75" fmla="*/ 0 h 2"/>
                  <a:gd name="T76" fmla="*/ 11 w 14"/>
                  <a:gd name="T77" fmla="*/ 0 h 2"/>
                  <a:gd name="T78" fmla="*/ 11 w 14"/>
                  <a:gd name="T79" fmla="*/ 0 h 2"/>
                  <a:gd name="T80" fmla="*/ 12 w 14"/>
                  <a:gd name="T81" fmla="*/ 0 h 2"/>
                  <a:gd name="T82" fmla="*/ 12 w 14"/>
                  <a:gd name="T83" fmla="*/ 0 h 2"/>
                  <a:gd name="T84" fmla="*/ 12 w 14"/>
                  <a:gd name="T85" fmla="*/ 0 h 2"/>
                  <a:gd name="T86" fmla="*/ 12 w 14"/>
                  <a:gd name="T87" fmla="*/ 0 h 2"/>
                  <a:gd name="T88" fmla="*/ 13 w 14"/>
                  <a:gd name="T89" fmla="*/ 0 h 2"/>
                  <a:gd name="T90" fmla="*/ 13 w 14"/>
                  <a:gd name="T91" fmla="*/ 0 h 2"/>
                  <a:gd name="T92" fmla="*/ 13 w 14"/>
                  <a:gd name="T93" fmla="*/ 0 h 2"/>
                  <a:gd name="T94" fmla="*/ 14 w 14"/>
                  <a:gd name="T95" fmla="*/ 0 h 2"/>
                  <a:gd name="T96" fmla="*/ 14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2" name="Freeform 274"/>
              <p:cNvSpPr>
                <a:spLocks/>
              </p:cNvSpPr>
              <p:nvPr/>
            </p:nvSpPr>
            <p:spPr bwMode="auto">
              <a:xfrm>
                <a:off x="4444" y="2248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2 w 14"/>
                  <a:gd name="T9" fmla="*/ 0 h 1"/>
                  <a:gd name="T10" fmla="*/ 2 w 14"/>
                  <a:gd name="T11" fmla="*/ 0 h 1"/>
                  <a:gd name="T12" fmla="*/ 2 w 14"/>
                  <a:gd name="T13" fmla="*/ 0 h 1"/>
                  <a:gd name="T14" fmla="*/ 2 w 14"/>
                  <a:gd name="T15" fmla="*/ 0 h 1"/>
                  <a:gd name="T16" fmla="*/ 2 w 14"/>
                  <a:gd name="T17" fmla="*/ 0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6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7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2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3 w 14"/>
                  <a:gd name="T87" fmla="*/ 1 h 1"/>
                  <a:gd name="T88" fmla="*/ 13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4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3" name="Freeform 275"/>
              <p:cNvSpPr>
                <a:spLocks/>
              </p:cNvSpPr>
              <p:nvPr/>
            </p:nvSpPr>
            <p:spPr bwMode="auto">
              <a:xfrm>
                <a:off x="4458" y="2245"/>
                <a:ext cx="14" cy="5"/>
              </a:xfrm>
              <a:custGeom>
                <a:avLst/>
                <a:gdLst>
                  <a:gd name="T0" fmla="*/ 0 w 14"/>
                  <a:gd name="T1" fmla="*/ 4 h 5"/>
                  <a:gd name="T2" fmla="*/ 0 w 14"/>
                  <a:gd name="T3" fmla="*/ 4 h 5"/>
                  <a:gd name="T4" fmla="*/ 1 w 14"/>
                  <a:gd name="T5" fmla="*/ 4 h 5"/>
                  <a:gd name="T6" fmla="*/ 1 w 14"/>
                  <a:gd name="T7" fmla="*/ 4 h 5"/>
                  <a:gd name="T8" fmla="*/ 1 w 14"/>
                  <a:gd name="T9" fmla="*/ 4 h 5"/>
                  <a:gd name="T10" fmla="*/ 2 w 14"/>
                  <a:gd name="T11" fmla="*/ 4 h 5"/>
                  <a:gd name="T12" fmla="*/ 2 w 14"/>
                  <a:gd name="T13" fmla="*/ 5 h 5"/>
                  <a:gd name="T14" fmla="*/ 2 w 14"/>
                  <a:gd name="T15" fmla="*/ 5 h 5"/>
                  <a:gd name="T16" fmla="*/ 2 w 14"/>
                  <a:gd name="T17" fmla="*/ 5 h 5"/>
                  <a:gd name="T18" fmla="*/ 3 w 14"/>
                  <a:gd name="T19" fmla="*/ 5 h 5"/>
                  <a:gd name="T20" fmla="*/ 3 w 14"/>
                  <a:gd name="T21" fmla="*/ 5 h 5"/>
                  <a:gd name="T22" fmla="*/ 3 w 14"/>
                  <a:gd name="T23" fmla="*/ 4 h 5"/>
                  <a:gd name="T24" fmla="*/ 4 w 14"/>
                  <a:gd name="T25" fmla="*/ 4 h 5"/>
                  <a:gd name="T26" fmla="*/ 4 w 14"/>
                  <a:gd name="T27" fmla="*/ 3 h 5"/>
                  <a:gd name="T28" fmla="*/ 4 w 14"/>
                  <a:gd name="T29" fmla="*/ 3 h 5"/>
                  <a:gd name="T30" fmla="*/ 4 w 14"/>
                  <a:gd name="T31" fmla="*/ 3 h 5"/>
                  <a:gd name="T32" fmla="*/ 5 w 14"/>
                  <a:gd name="T33" fmla="*/ 3 h 5"/>
                  <a:gd name="T34" fmla="*/ 5 w 14"/>
                  <a:gd name="T35" fmla="*/ 2 h 5"/>
                  <a:gd name="T36" fmla="*/ 5 w 14"/>
                  <a:gd name="T37" fmla="*/ 2 h 5"/>
                  <a:gd name="T38" fmla="*/ 6 w 14"/>
                  <a:gd name="T39" fmla="*/ 2 h 5"/>
                  <a:gd name="T40" fmla="*/ 6 w 14"/>
                  <a:gd name="T41" fmla="*/ 2 h 5"/>
                  <a:gd name="T42" fmla="*/ 6 w 14"/>
                  <a:gd name="T43" fmla="*/ 2 h 5"/>
                  <a:gd name="T44" fmla="*/ 6 w 14"/>
                  <a:gd name="T45" fmla="*/ 2 h 5"/>
                  <a:gd name="T46" fmla="*/ 7 w 14"/>
                  <a:gd name="T47" fmla="*/ 2 h 5"/>
                  <a:gd name="T48" fmla="*/ 7 w 14"/>
                  <a:gd name="T49" fmla="*/ 2 h 5"/>
                  <a:gd name="T50" fmla="*/ 7 w 14"/>
                  <a:gd name="T51" fmla="*/ 2 h 5"/>
                  <a:gd name="T52" fmla="*/ 7 w 14"/>
                  <a:gd name="T53" fmla="*/ 1 h 5"/>
                  <a:gd name="T54" fmla="*/ 8 w 14"/>
                  <a:gd name="T55" fmla="*/ 1 h 5"/>
                  <a:gd name="T56" fmla="*/ 8 w 14"/>
                  <a:gd name="T57" fmla="*/ 1 h 5"/>
                  <a:gd name="T58" fmla="*/ 8 w 14"/>
                  <a:gd name="T59" fmla="*/ 1 h 5"/>
                  <a:gd name="T60" fmla="*/ 9 w 14"/>
                  <a:gd name="T61" fmla="*/ 1 h 5"/>
                  <a:gd name="T62" fmla="*/ 9 w 14"/>
                  <a:gd name="T63" fmla="*/ 1 h 5"/>
                  <a:gd name="T64" fmla="*/ 9 w 14"/>
                  <a:gd name="T65" fmla="*/ 1 h 5"/>
                  <a:gd name="T66" fmla="*/ 10 w 14"/>
                  <a:gd name="T67" fmla="*/ 1 h 5"/>
                  <a:gd name="T68" fmla="*/ 10 w 14"/>
                  <a:gd name="T69" fmla="*/ 1 h 5"/>
                  <a:gd name="T70" fmla="*/ 10 w 14"/>
                  <a:gd name="T71" fmla="*/ 1 h 5"/>
                  <a:gd name="T72" fmla="*/ 10 w 14"/>
                  <a:gd name="T73" fmla="*/ 1 h 5"/>
                  <a:gd name="T74" fmla="*/ 11 w 14"/>
                  <a:gd name="T75" fmla="*/ 1 h 5"/>
                  <a:gd name="T76" fmla="*/ 11 w 14"/>
                  <a:gd name="T77" fmla="*/ 1 h 5"/>
                  <a:gd name="T78" fmla="*/ 11 w 14"/>
                  <a:gd name="T79" fmla="*/ 1 h 5"/>
                  <a:gd name="T80" fmla="*/ 11 w 14"/>
                  <a:gd name="T81" fmla="*/ 1 h 5"/>
                  <a:gd name="T82" fmla="*/ 12 w 14"/>
                  <a:gd name="T83" fmla="*/ 1 h 5"/>
                  <a:gd name="T84" fmla="*/ 12 w 14"/>
                  <a:gd name="T85" fmla="*/ 1 h 5"/>
                  <a:gd name="T86" fmla="*/ 12 w 14"/>
                  <a:gd name="T87" fmla="*/ 0 h 5"/>
                  <a:gd name="T88" fmla="*/ 12 w 14"/>
                  <a:gd name="T89" fmla="*/ 0 h 5"/>
                  <a:gd name="T90" fmla="*/ 13 w 14"/>
                  <a:gd name="T91" fmla="*/ 0 h 5"/>
                  <a:gd name="T92" fmla="*/ 13 w 14"/>
                  <a:gd name="T93" fmla="*/ 0 h 5"/>
                  <a:gd name="T94" fmla="*/ 13 w 14"/>
                  <a:gd name="T95" fmla="*/ 0 h 5"/>
                  <a:gd name="T96" fmla="*/ 14 w 14"/>
                  <a:gd name="T97" fmla="*/ 0 h 5"/>
                  <a:gd name="T98" fmla="*/ 14 w 14"/>
                  <a:gd name="T9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4" name="Freeform 276"/>
              <p:cNvSpPr>
                <a:spLocks/>
              </p:cNvSpPr>
              <p:nvPr/>
            </p:nvSpPr>
            <p:spPr bwMode="auto">
              <a:xfrm>
                <a:off x="4472" y="2241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3 h 4"/>
                  <a:gd name="T4" fmla="*/ 1 w 14"/>
                  <a:gd name="T5" fmla="*/ 3 h 4"/>
                  <a:gd name="T6" fmla="*/ 1 w 14"/>
                  <a:gd name="T7" fmla="*/ 3 h 4"/>
                  <a:gd name="T8" fmla="*/ 1 w 14"/>
                  <a:gd name="T9" fmla="*/ 3 h 4"/>
                  <a:gd name="T10" fmla="*/ 2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2 h 4"/>
                  <a:gd name="T18" fmla="*/ 3 w 14"/>
                  <a:gd name="T19" fmla="*/ 2 h 4"/>
                  <a:gd name="T20" fmla="*/ 3 w 14"/>
                  <a:gd name="T21" fmla="*/ 2 h 4"/>
                  <a:gd name="T22" fmla="*/ 3 w 14"/>
                  <a:gd name="T23" fmla="*/ 2 h 4"/>
                  <a:gd name="T24" fmla="*/ 3 w 14"/>
                  <a:gd name="T25" fmla="*/ 2 h 4"/>
                  <a:gd name="T26" fmla="*/ 4 w 14"/>
                  <a:gd name="T27" fmla="*/ 2 h 4"/>
                  <a:gd name="T28" fmla="*/ 4 w 14"/>
                  <a:gd name="T29" fmla="*/ 2 h 4"/>
                  <a:gd name="T30" fmla="*/ 4 w 14"/>
                  <a:gd name="T31" fmla="*/ 2 h 4"/>
                  <a:gd name="T32" fmla="*/ 5 w 14"/>
                  <a:gd name="T33" fmla="*/ 2 h 4"/>
                  <a:gd name="T34" fmla="*/ 5 w 14"/>
                  <a:gd name="T35" fmla="*/ 2 h 4"/>
                  <a:gd name="T36" fmla="*/ 5 w 14"/>
                  <a:gd name="T37" fmla="*/ 2 h 4"/>
                  <a:gd name="T38" fmla="*/ 5 w 14"/>
                  <a:gd name="T39" fmla="*/ 2 h 4"/>
                  <a:gd name="T40" fmla="*/ 6 w 14"/>
                  <a:gd name="T41" fmla="*/ 2 h 4"/>
                  <a:gd name="T42" fmla="*/ 6 w 14"/>
                  <a:gd name="T43" fmla="*/ 2 h 4"/>
                  <a:gd name="T44" fmla="*/ 6 w 14"/>
                  <a:gd name="T45" fmla="*/ 2 h 4"/>
                  <a:gd name="T46" fmla="*/ 7 w 14"/>
                  <a:gd name="T47" fmla="*/ 2 h 4"/>
                  <a:gd name="T48" fmla="*/ 7 w 14"/>
                  <a:gd name="T49" fmla="*/ 2 h 4"/>
                  <a:gd name="T50" fmla="*/ 7 w 14"/>
                  <a:gd name="T51" fmla="*/ 2 h 4"/>
                  <a:gd name="T52" fmla="*/ 8 w 14"/>
                  <a:gd name="T53" fmla="*/ 2 h 4"/>
                  <a:gd name="T54" fmla="*/ 8 w 14"/>
                  <a:gd name="T55" fmla="*/ 2 h 4"/>
                  <a:gd name="T56" fmla="*/ 8 w 14"/>
                  <a:gd name="T57" fmla="*/ 1 h 4"/>
                  <a:gd name="T58" fmla="*/ 8 w 14"/>
                  <a:gd name="T59" fmla="*/ 1 h 4"/>
                  <a:gd name="T60" fmla="*/ 9 w 14"/>
                  <a:gd name="T61" fmla="*/ 1 h 4"/>
                  <a:gd name="T62" fmla="*/ 9 w 14"/>
                  <a:gd name="T63" fmla="*/ 1 h 4"/>
                  <a:gd name="T64" fmla="*/ 9 w 14"/>
                  <a:gd name="T65" fmla="*/ 1 h 4"/>
                  <a:gd name="T66" fmla="*/ 9 w 14"/>
                  <a:gd name="T67" fmla="*/ 1 h 4"/>
                  <a:gd name="T68" fmla="*/ 10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0 w 14"/>
                  <a:gd name="T75" fmla="*/ 1 h 4"/>
                  <a:gd name="T76" fmla="*/ 11 w 14"/>
                  <a:gd name="T77" fmla="*/ 1 h 4"/>
                  <a:gd name="T78" fmla="*/ 11 w 14"/>
                  <a:gd name="T79" fmla="*/ 1 h 4"/>
                  <a:gd name="T80" fmla="*/ 11 w 14"/>
                  <a:gd name="T81" fmla="*/ 1 h 4"/>
                  <a:gd name="T82" fmla="*/ 12 w 14"/>
                  <a:gd name="T83" fmla="*/ 0 h 4"/>
                  <a:gd name="T84" fmla="*/ 12 w 14"/>
                  <a:gd name="T85" fmla="*/ 0 h 4"/>
                  <a:gd name="T86" fmla="*/ 12 w 14"/>
                  <a:gd name="T87" fmla="*/ 0 h 4"/>
                  <a:gd name="T88" fmla="*/ 12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3 w 14"/>
                  <a:gd name="T95" fmla="*/ 0 h 4"/>
                  <a:gd name="T96" fmla="*/ 14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5" name="Freeform 277"/>
              <p:cNvSpPr>
                <a:spLocks/>
              </p:cNvSpPr>
              <p:nvPr/>
            </p:nvSpPr>
            <p:spPr bwMode="auto">
              <a:xfrm>
                <a:off x="4486" y="2240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1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1 h 1"/>
                  <a:gd name="T30" fmla="*/ 4 w 14"/>
                  <a:gd name="T31" fmla="*/ 0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8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3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6" name="Freeform 278"/>
              <p:cNvSpPr>
                <a:spLocks/>
              </p:cNvSpPr>
              <p:nvPr/>
            </p:nvSpPr>
            <p:spPr bwMode="auto">
              <a:xfrm>
                <a:off x="4500" y="2240"/>
                <a:ext cx="14" cy="2"/>
              </a:xfrm>
              <a:custGeom>
                <a:avLst/>
                <a:gdLst>
                  <a:gd name="T0" fmla="*/ 0 w 14"/>
                  <a:gd name="T1" fmla="*/ 1 h 2"/>
                  <a:gd name="T2" fmla="*/ 0 w 14"/>
                  <a:gd name="T3" fmla="*/ 1 h 2"/>
                  <a:gd name="T4" fmla="*/ 0 w 14"/>
                  <a:gd name="T5" fmla="*/ 1 h 2"/>
                  <a:gd name="T6" fmla="*/ 1 w 14"/>
                  <a:gd name="T7" fmla="*/ 1 h 2"/>
                  <a:gd name="T8" fmla="*/ 1 w 14"/>
                  <a:gd name="T9" fmla="*/ 1 h 2"/>
                  <a:gd name="T10" fmla="*/ 1 w 14"/>
                  <a:gd name="T11" fmla="*/ 1 h 2"/>
                  <a:gd name="T12" fmla="*/ 2 w 14"/>
                  <a:gd name="T13" fmla="*/ 1 h 2"/>
                  <a:gd name="T14" fmla="*/ 2 w 14"/>
                  <a:gd name="T15" fmla="*/ 1 h 2"/>
                  <a:gd name="T16" fmla="*/ 2 w 14"/>
                  <a:gd name="T17" fmla="*/ 1 h 2"/>
                  <a:gd name="T18" fmla="*/ 2 w 14"/>
                  <a:gd name="T19" fmla="*/ 1 h 2"/>
                  <a:gd name="T20" fmla="*/ 3 w 14"/>
                  <a:gd name="T21" fmla="*/ 1 h 2"/>
                  <a:gd name="T22" fmla="*/ 3 w 14"/>
                  <a:gd name="T23" fmla="*/ 2 h 2"/>
                  <a:gd name="T24" fmla="*/ 3 w 14"/>
                  <a:gd name="T25" fmla="*/ 1 h 2"/>
                  <a:gd name="T26" fmla="*/ 4 w 14"/>
                  <a:gd name="T27" fmla="*/ 2 h 2"/>
                  <a:gd name="T28" fmla="*/ 4 w 14"/>
                  <a:gd name="T29" fmla="*/ 2 h 2"/>
                  <a:gd name="T30" fmla="*/ 4 w 14"/>
                  <a:gd name="T31" fmla="*/ 2 h 2"/>
                  <a:gd name="T32" fmla="*/ 4 w 14"/>
                  <a:gd name="T33" fmla="*/ 2 h 2"/>
                  <a:gd name="T34" fmla="*/ 5 w 14"/>
                  <a:gd name="T35" fmla="*/ 2 h 2"/>
                  <a:gd name="T36" fmla="*/ 5 w 14"/>
                  <a:gd name="T37" fmla="*/ 2 h 2"/>
                  <a:gd name="T38" fmla="*/ 5 w 14"/>
                  <a:gd name="T39" fmla="*/ 1 h 2"/>
                  <a:gd name="T40" fmla="*/ 5 w 14"/>
                  <a:gd name="T41" fmla="*/ 1 h 2"/>
                  <a:gd name="T42" fmla="*/ 6 w 14"/>
                  <a:gd name="T43" fmla="*/ 1 h 2"/>
                  <a:gd name="T44" fmla="*/ 6 w 14"/>
                  <a:gd name="T45" fmla="*/ 1 h 2"/>
                  <a:gd name="T46" fmla="*/ 6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7 w 14"/>
                  <a:gd name="T53" fmla="*/ 1 h 2"/>
                  <a:gd name="T54" fmla="*/ 7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10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1 w 14"/>
                  <a:gd name="T83" fmla="*/ 1 h 2"/>
                  <a:gd name="T84" fmla="*/ 12 w 14"/>
                  <a:gd name="T85" fmla="*/ 1 h 2"/>
                  <a:gd name="T86" fmla="*/ 12 w 14"/>
                  <a:gd name="T87" fmla="*/ 1 h 2"/>
                  <a:gd name="T88" fmla="*/ 12 w 14"/>
                  <a:gd name="T89" fmla="*/ 1 h 2"/>
                  <a:gd name="T90" fmla="*/ 12 w 14"/>
                  <a:gd name="T91" fmla="*/ 1 h 2"/>
                  <a:gd name="T92" fmla="*/ 13 w 14"/>
                  <a:gd name="T93" fmla="*/ 1 h 2"/>
                  <a:gd name="T94" fmla="*/ 13 w 14"/>
                  <a:gd name="T95" fmla="*/ 1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7" name="Freeform 279"/>
              <p:cNvSpPr>
                <a:spLocks/>
              </p:cNvSpPr>
              <p:nvPr/>
            </p:nvSpPr>
            <p:spPr bwMode="auto">
              <a:xfrm>
                <a:off x="4514" y="2234"/>
                <a:ext cx="13" cy="6"/>
              </a:xfrm>
              <a:custGeom>
                <a:avLst/>
                <a:gdLst>
                  <a:gd name="T0" fmla="*/ 0 w 13"/>
                  <a:gd name="T1" fmla="*/ 6 h 6"/>
                  <a:gd name="T2" fmla="*/ 0 w 13"/>
                  <a:gd name="T3" fmla="*/ 5 h 6"/>
                  <a:gd name="T4" fmla="*/ 0 w 13"/>
                  <a:gd name="T5" fmla="*/ 5 h 6"/>
                  <a:gd name="T6" fmla="*/ 1 w 13"/>
                  <a:gd name="T7" fmla="*/ 5 h 6"/>
                  <a:gd name="T8" fmla="*/ 1 w 13"/>
                  <a:gd name="T9" fmla="*/ 4 h 6"/>
                  <a:gd name="T10" fmla="*/ 1 w 13"/>
                  <a:gd name="T11" fmla="*/ 4 h 6"/>
                  <a:gd name="T12" fmla="*/ 2 w 13"/>
                  <a:gd name="T13" fmla="*/ 4 h 6"/>
                  <a:gd name="T14" fmla="*/ 2 w 13"/>
                  <a:gd name="T15" fmla="*/ 4 h 6"/>
                  <a:gd name="T16" fmla="*/ 2 w 13"/>
                  <a:gd name="T17" fmla="*/ 3 h 6"/>
                  <a:gd name="T18" fmla="*/ 2 w 13"/>
                  <a:gd name="T19" fmla="*/ 3 h 6"/>
                  <a:gd name="T20" fmla="*/ 3 w 13"/>
                  <a:gd name="T21" fmla="*/ 2 h 6"/>
                  <a:gd name="T22" fmla="*/ 3 w 13"/>
                  <a:gd name="T23" fmla="*/ 2 h 6"/>
                  <a:gd name="T24" fmla="*/ 3 w 13"/>
                  <a:gd name="T25" fmla="*/ 2 h 6"/>
                  <a:gd name="T26" fmla="*/ 3 w 13"/>
                  <a:gd name="T27" fmla="*/ 2 h 6"/>
                  <a:gd name="T28" fmla="*/ 4 w 13"/>
                  <a:gd name="T29" fmla="*/ 1 h 6"/>
                  <a:gd name="T30" fmla="*/ 4 w 13"/>
                  <a:gd name="T31" fmla="*/ 1 h 6"/>
                  <a:gd name="T32" fmla="*/ 4 w 13"/>
                  <a:gd name="T33" fmla="*/ 1 h 6"/>
                  <a:gd name="T34" fmla="*/ 5 w 13"/>
                  <a:gd name="T35" fmla="*/ 1 h 6"/>
                  <a:gd name="T36" fmla="*/ 5 w 13"/>
                  <a:gd name="T37" fmla="*/ 1 h 6"/>
                  <a:gd name="T38" fmla="*/ 5 w 13"/>
                  <a:gd name="T39" fmla="*/ 0 h 6"/>
                  <a:gd name="T40" fmla="*/ 5 w 13"/>
                  <a:gd name="T41" fmla="*/ 0 h 6"/>
                  <a:gd name="T42" fmla="*/ 6 w 13"/>
                  <a:gd name="T43" fmla="*/ 0 h 6"/>
                  <a:gd name="T44" fmla="*/ 6 w 13"/>
                  <a:gd name="T45" fmla="*/ 0 h 6"/>
                  <a:gd name="T46" fmla="*/ 6 w 13"/>
                  <a:gd name="T47" fmla="*/ 0 h 6"/>
                  <a:gd name="T48" fmla="*/ 7 w 13"/>
                  <a:gd name="T49" fmla="*/ 0 h 6"/>
                  <a:gd name="T50" fmla="*/ 7 w 13"/>
                  <a:gd name="T51" fmla="*/ 0 h 6"/>
                  <a:gd name="T52" fmla="*/ 7 w 13"/>
                  <a:gd name="T53" fmla="*/ 0 h 6"/>
                  <a:gd name="T54" fmla="*/ 7 w 13"/>
                  <a:gd name="T55" fmla="*/ 0 h 6"/>
                  <a:gd name="T56" fmla="*/ 8 w 13"/>
                  <a:gd name="T57" fmla="*/ 0 h 6"/>
                  <a:gd name="T58" fmla="*/ 8 w 13"/>
                  <a:gd name="T59" fmla="*/ 0 h 6"/>
                  <a:gd name="T60" fmla="*/ 8 w 13"/>
                  <a:gd name="T61" fmla="*/ 1 h 6"/>
                  <a:gd name="T62" fmla="*/ 8 w 13"/>
                  <a:gd name="T63" fmla="*/ 1 h 6"/>
                  <a:gd name="T64" fmla="*/ 9 w 13"/>
                  <a:gd name="T65" fmla="*/ 1 h 6"/>
                  <a:gd name="T66" fmla="*/ 9 w 13"/>
                  <a:gd name="T67" fmla="*/ 1 h 6"/>
                  <a:gd name="T68" fmla="*/ 9 w 13"/>
                  <a:gd name="T69" fmla="*/ 1 h 6"/>
                  <a:gd name="T70" fmla="*/ 9 w 13"/>
                  <a:gd name="T71" fmla="*/ 1 h 6"/>
                  <a:gd name="T72" fmla="*/ 10 w 13"/>
                  <a:gd name="T73" fmla="*/ 1 h 6"/>
                  <a:gd name="T74" fmla="*/ 10 w 13"/>
                  <a:gd name="T75" fmla="*/ 1 h 6"/>
                  <a:gd name="T76" fmla="*/ 10 w 13"/>
                  <a:gd name="T77" fmla="*/ 1 h 6"/>
                  <a:gd name="T78" fmla="*/ 11 w 13"/>
                  <a:gd name="T79" fmla="*/ 1 h 6"/>
                  <a:gd name="T80" fmla="*/ 11 w 13"/>
                  <a:gd name="T81" fmla="*/ 1 h 6"/>
                  <a:gd name="T82" fmla="*/ 11 w 13"/>
                  <a:gd name="T83" fmla="*/ 1 h 6"/>
                  <a:gd name="T84" fmla="*/ 11 w 13"/>
                  <a:gd name="T85" fmla="*/ 1 h 6"/>
                  <a:gd name="T86" fmla="*/ 12 w 13"/>
                  <a:gd name="T87" fmla="*/ 1 h 6"/>
                  <a:gd name="T88" fmla="*/ 12 w 13"/>
                  <a:gd name="T89" fmla="*/ 1 h 6"/>
                  <a:gd name="T90" fmla="*/ 12 w 13"/>
                  <a:gd name="T91" fmla="*/ 1 h 6"/>
                  <a:gd name="T92" fmla="*/ 13 w 13"/>
                  <a:gd name="T93" fmla="*/ 1 h 6"/>
                  <a:gd name="T94" fmla="*/ 13 w 13"/>
                  <a:gd name="T95" fmla="*/ 1 h 6"/>
                  <a:gd name="T96" fmla="*/ 13 w 13"/>
                  <a:gd name="T97" fmla="*/ 1 h 6"/>
                  <a:gd name="T98" fmla="*/ 13 w 13"/>
                  <a:gd name="T9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8" name="Freeform 280"/>
              <p:cNvSpPr>
                <a:spLocks/>
              </p:cNvSpPr>
              <p:nvPr/>
            </p:nvSpPr>
            <p:spPr bwMode="auto">
              <a:xfrm>
                <a:off x="4527" y="2232"/>
                <a:ext cx="14" cy="4"/>
              </a:xfrm>
              <a:custGeom>
                <a:avLst/>
                <a:gdLst>
                  <a:gd name="T0" fmla="*/ 1 w 14"/>
                  <a:gd name="T1" fmla="*/ 3 h 4"/>
                  <a:gd name="T2" fmla="*/ 1 w 14"/>
                  <a:gd name="T3" fmla="*/ 3 h 4"/>
                  <a:gd name="T4" fmla="*/ 1 w 14"/>
                  <a:gd name="T5" fmla="*/ 3 h 4"/>
                  <a:gd name="T6" fmla="*/ 1 w 14"/>
                  <a:gd name="T7" fmla="*/ 3 h 4"/>
                  <a:gd name="T8" fmla="*/ 2 w 14"/>
                  <a:gd name="T9" fmla="*/ 3 h 4"/>
                  <a:gd name="T10" fmla="*/ 2 w 14"/>
                  <a:gd name="T11" fmla="*/ 3 h 4"/>
                  <a:gd name="T12" fmla="*/ 2 w 14"/>
                  <a:gd name="T13" fmla="*/ 3 h 4"/>
                  <a:gd name="T14" fmla="*/ 3 w 14"/>
                  <a:gd name="T15" fmla="*/ 3 h 4"/>
                  <a:gd name="T16" fmla="*/ 3 w 14"/>
                  <a:gd name="T17" fmla="*/ 3 h 4"/>
                  <a:gd name="T18" fmla="*/ 3 w 14"/>
                  <a:gd name="T19" fmla="*/ 3 h 4"/>
                  <a:gd name="T20" fmla="*/ 3 w 14"/>
                  <a:gd name="T21" fmla="*/ 3 h 4"/>
                  <a:gd name="T22" fmla="*/ 4 w 14"/>
                  <a:gd name="T23" fmla="*/ 3 h 4"/>
                  <a:gd name="T24" fmla="*/ 4 w 14"/>
                  <a:gd name="T25" fmla="*/ 3 h 4"/>
                  <a:gd name="T26" fmla="*/ 4 w 14"/>
                  <a:gd name="T27" fmla="*/ 3 h 4"/>
                  <a:gd name="T28" fmla="*/ 5 w 14"/>
                  <a:gd name="T29" fmla="*/ 3 h 4"/>
                  <a:gd name="T30" fmla="*/ 5 w 14"/>
                  <a:gd name="T31" fmla="*/ 3 h 4"/>
                  <a:gd name="T32" fmla="*/ 5 w 14"/>
                  <a:gd name="T33" fmla="*/ 4 h 4"/>
                  <a:gd name="T34" fmla="*/ 5 w 14"/>
                  <a:gd name="T35" fmla="*/ 4 h 4"/>
                  <a:gd name="T36" fmla="*/ 6 w 14"/>
                  <a:gd name="T37" fmla="*/ 4 h 4"/>
                  <a:gd name="T38" fmla="*/ 6 w 14"/>
                  <a:gd name="T39" fmla="*/ 4 h 4"/>
                  <a:gd name="T40" fmla="*/ 6 w 14"/>
                  <a:gd name="T41" fmla="*/ 4 h 4"/>
                  <a:gd name="T42" fmla="*/ 7 w 14"/>
                  <a:gd name="T43" fmla="*/ 4 h 4"/>
                  <a:gd name="T44" fmla="*/ 7 w 14"/>
                  <a:gd name="T45" fmla="*/ 4 h 4"/>
                  <a:gd name="T46" fmla="*/ 7 w 14"/>
                  <a:gd name="T47" fmla="*/ 4 h 4"/>
                  <a:gd name="T48" fmla="*/ 7 w 14"/>
                  <a:gd name="T49" fmla="*/ 4 h 4"/>
                  <a:gd name="T50" fmla="*/ 7 w 14"/>
                  <a:gd name="T51" fmla="*/ 4 h 4"/>
                  <a:gd name="T52" fmla="*/ 8 w 14"/>
                  <a:gd name="T53" fmla="*/ 4 h 4"/>
                  <a:gd name="T54" fmla="*/ 8 w 14"/>
                  <a:gd name="T55" fmla="*/ 4 h 4"/>
                  <a:gd name="T56" fmla="*/ 8 w 14"/>
                  <a:gd name="T57" fmla="*/ 4 h 4"/>
                  <a:gd name="T58" fmla="*/ 9 w 14"/>
                  <a:gd name="T59" fmla="*/ 4 h 4"/>
                  <a:gd name="T60" fmla="*/ 9 w 14"/>
                  <a:gd name="T61" fmla="*/ 4 h 4"/>
                  <a:gd name="T62" fmla="*/ 9 w 14"/>
                  <a:gd name="T63" fmla="*/ 4 h 4"/>
                  <a:gd name="T64" fmla="*/ 9 w 14"/>
                  <a:gd name="T65" fmla="*/ 3 h 4"/>
                  <a:gd name="T66" fmla="*/ 10 w 14"/>
                  <a:gd name="T67" fmla="*/ 3 h 4"/>
                  <a:gd name="T68" fmla="*/ 10 w 14"/>
                  <a:gd name="T69" fmla="*/ 3 h 4"/>
                  <a:gd name="T70" fmla="*/ 10 w 14"/>
                  <a:gd name="T71" fmla="*/ 3 h 4"/>
                  <a:gd name="T72" fmla="*/ 11 w 14"/>
                  <a:gd name="T73" fmla="*/ 2 h 4"/>
                  <a:gd name="T74" fmla="*/ 11 w 14"/>
                  <a:gd name="T75" fmla="*/ 2 h 4"/>
                  <a:gd name="T76" fmla="*/ 11 w 14"/>
                  <a:gd name="T77" fmla="*/ 2 h 4"/>
                  <a:gd name="T78" fmla="*/ 12 w 14"/>
                  <a:gd name="T79" fmla="*/ 2 h 4"/>
                  <a:gd name="T80" fmla="*/ 12 w 14"/>
                  <a:gd name="T81" fmla="*/ 1 h 4"/>
                  <a:gd name="T82" fmla="*/ 12 w 14"/>
                  <a:gd name="T83" fmla="*/ 1 h 4"/>
                  <a:gd name="T84" fmla="*/ 12 w 14"/>
                  <a:gd name="T85" fmla="*/ 1 h 4"/>
                  <a:gd name="T86" fmla="*/ 13 w 14"/>
                  <a:gd name="T87" fmla="*/ 1 h 4"/>
                  <a:gd name="T88" fmla="*/ 13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4 w 14"/>
                  <a:gd name="T95" fmla="*/ 0 h 4"/>
                  <a:gd name="T96" fmla="*/ 14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3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89" name="Freeform 281"/>
              <p:cNvSpPr>
                <a:spLocks/>
              </p:cNvSpPr>
              <p:nvPr/>
            </p:nvSpPr>
            <p:spPr bwMode="auto">
              <a:xfrm>
                <a:off x="4541" y="2231"/>
                <a:ext cx="14" cy="2"/>
              </a:xfrm>
              <a:custGeom>
                <a:avLst/>
                <a:gdLst>
                  <a:gd name="T0" fmla="*/ 0 w 14"/>
                  <a:gd name="T1" fmla="*/ 1 h 2"/>
                  <a:gd name="T2" fmla="*/ 1 w 14"/>
                  <a:gd name="T3" fmla="*/ 0 h 2"/>
                  <a:gd name="T4" fmla="*/ 1 w 14"/>
                  <a:gd name="T5" fmla="*/ 0 h 2"/>
                  <a:gd name="T6" fmla="*/ 1 w 14"/>
                  <a:gd name="T7" fmla="*/ 0 h 2"/>
                  <a:gd name="T8" fmla="*/ 1 w 14"/>
                  <a:gd name="T9" fmla="*/ 0 h 2"/>
                  <a:gd name="T10" fmla="*/ 2 w 14"/>
                  <a:gd name="T11" fmla="*/ 0 h 2"/>
                  <a:gd name="T12" fmla="*/ 2 w 14"/>
                  <a:gd name="T13" fmla="*/ 0 h 2"/>
                  <a:gd name="T14" fmla="*/ 2 w 14"/>
                  <a:gd name="T15" fmla="*/ 0 h 2"/>
                  <a:gd name="T16" fmla="*/ 3 w 14"/>
                  <a:gd name="T17" fmla="*/ 0 h 2"/>
                  <a:gd name="T18" fmla="*/ 3 w 14"/>
                  <a:gd name="T19" fmla="*/ 0 h 2"/>
                  <a:gd name="T20" fmla="*/ 3 w 14"/>
                  <a:gd name="T21" fmla="*/ 0 h 2"/>
                  <a:gd name="T22" fmla="*/ 4 w 14"/>
                  <a:gd name="T23" fmla="*/ 0 h 2"/>
                  <a:gd name="T24" fmla="*/ 4 w 14"/>
                  <a:gd name="T25" fmla="*/ 1 h 2"/>
                  <a:gd name="T26" fmla="*/ 4 w 14"/>
                  <a:gd name="T27" fmla="*/ 1 h 2"/>
                  <a:gd name="T28" fmla="*/ 4 w 14"/>
                  <a:gd name="T29" fmla="*/ 1 h 2"/>
                  <a:gd name="T30" fmla="*/ 5 w 14"/>
                  <a:gd name="T31" fmla="*/ 1 h 2"/>
                  <a:gd name="T32" fmla="*/ 5 w 14"/>
                  <a:gd name="T33" fmla="*/ 1 h 2"/>
                  <a:gd name="T34" fmla="*/ 5 w 14"/>
                  <a:gd name="T35" fmla="*/ 1 h 2"/>
                  <a:gd name="T36" fmla="*/ 5 w 14"/>
                  <a:gd name="T37" fmla="*/ 1 h 2"/>
                  <a:gd name="T38" fmla="*/ 6 w 14"/>
                  <a:gd name="T39" fmla="*/ 1 h 2"/>
                  <a:gd name="T40" fmla="*/ 6 w 14"/>
                  <a:gd name="T41" fmla="*/ 1 h 2"/>
                  <a:gd name="T42" fmla="*/ 6 w 14"/>
                  <a:gd name="T43" fmla="*/ 1 h 2"/>
                  <a:gd name="T44" fmla="*/ 7 w 14"/>
                  <a:gd name="T45" fmla="*/ 1 h 2"/>
                  <a:gd name="T46" fmla="*/ 7 w 14"/>
                  <a:gd name="T47" fmla="*/ 1 h 2"/>
                  <a:gd name="T48" fmla="*/ 7 w 14"/>
                  <a:gd name="T49" fmla="*/ 1 h 2"/>
                  <a:gd name="T50" fmla="*/ 7 w 14"/>
                  <a:gd name="T51" fmla="*/ 1 h 2"/>
                  <a:gd name="T52" fmla="*/ 8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9 w 14"/>
                  <a:gd name="T59" fmla="*/ 1 h 2"/>
                  <a:gd name="T60" fmla="*/ 9 w 14"/>
                  <a:gd name="T61" fmla="*/ 2 h 2"/>
                  <a:gd name="T62" fmla="*/ 9 w 14"/>
                  <a:gd name="T63" fmla="*/ 2 h 2"/>
                  <a:gd name="T64" fmla="*/ 10 w 14"/>
                  <a:gd name="T65" fmla="*/ 2 h 2"/>
                  <a:gd name="T66" fmla="*/ 10 w 14"/>
                  <a:gd name="T67" fmla="*/ 2 h 2"/>
                  <a:gd name="T68" fmla="*/ 10 w 14"/>
                  <a:gd name="T69" fmla="*/ 2 h 2"/>
                  <a:gd name="T70" fmla="*/ 10 w 14"/>
                  <a:gd name="T71" fmla="*/ 2 h 2"/>
                  <a:gd name="T72" fmla="*/ 11 w 14"/>
                  <a:gd name="T73" fmla="*/ 2 h 2"/>
                  <a:gd name="T74" fmla="*/ 11 w 14"/>
                  <a:gd name="T75" fmla="*/ 2 h 2"/>
                  <a:gd name="T76" fmla="*/ 11 w 14"/>
                  <a:gd name="T77" fmla="*/ 2 h 2"/>
                  <a:gd name="T78" fmla="*/ 11 w 14"/>
                  <a:gd name="T79" fmla="*/ 2 h 2"/>
                  <a:gd name="T80" fmla="*/ 11 w 14"/>
                  <a:gd name="T81" fmla="*/ 2 h 2"/>
                  <a:gd name="T82" fmla="*/ 12 w 14"/>
                  <a:gd name="T83" fmla="*/ 2 h 2"/>
                  <a:gd name="T84" fmla="*/ 12 w 14"/>
                  <a:gd name="T85" fmla="*/ 2 h 2"/>
                  <a:gd name="T86" fmla="*/ 12 w 14"/>
                  <a:gd name="T87" fmla="*/ 2 h 2"/>
                  <a:gd name="T88" fmla="*/ 13 w 14"/>
                  <a:gd name="T89" fmla="*/ 2 h 2"/>
                  <a:gd name="T90" fmla="*/ 13 w 14"/>
                  <a:gd name="T91" fmla="*/ 2 h 2"/>
                  <a:gd name="T92" fmla="*/ 13 w 14"/>
                  <a:gd name="T93" fmla="*/ 2 h 2"/>
                  <a:gd name="T94" fmla="*/ 13 w 14"/>
                  <a:gd name="T95" fmla="*/ 2 h 2"/>
                  <a:gd name="T96" fmla="*/ 14 w 14"/>
                  <a:gd name="T97" fmla="*/ 2 h 2"/>
                  <a:gd name="T98" fmla="*/ 14 w 14"/>
                  <a:gd name="T9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0" name="Freeform 282"/>
              <p:cNvSpPr>
                <a:spLocks/>
              </p:cNvSpPr>
              <p:nvPr/>
            </p:nvSpPr>
            <p:spPr bwMode="auto">
              <a:xfrm>
                <a:off x="4555" y="2227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1 w 14"/>
                  <a:gd name="T3" fmla="*/ 6 h 6"/>
                  <a:gd name="T4" fmla="*/ 1 w 14"/>
                  <a:gd name="T5" fmla="*/ 6 h 6"/>
                  <a:gd name="T6" fmla="*/ 1 w 14"/>
                  <a:gd name="T7" fmla="*/ 6 h 6"/>
                  <a:gd name="T8" fmla="*/ 1 w 14"/>
                  <a:gd name="T9" fmla="*/ 6 h 6"/>
                  <a:gd name="T10" fmla="*/ 2 w 14"/>
                  <a:gd name="T11" fmla="*/ 6 h 6"/>
                  <a:gd name="T12" fmla="*/ 2 w 14"/>
                  <a:gd name="T13" fmla="*/ 6 h 6"/>
                  <a:gd name="T14" fmla="*/ 2 w 14"/>
                  <a:gd name="T15" fmla="*/ 6 h 6"/>
                  <a:gd name="T16" fmla="*/ 3 w 14"/>
                  <a:gd name="T17" fmla="*/ 6 h 6"/>
                  <a:gd name="T18" fmla="*/ 3 w 14"/>
                  <a:gd name="T19" fmla="*/ 6 h 6"/>
                  <a:gd name="T20" fmla="*/ 3 w 14"/>
                  <a:gd name="T21" fmla="*/ 6 h 6"/>
                  <a:gd name="T22" fmla="*/ 3 w 14"/>
                  <a:gd name="T23" fmla="*/ 6 h 6"/>
                  <a:gd name="T24" fmla="*/ 3 w 14"/>
                  <a:gd name="T25" fmla="*/ 6 h 6"/>
                  <a:gd name="T26" fmla="*/ 4 w 14"/>
                  <a:gd name="T27" fmla="*/ 6 h 6"/>
                  <a:gd name="T28" fmla="*/ 4 w 14"/>
                  <a:gd name="T29" fmla="*/ 6 h 6"/>
                  <a:gd name="T30" fmla="*/ 4 w 14"/>
                  <a:gd name="T31" fmla="*/ 6 h 6"/>
                  <a:gd name="T32" fmla="*/ 5 w 14"/>
                  <a:gd name="T33" fmla="*/ 6 h 6"/>
                  <a:gd name="T34" fmla="*/ 5 w 14"/>
                  <a:gd name="T35" fmla="*/ 6 h 6"/>
                  <a:gd name="T36" fmla="*/ 5 w 14"/>
                  <a:gd name="T37" fmla="*/ 6 h 6"/>
                  <a:gd name="T38" fmla="*/ 6 w 14"/>
                  <a:gd name="T39" fmla="*/ 6 h 6"/>
                  <a:gd name="T40" fmla="*/ 6 w 14"/>
                  <a:gd name="T41" fmla="*/ 6 h 6"/>
                  <a:gd name="T42" fmla="*/ 6 w 14"/>
                  <a:gd name="T43" fmla="*/ 6 h 6"/>
                  <a:gd name="T44" fmla="*/ 6 w 14"/>
                  <a:gd name="T45" fmla="*/ 6 h 6"/>
                  <a:gd name="T46" fmla="*/ 7 w 14"/>
                  <a:gd name="T47" fmla="*/ 6 h 6"/>
                  <a:gd name="T48" fmla="*/ 7 w 14"/>
                  <a:gd name="T49" fmla="*/ 6 h 6"/>
                  <a:gd name="T50" fmla="*/ 7 w 14"/>
                  <a:gd name="T51" fmla="*/ 6 h 6"/>
                  <a:gd name="T52" fmla="*/ 8 w 14"/>
                  <a:gd name="T53" fmla="*/ 6 h 6"/>
                  <a:gd name="T54" fmla="*/ 8 w 14"/>
                  <a:gd name="T55" fmla="*/ 5 h 6"/>
                  <a:gd name="T56" fmla="*/ 8 w 14"/>
                  <a:gd name="T57" fmla="*/ 4 h 6"/>
                  <a:gd name="T58" fmla="*/ 8 w 14"/>
                  <a:gd name="T59" fmla="*/ 4 h 6"/>
                  <a:gd name="T60" fmla="*/ 9 w 14"/>
                  <a:gd name="T61" fmla="*/ 4 h 6"/>
                  <a:gd name="T62" fmla="*/ 9 w 14"/>
                  <a:gd name="T63" fmla="*/ 3 h 6"/>
                  <a:gd name="T64" fmla="*/ 9 w 14"/>
                  <a:gd name="T65" fmla="*/ 3 h 6"/>
                  <a:gd name="T66" fmla="*/ 9 w 14"/>
                  <a:gd name="T67" fmla="*/ 3 h 6"/>
                  <a:gd name="T68" fmla="*/ 10 w 14"/>
                  <a:gd name="T69" fmla="*/ 2 h 6"/>
                  <a:gd name="T70" fmla="*/ 10 w 14"/>
                  <a:gd name="T71" fmla="*/ 2 h 6"/>
                  <a:gd name="T72" fmla="*/ 10 w 14"/>
                  <a:gd name="T73" fmla="*/ 2 h 6"/>
                  <a:gd name="T74" fmla="*/ 11 w 14"/>
                  <a:gd name="T75" fmla="*/ 2 h 6"/>
                  <a:gd name="T76" fmla="*/ 11 w 14"/>
                  <a:gd name="T77" fmla="*/ 2 h 6"/>
                  <a:gd name="T78" fmla="*/ 11 w 14"/>
                  <a:gd name="T79" fmla="*/ 2 h 6"/>
                  <a:gd name="T80" fmla="*/ 11 w 14"/>
                  <a:gd name="T81" fmla="*/ 2 h 6"/>
                  <a:gd name="T82" fmla="*/ 12 w 14"/>
                  <a:gd name="T83" fmla="*/ 1 h 6"/>
                  <a:gd name="T84" fmla="*/ 12 w 14"/>
                  <a:gd name="T85" fmla="*/ 1 h 6"/>
                  <a:gd name="T86" fmla="*/ 12 w 14"/>
                  <a:gd name="T87" fmla="*/ 1 h 6"/>
                  <a:gd name="T88" fmla="*/ 13 w 14"/>
                  <a:gd name="T89" fmla="*/ 1 h 6"/>
                  <a:gd name="T90" fmla="*/ 13 w 14"/>
                  <a:gd name="T91" fmla="*/ 1 h 6"/>
                  <a:gd name="T92" fmla="*/ 13 w 14"/>
                  <a:gd name="T93" fmla="*/ 1 h 6"/>
                  <a:gd name="T94" fmla="*/ 14 w 14"/>
                  <a:gd name="T95" fmla="*/ 0 h 6"/>
                  <a:gd name="T96" fmla="*/ 14 w 14"/>
                  <a:gd name="T97" fmla="*/ 0 h 6"/>
                  <a:gd name="T98" fmla="*/ 14 w 14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1" name="Freeform 283"/>
              <p:cNvSpPr>
                <a:spLocks/>
              </p:cNvSpPr>
              <p:nvPr/>
            </p:nvSpPr>
            <p:spPr bwMode="auto">
              <a:xfrm>
                <a:off x="4569" y="2224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0 w 14"/>
                  <a:gd name="T5" fmla="*/ 3 h 3"/>
                  <a:gd name="T6" fmla="*/ 1 w 14"/>
                  <a:gd name="T7" fmla="*/ 2 h 3"/>
                  <a:gd name="T8" fmla="*/ 1 w 14"/>
                  <a:gd name="T9" fmla="*/ 2 h 3"/>
                  <a:gd name="T10" fmla="*/ 1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2 w 14"/>
                  <a:gd name="T17" fmla="*/ 3 h 3"/>
                  <a:gd name="T18" fmla="*/ 3 w 14"/>
                  <a:gd name="T19" fmla="*/ 3 h 3"/>
                  <a:gd name="T20" fmla="*/ 3 w 14"/>
                  <a:gd name="T21" fmla="*/ 3 h 3"/>
                  <a:gd name="T22" fmla="*/ 3 w 14"/>
                  <a:gd name="T23" fmla="*/ 3 h 3"/>
                  <a:gd name="T24" fmla="*/ 3 w 14"/>
                  <a:gd name="T25" fmla="*/ 3 h 3"/>
                  <a:gd name="T26" fmla="*/ 4 w 14"/>
                  <a:gd name="T27" fmla="*/ 2 h 3"/>
                  <a:gd name="T28" fmla="*/ 4 w 14"/>
                  <a:gd name="T29" fmla="*/ 2 h 3"/>
                  <a:gd name="T30" fmla="*/ 4 w 14"/>
                  <a:gd name="T31" fmla="*/ 2 h 3"/>
                  <a:gd name="T32" fmla="*/ 5 w 14"/>
                  <a:gd name="T33" fmla="*/ 2 h 3"/>
                  <a:gd name="T34" fmla="*/ 5 w 14"/>
                  <a:gd name="T35" fmla="*/ 2 h 3"/>
                  <a:gd name="T36" fmla="*/ 5 w 14"/>
                  <a:gd name="T37" fmla="*/ 2 h 3"/>
                  <a:gd name="T38" fmla="*/ 6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1 h 3"/>
                  <a:gd name="T48" fmla="*/ 7 w 14"/>
                  <a:gd name="T49" fmla="*/ 1 h 3"/>
                  <a:gd name="T50" fmla="*/ 7 w 14"/>
                  <a:gd name="T51" fmla="*/ 1 h 3"/>
                  <a:gd name="T52" fmla="*/ 7 w 14"/>
                  <a:gd name="T53" fmla="*/ 1 h 3"/>
                  <a:gd name="T54" fmla="*/ 8 w 14"/>
                  <a:gd name="T55" fmla="*/ 1 h 3"/>
                  <a:gd name="T56" fmla="*/ 8 w 14"/>
                  <a:gd name="T57" fmla="*/ 1 h 3"/>
                  <a:gd name="T58" fmla="*/ 8 w 14"/>
                  <a:gd name="T59" fmla="*/ 1 h 3"/>
                  <a:gd name="T60" fmla="*/ 9 w 14"/>
                  <a:gd name="T61" fmla="*/ 0 h 3"/>
                  <a:gd name="T62" fmla="*/ 9 w 14"/>
                  <a:gd name="T63" fmla="*/ 0 h 3"/>
                  <a:gd name="T64" fmla="*/ 9 w 14"/>
                  <a:gd name="T65" fmla="*/ 0 h 3"/>
                  <a:gd name="T66" fmla="*/ 9 w 14"/>
                  <a:gd name="T67" fmla="*/ 0 h 3"/>
                  <a:gd name="T68" fmla="*/ 10 w 14"/>
                  <a:gd name="T69" fmla="*/ 0 h 3"/>
                  <a:gd name="T70" fmla="*/ 10 w 14"/>
                  <a:gd name="T71" fmla="*/ 0 h 3"/>
                  <a:gd name="T72" fmla="*/ 10 w 14"/>
                  <a:gd name="T73" fmla="*/ 0 h 3"/>
                  <a:gd name="T74" fmla="*/ 11 w 14"/>
                  <a:gd name="T75" fmla="*/ 0 h 3"/>
                  <a:gd name="T76" fmla="*/ 11 w 14"/>
                  <a:gd name="T77" fmla="*/ 0 h 3"/>
                  <a:gd name="T78" fmla="*/ 11 w 14"/>
                  <a:gd name="T79" fmla="*/ 0 h 3"/>
                  <a:gd name="T80" fmla="*/ 11 w 14"/>
                  <a:gd name="T81" fmla="*/ 0 h 3"/>
                  <a:gd name="T82" fmla="*/ 12 w 14"/>
                  <a:gd name="T83" fmla="*/ 0 h 3"/>
                  <a:gd name="T84" fmla="*/ 12 w 14"/>
                  <a:gd name="T85" fmla="*/ 0 h 3"/>
                  <a:gd name="T86" fmla="*/ 12 w 14"/>
                  <a:gd name="T87" fmla="*/ 0 h 3"/>
                  <a:gd name="T88" fmla="*/ 12 w 14"/>
                  <a:gd name="T89" fmla="*/ 0 h 3"/>
                  <a:gd name="T90" fmla="*/ 13 w 14"/>
                  <a:gd name="T91" fmla="*/ 0 h 3"/>
                  <a:gd name="T92" fmla="*/ 13 w 14"/>
                  <a:gd name="T93" fmla="*/ 0 h 3"/>
                  <a:gd name="T94" fmla="*/ 13 w 14"/>
                  <a:gd name="T95" fmla="*/ 0 h 3"/>
                  <a:gd name="T96" fmla="*/ 14 w 14"/>
                  <a:gd name="T97" fmla="*/ 0 h 3"/>
                  <a:gd name="T98" fmla="*/ 14 w 14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2" name="Freeform 284"/>
              <p:cNvSpPr>
                <a:spLocks/>
              </p:cNvSpPr>
              <p:nvPr/>
            </p:nvSpPr>
            <p:spPr bwMode="auto">
              <a:xfrm>
                <a:off x="4583" y="2224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0 h 1"/>
                  <a:gd name="T4" fmla="*/ 1 w 14"/>
                  <a:gd name="T5" fmla="*/ 0 h 1"/>
                  <a:gd name="T6" fmla="*/ 1 w 14"/>
                  <a:gd name="T7" fmla="*/ 0 h 1"/>
                  <a:gd name="T8" fmla="*/ 1 w 14"/>
                  <a:gd name="T9" fmla="*/ 0 h 1"/>
                  <a:gd name="T10" fmla="*/ 1 w 14"/>
                  <a:gd name="T11" fmla="*/ 0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4 w 14"/>
                  <a:gd name="T25" fmla="*/ 1 h 1"/>
                  <a:gd name="T26" fmla="*/ 4 w 14"/>
                  <a:gd name="T27" fmla="*/ 1 h 1"/>
                  <a:gd name="T28" fmla="*/ 4 w 14"/>
                  <a:gd name="T29" fmla="*/ 1 h 1"/>
                  <a:gd name="T30" fmla="*/ 4 w 14"/>
                  <a:gd name="T31" fmla="*/ 1 h 1"/>
                  <a:gd name="T32" fmla="*/ 4 w 14"/>
                  <a:gd name="T33" fmla="*/ 1 h 1"/>
                  <a:gd name="T34" fmla="*/ 5 w 14"/>
                  <a:gd name="T35" fmla="*/ 1 h 1"/>
                  <a:gd name="T36" fmla="*/ 5 w 14"/>
                  <a:gd name="T37" fmla="*/ 1 h 1"/>
                  <a:gd name="T38" fmla="*/ 5 w 14"/>
                  <a:gd name="T39" fmla="*/ 1 h 1"/>
                  <a:gd name="T40" fmla="*/ 6 w 14"/>
                  <a:gd name="T41" fmla="*/ 1 h 1"/>
                  <a:gd name="T42" fmla="*/ 6 w 14"/>
                  <a:gd name="T43" fmla="*/ 1 h 1"/>
                  <a:gd name="T44" fmla="*/ 6 w 14"/>
                  <a:gd name="T45" fmla="*/ 1 h 1"/>
                  <a:gd name="T46" fmla="*/ 7 w 14"/>
                  <a:gd name="T47" fmla="*/ 1 h 1"/>
                  <a:gd name="T48" fmla="*/ 7 w 14"/>
                  <a:gd name="T49" fmla="*/ 1 h 1"/>
                  <a:gd name="T50" fmla="*/ 7 w 14"/>
                  <a:gd name="T51" fmla="*/ 1 h 1"/>
                  <a:gd name="T52" fmla="*/ 7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9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0 w 14"/>
                  <a:gd name="T75" fmla="*/ 1 h 1"/>
                  <a:gd name="T76" fmla="*/ 11 w 14"/>
                  <a:gd name="T77" fmla="*/ 1 h 1"/>
                  <a:gd name="T78" fmla="*/ 11 w 14"/>
                  <a:gd name="T79" fmla="*/ 1 h 1"/>
                  <a:gd name="T80" fmla="*/ 11 w 14"/>
                  <a:gd name="T81" fmla="*/ 1 h 1"/>
                  <a:gd name="T82" fmla="*/ 12 w 14"/>
                  <a:gd name="T83" fmla="*/ 1 h 1"/>
                  <a:gd name="T84" fmla="*/ 12 w 14"/>
                  <a:gd name="T85" fmla="*/ 1 h 1"/>
                  <a:gd name="T86" fmla="*/ 12 w 14"/>
                  <a:gd name="T87" fmla="*/ 1 h 1"/>
                  <a:gd name="T88" fmla="*/ 12 w 14"/>
                  <a:gd name="T89" fmla="*/ 1 h 1"/>
                  <a:gd name="T90" fmla="*/ 13 w 14"/>
                  <a:gd name="T91" fmla="*/ 1 h 1"/>
                  <a:gd name="T92" fmla="*/ 13 w 14"/>
                  <a:gd name="T93" fmla="*/ 1 h 1"/>
                  <a:gd name="T94" fmla="*/ 13 w 14"/>
                  <a:gd name="T95" fmla="*/ 1 h 1"/>
                  <a:gd name="T96" fmla="*/ 14 w 14"/>
                  <a:gd name="T97" fmla="*/ 1 h 1"/>
                  <a:gd name="T98" fmla="*/ 14 w 14"/>
                  <a:gd name="T9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3" name="Freeform 285"/>
              <p:cNvSpPr>
                <a:spLocks/>
              </p:cNvSpPr>
              <p:nvPr/>
            </p:nvSpPr>
            <p:spPr bwMode="auto">
              <a:xfrm>
                <a:off x="4597" y="2223"/>
                <a:ext cx="14" cy="2"/>
              </a:xfrm>
              <a:custGeom>
                <a:avLst/>
                <a:gdLst>
                  <a:gd name="T0" fmla="*/ 0 w 14"/>
                  <a:gd name="T1" fmla="*/ 2 h 2"/>
                  <a:gd name="T2" fmla="*/ 0 w 14"/>
                  <a:gd name="T3" fmla="*/ 2 h 2"/>
                  <a:gd name="T4" fmla="*/ 1 w 14"/>
                  <a:gd name="T5" fmla="*/ 2 h 2"/>
                  <a:gd name="T6" fmla="*/ 1 w 14"/>
                  <a:gd name="T7" fmla="*/ 2 h 2"/>
                  <a:gd name="T8" fmla="*/ 1 w 14"/>
                  <a:gd name="T9" fmla="*/ 2 h 2"/>
                  <a:gd name="T10" fmla="*/ 1 w 14"/>
                  <a:gd name="T11" fmla="*/ 2 h 2"/>
                  <a:gd name="T12" fmla="*/ 2 w 14"/>
                  <a:gd name="T13" fmla="*/ 2 h 2"/>
                  <a:gd name="T14" fmla="*/ 2 w 14"/>
                  <a:gd name="T15" fmla="*/ 2 h 2"/>
                  <a:gd name="T16" fmla="*/ 2 w 14"/>
                  <a:gd name="T17" fmla="*/ 2 h 2"/>
                  <a:gd name="T18" fmla="*/ 2 w 14"/>
                  <a:gd name="T19" fmla="*/ 2 h 2"/>
                  <a:gd name="T20" fmla="*/ 3 w 14"/>
                  <a:gd name="T21" fmla="*/ 2 h 2"/>
                  <a:gd name="T22" fmla="*/ 3 w 14"/>
                  <a:gd name="T23" fmla="*/ 2 h 2"/>
                  <a:gd name="T24" fmla="*/ 3 w 14"/>
                  <a:gd name="T25" fmla="*/ 2 h 2"/>
                  <a:gd name="T26" fmla="*/ 4 w 14"/>
                  <a:gd name="T27" fmla="*/ 2 h 2"/>
                  <a:gd name="T28" fmla="*/ 4 w 14"/>
                  <a:gd name="T29" fmla="*/ 2 h 2"/>
                  <a:gd name="T30" fmla="*/ 4 w 14"/>
                  <a:gd name="T31" fmla="*/ 2 h 2"/>
                  <a:gd name="T32" fmla="*/ 4 w 14"/>
                  <a:gd name="T33" fmla="*/ 2 h 2"/>
                  <a:gd name="T34" fmla="*/ 5 w 14"/>
                  <a:gd name="T35" fmla="*/ 2 h 2"/>
                  <a:gd name="T36" fmla="*/ 5 w 14"/>
                  <a:gd name="T37" fmla="*/ 2 h 2"/>
                  <a:gd name="T38" fmla="*/ 5 w 14"/>
                  <a:gd name="T39" fmla="*/ 2 h 2"/>
                  <a:gd name="T40" fmla="*/ 6 w 14"/>
                  <a:gd name="T41" fmla="*/ 2 h 2"/>
                  <a:gd name="T42" fmla="*/ 6 w 14"/>
                  <a:gd name="T43" fmla="*/ 2 h 2"/>
                  <a:gd name="T44" fmla="*/ 6 w 14"/>
                  <a:gd name="T45" fmla="*/ 2 h 2"/>
                  <a:gd name="T46" fmla="*/ 7 w 14"/>
                  <a:gd name="T47" fmla="*/ 2 h 2"/>
                  <a:gd name="T48" fmla="*/ 7 w 14"/>
                  <a:gd name="T49" fmla="*/ 2 h 2"/>
                  <a:gd name="T50" fmla="*/ 7 w 14"/>
                  <a:gd name="T51" fmla="*/ 2 h 2"/>
                  <a:gd name="T52" fmla="*/ 7 w 14"/>
                  <a:gd name="T53" fmla="*/ 1 h 2"/>
                  <a:gd name="T54" fmla="*/ 8 w 14"/>
                  <a:gd name="T55" fmla="*/ 1 h 2"/>
                  <a:gd name="T56" fmla="*/ 8 w 14"/>
                  <a:gd name="T57" fmla="*/ 1 h 2"/>
                  <a:gd name="T58" fmla="*/ 8 w 14"/>
                  <a:gd name="T59" fmla="*/ 1 h 2"/>
                  <a:gd name="T60" fmla="*/ 8 w 14"/>
                  <a:gd name="T61" fmla="*/ 1 h 2"/>
                  <a:gd name="T62" fmla="*/ 9 w 14"/>
                  <a:gd name="T63" fmla="*/ 1 h 2"/>
                  <a:gd name="T64" fmla="*/ 9 w 14"/>
                  <a:gd name="T65" fmla="*/ 1 h 2"/>
                  <a:gd name="T66" fmla="*/ 9 w 14"/>
                  <a:gd name="T67" fmla="*/ 1 h 2"/>
                  <a:gd name="T68" fmla="*/ 9 w 14"/>
                  <a:gd name="T69" fmla="*/ 1 h 2"/>
                  <a:gd name="T70" fmla="*/ 10 w 14"/>
                  <a:gd name="T71" fmla="*/ 1 h 2"/>
                  <a:gd name="T72" fmla="*/ 10 w 14"/>
                  <a:gd name="T73" fmla="*/ 1 h 2"/>
                  <a:gd name="T74" fmla="*/ 10 w 14"/>
                  <a:gd name="T75" fmla="*/ 1 h 2"/>
                  <a:gd name="T76" fmla="*/ 11 w 14"/>
                  <a:gd name="T77" fmla="*/ 1 h 2"/>
                  <a:gd name="T78" fmla="*/ 11 w 14"/>
                  <a:gd name="T79" fmla="*/ 1 h 2"/>
                  <a:gd name="T80" fmla="*/ 11 w 14"/>
                  <a:gd name="T81" fmla="*/ 1 h 2"/>
                  <a:gd name="T82" fmla="*/ 11 w 14"/>
                  <a:gd name="T83" fmla="*/ 1 h 2"/>
                  <a:gd name="T84" fmla="*/ 12 w 14"/>
                  <a:gd name="T85" fmla="*/ 0 h 2"/>
                  <a:gd name="T86" fmla="*/ 12 w 14"/>
                  <a:gd name="T87" fmla="*/ 0 h 2"/>
                  <a:gd name="T88" fmla="*/ 12 w 14"/>
                  <a:gd name="T89" fmla="*/ 0 h 2"/>
                  <a:gd name="T90" fmla="*/ 13 w 14"/>
                  <a:gd name="T91" fmla="*/ 0 h 2"/>
                  <a:gd name="T92" fmla="*/ 13 w 14"/>
                  <a:gd name="T93" fmla="*/ 0 h 2"/>
                  <a:gd name="T94" fmla="*/ 13 w 14"/>
                  <a:gd name="T95" fmla="*/ 0 h 2"/>
                  <a:gd name="T96" fmla="*/ 13 w 14"/>
                  <a:gd name="T97" fmla="*/ 0 h 2"/>
                  <a:gd name="T98" fmla="*/ 14 w 14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4" name="Freeform 286"/>
              <p:cNvSpPr>
                <a:spLocks/>
              </p:cNvSpPr>
              <p:nvPr/>
            </p:nvSpPr>
            <p:spPr bwMode="auto">
              <a:xfrm>
                <a:off x="4611" y="2222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1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2 w 14"/>
                  <a:gd name="T19" fmla="*/ 1 h 1"/>
                  <a:gd name="T20" fmla="*/ 3 w 14"/>
                  <a:gd name="T21" fmla="*/ 1 h 1"/>
                  <a:gd name="T22" fmla="*/ 3 w 14"/>
                  <a:gd name="T23" fmla="*/ 0 h 1"/>
                  <a:gd name="T24" fmla="*/ 3 w 14"/>
                  <a:gd name="T25" fmla="*/ 0 h 1"/>
                  <a:gd name="T26" fmla="*/ 4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5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6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8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10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1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5" name="Freeform 287"/>
              <p:cNvSpPr>
                <a:spLocks/>
              </p:cNvSpPr>
              <p:nvPr/>
            </p:nvSpPr>
            <p:spPr bwMode="auto">
              <a:xfrm>
                <a:off x="4625" y="2221"/>
                <a:ext cx="14" cy="1"/>
              </a:xfrm>
              <a:custGeom>
                <a:avLst/>
                <a:gdLst>
                  <a:gd name="T0" fmla="*/ 0 w 14"/>
                  <a:gd name="T1" fmla="*/ 1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0 h 1"/>
                  <a:gd name="T18" fmla="*/ 2 w 14"/>
                  <a:gd name="T19" fmla="*/ 0 h 1"/>
                  <a:gd name="T20" fmla="*/ 3 w 14"/>
                  <a:gd name="T21" fmla="*/ 0 h 1"/>
                  <a:gd name="T22" fmla="*/ 3 w 14"/>
                  <a:gd name="T23" fmla="*/ 0 h 1"/>
                  <a:gd name="T24" fmla="*/ 3 w 14"/>
                  <a:gd name="T25" fmla="*/ 0 h 1"/>
                  <a:gd name="T26" fmla="*/ 3 w 14"/>
                  <a:gd name="T27" fmla="*/ 0 h 1"/>
                  <a:gd name="T28" fmla="*/ 4 w 14"/>
                  <a:gd name="T29" fmla="*/ 0 h 1"/>
                  <a:gd name="T30" fmla="*/ 4 w 14"/>
                  <a:gd name="T31" fmla="*/ 0 h 1"/>
                  <a:gd name="T32" fmla="*/ 4 w 14"/>
                  <a:gd name="T33" fmla="*/ 0 h 1"/>
                  <a:gd name="T34" fmla="*/ 4 w 14"/>
                  <a:gd name="T35" fmla="*/ 0 h 1"/>
                  <a:gd name="T36" fmla="*/ 5 w 14"/>
                  <a:gd name="T37" fmla="*/ 0 h 1"/>
                  <a:gd name="T38" fmla="*/ 5 w 14"/>
                  <a:gd name="T39" fmla="*/ 0 h 1"/>
                  <a:gd name="T40" fmla="*/ 5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6 w 14"/>
                  <a:gd name="T47" fmla="*/ 0 h 1"/>
                  <a:gd name="T48" fmla="*/ 6 w 14"/>
                  <a:gd name="T49" fmla="*/ 0 h 1"/>
                  <a:gd name="T50" fmla="*/ 7 w 14"/>
                  <a:gd name="T51" fmla="*/ 0 h 1"/>
                  <a:gd name="T52" fmla="*/ 7 w 14"/>
                  <a:gd name="T53" fmla="*/ 0 h 1"/>
                  <a:gd name="T54" fmla="*/ 7 w 14"/>
                  <a:gd name="T55" fmla="*/ 0 h 1"/>
                  <a:gd name="T56" fmla="*/ 8 w 14"/>
                  <a:gd name="T57" fmla="*/ 0 h 1"/>
                  <a:gd name="T58" fmla="*/ 8 w 14"/>
                  <a:gd name="T59" fmla="*/ 0 h 1"/>
                  <a:gd name="T60" fmla="*/ 8 w 14"/>
                  <a:gd name="T61" fmla="*/ 0 h 1"/>
                  <a:gd name="T62" fmla="*/ 9 w 14"/>
                  <a:gd name="T63" fmla="*/ 0 h 1"/>
                  <a:gd name="T64" fmla="*/ 9 w 14"/>
                  <a:gd name="T65" fmla="*/ 0 h 1"/>
                  <a:gd name="T66" fmla="*/ 9 w 14"/>
                  <a:gd name="T67" fmla="*/ 0 h 1"/>
                  <a:gd name="T68" fmla="*/ 9 w 14"/>
                  <a:gd name="T69" fmla="*/ 0 h 1"/>
                  <a:gd name="T70" fmla="*/ 9 w 14"/>
                  <a:gd name="T71" fmla="*/ 0 h 1"/>
                  <a:gd name="T72" fmla="*/ 10 w 14"/>
                  <a:gd name="T73" fmla="*/ 0 h 1"/>
                  <a:gd name="T74" fmla="*/ 10 w 14"/>
                  <a:gd name="T75" fmla="*/ 0 h 1"/>
                  <a:gd name="T76" fmla="*/ 10 w 14"/>
                  <a:gd name="T77" fmla="*/ 0 h 1"/>
                  <a:gd name="T78" fmla="*/ 11 w 14"/>
                  <a:gd name="T79" fmla="*/ 0 h 1"/>
                  <a:gd name="T80" fmla="*/ 11 w 14"/>
                  <a:gd name="T81" fmla="*/ 0 h 1"/>
                  <a:gd name="T82" fmla="*/ 11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2 w 14"/>
                  <a:gd name="T89" fmla="*/ 0 h 1"/>
                  <a:gd name="T90" fmla="*/ 12 w 14"/>
                  <a:gd name="T91" fmla="*/ 0 h 1"/>
                  <a:gd name="T92" fmla="*/ 13 w 14"/>
                  <a:gd name="T93" fmla="*/ 0 h 1"/>
                  <a:gd name="T94" fmla="*/ 13 w 14"/>
                  <a:gd name="T95" fmla="*/ 0 h 1"/>
                  <a:gd name="T96" fmla="*/ 13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6" name="Freeform 288"/>
              <p:cNvSpPr>
                <a:spLocks/>
              </p:cNvSpPr>
              <p:nvPr/>
            </p:nvSpPr>
            <p:spPr bwMode="auto">
              <a:xfrm>
                <a:off x="4639" y="2217"/>
                <a:ext cx="13" cy="4"/>
              </a:xfrm>
              <a:custGeom>
                <a:avLst/>
                <a:gdLst>
                  <a:gd name="T0" fmla="*/ 0 w 13"/>
                  <a:gd name="T1" fmla="*/ 4 h 4"/>
                  <a:gd name="T2" fmla="*/ 0 w 13"/>
                  <a:gd name="T3" fmla="*/ 4 h 4"/>
                  <a:gd name="T4" fmla="*/ 0 w 13"/>
                  <a:gd name="T5" fmla="*/ 4 h 4"/>
                  <a:gd name="T6" fmla="*/ 1 w 13"/>
                  <a:gd name="T7" fmla="*/ 4 h 4"/>
                  <a:gd name="T8" fmla="*/ 1 w 13"/>
                  <a:gd name="T9" fmla="*/ 3 h 4"/>
                  <a:gd name="T10" fmla="*/ 1 w 13"/>
                  <a:gd name="T11" fmla="*/ 3 h 4"/>
                  <a:gd name="T12" fmla="*/ 1 w 13"/>
                  <a:gd name="T13" fmla="*/ 3 h 4"/>
                  <a:gd name="T14" fmla="*/ 1 w 13"/>
                  <a:gd name="T15" fmla="*/ 3 h 4"/>
                  <a:gd name="T16" fmla="*/ 2 w 13"/>
                  <a:gd name="T17" fmla="*/ 3 h 4"/>
                  <a:gd name="T18" fmla="*/ 2 w 13"/>
                  <a:gd name="T19" fmla="*/ 3 h 4"/>
                  <a:gd name="T20" fmla="*/ 2 w 13"/>
                  <a:gd name="T21" fmla="*/ 3 h 4"/>
                  <a:gd name="T22" fmla="*/ 3 w 13"/>
                  <a:gd name="T23" fmla="*/ 3 h 4"/>
                  <a:gd name="T24" fmla="*/ 3 w 13"/>
                  <a:gd name="T25" fmla="*/ 3 h 4"/>
                  <a:gd name="T26" fmla="*/ 3 w 13"/>
                  <a:gd name="T27" fmla="*/ 3 h 4"/>
                  <a:gd name="T28" fmla="*/ 4 w 13"/>
                  <a:gd name="T29" fmla="*/ 3 h 4"/>
                  <a:gd name="T30" fmla="*/ 4 w 13"/>
                  <a:gd name="T31" fmla="*/ 3 h 4"/>
                  <a:gd name="T32" fmla="*/ 4 w 13"/>
                  <a:gd name="T33" fmla="*/ 3 h 4"/>
                  <a:gd name="T34" fmla="*/ 4 w 13"/>
                  <a:gd name="T35" fmla="*/ 3 h 4"/>
                  <a:gd name="T36" fmla="*/ 5 w 13"/>
                  <a:gd name="T37" fmla="*/ 3 h 4"/>
                  <a:gd name="T38" fmla="*/ 5 w 13"/>
                  <a:gd name="T39" fmla="*/ 3 h 4"/>
                  <a:gd name="T40" fmla="*/ 5 w 13"/>
                  <a:gd name="T41" fmla="*/ 3 h 4"/>
                  <a:gd name="T42" fmla="*/ 6 w 13"/>
                  <a:gd name="T43" fmla="*/ 3 h 4"/>
                  <a:gd name="T44" fmla="*/ 6 w 13"/>
                  <a:gd name="T45" fmla="*/ 3 h 4"/>
                  <a:gd name="T46" fmla="*/ 6 w 13"/>
                  <a:gd name="T47" fmla="*/ 3 h 4"/>
                  <a:gd name="T48" fmla="*/ 7 w 13"/>
                  <a:gd name="T49" fmla="*/ 3 h 4"/>
                  <a:gd name="T50" fmla="*/ 7 w 13"/>
                  <a:gd name="T51" fmla="*/ 3 h 4"/>
                  <a:gd name="T52" fmla="*/ 7 w 13"/>
                  <a:gd name="T53" fmla="*/ 3 h 4"/>
                  <a:gd name="T54" fmla="*/ 7 w 13"/>
                  <a:gd name="T55" fmla="*/ 3 h 4"/>
                  <a:gd name="T56" fmla="*/ 7 w 13"/>
                  <a:gd name="T57" fmla="*/ 2 h 4"/>
                  <a:gd name="T58" fmla="*/ 8 w 13"/>
                  <a:gd name="T59" fmla="*/ 2 h 4"/>
                  <a:gd name="T60" fmla="*/ 8 w 13"/>
                  <a:gd name="T61" fmla="*/ 2 h 4"/>
                  <a:gd name="T62" fmla="*/ 8 w 13"/>
                  <a:gd name="T63" fmla="*/ 2 h 4"/>
                  <a:gd name="T64" fmla="*/ 9 w 13"/>
                  <a:gd name="T65" fmla="*/ 2 h 4"/>
                  <a:gd name="T66" fmla="*/ 9 w 13"/>
                  <a:gd name="T67" fmla="*/ 2 h 4"/>
                  <a:gd name="T68" fmla="*/ 9 w 13"/>
                  <a:gd name="T69" fmla="*/ 2 h 4"/>
                  <a:gd name="T70" fmla="*/ 10 w 13"/>
                  <a:gd name="T71" fmla="*/ 2 h 4"/>
                  <a:gd name="T72" fmla="*/ 10 w 13"/>
                  <a:gd name="T73" fmla="*/ 2 h 4"/>
                  <a:gd name="T74" fmla="*/ 10 w 13"/>
                  <a:gd name="T75" fmla="*/ 2 h 4"/>
                  <a:gd name="T76" fmla="*/ 10 w 13"/>
                  <a:gd name="T77" fmla="*/ 2 h 4"/>
                  <a:gd name="T78" fmla="*/ 11 w 13"/>
                  <a:gd name="T79" fmla="*/ 1 h 4"/>
                  <a:gd name="T80" fmla="*/ 11 w 13"/>
                  <a:gd name="T81" fmla="*/ 1 h 4"/>
                  <a:gd name="T82" fmla="*/ 11 w 13"/>
                  <a:gd name="T83" fmla="*/ 1 h 4"/>
                  <a:gd name="T84" fmla="*/ 12 w 13"/>
                  <a:gd name="T85" fmla="*/ 1 h 4"/>
                  <a:gd name="T86" fmla="*/ 12 w 13"/>
                  <a:gd name="T87" fmla="*/ 1 h 4"/>
                  <a:gd name="T88" fmla="*/ 12 w 13"/>
                  <a:gd name="T89" fmla="*/ 1 h 4"/>
                  <a:gd name="T90" fmla="*/ 13 w 13"/>
                  <a:gd name="T91" fmla="*/ 1 h 4"/>
                  <a:gd name="T92" fmla="*/ 13 w 13"/>
                  <a:gd name="T93" fmla="*/ 1 h 4"/>
                  <a:gd name="T94" fmla="*/ 13 w 13"/>
                  <a:gd name="T95" fmla="*/ 0 h 4"/>
                  <a:gd name="T96" fmla="*/ 13 w 13"/>
                  <a:gd name="T97" fmla="*/ 0 h 4"/>
                  <a:gd name="T98" fmla="*/ 13 w 13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7" name="Freeform 289"/>
              <p:cNvSpPr>
                <a:spLocks/>
              </p:cNvSpPr>
              <p:nvPr/>
            </p:nvSpPr>
            <p:spPr bwMode="auto">
              <a:xfrm>
                <a:off x="4652" y="2209"/>
                <a:ext cx="14" cy="8"/>
              </a:xfrm>
              <a:custGeom>
                <a:avLst/>
                <a:gdLst>
                  <a:gd name="T0" fmla="*/ 0 w 14"/>
                  <a:gd name="T1" fmla="*/ 8 h 8"/>
                  <a:gd name="T2" fmla="*/ 1 w 14"/>
                  <a:gd name="T3" fmla="*/ 8 h 8"/>
                  <a:gd name="T4" fmla="*/ 1 w 14"/>
                  <a:gd name="T5" fmla="*/ 8 h 8"/>
                  <a:gd name="T6" fmla="*/ 1 w 14"/>
                  <a:gd name="T7" fmla="*/ 8 h 8"/>
                  <a:gd name="T8" fmla="*/ 2 w 14"/>
                  <a:gd name="T9" fmla="*/ 8 h 8"/>
                  <a:gd name="T10" fmla="*/ 2 w 14"/>
                  <a:gd name="T11" fmla="*/ 7 h 8"/>
                  <a:gd name="T12" fmla="*/ 2 w 14"/>
                  <a:gd name="T13" fmla="*/ 7 h 8"/>
                  <a:gd name="T14" fmla="*/ 3 w 14"/>
                  <a:gd name="T15" fmla="*/ 7 h 8"/>
                  <a:gd name="T16" fmla="*/ 3 w 14"/>
                  <a:gd name="T17" fmla="*/ 7 h 8"/>
                  <a:gd name="T18" fmla="*/ 3 w 14"/>
                  <a:gd name="T19" fmla="*/ 7 h 8"/>
                  <a:gd name="T20" fmla="*/ 3 w 14"/>
                  <a:gd name="T21" fmla="*/ 7 h 8"/>
                  <a:gd name="T22" fmla="*/ 4 w 14"/>
                  <a:gd name="T23" fmla="*/ 7 h 8"/>
                  <a:gd name="T24" fmla="*/ 4 w 14"/>
                  <a:gd name="T25" fmla="*/ 7 h 8"/>
                  <a:gd name="T26" fmla="*/ 4 w 14"/>
                  <a:gd name="T27" fmla="*/ 6 h 8"/>
                  <a:gd name="T28" fmla="*/ 5 w 14"/>
                  <a:gd name="T29" fmla="*/ 6 h 8"/>
                  <a:gd name="T30" fmla="*/ 5 w 14"/>
                  <a:gd name="T31" fmla="*/ 6 h 8"/>
                  <a:gd name="T32" fmla="*/ 5 w 14"/>
                  <a:gd name="T33" fmla="*/ 6 h 8"/>
                  <a:gd name="T34" fmla="*/ 6 w 14"/>
                  <a:gd name="T35" fmla="*/ 5 h 8"/>
                  <a:gd name="T36" fmla="*/ 6 w 14"/>
                  <a:gd name="T37" fmla="*/ 5 h 8"/>
                  <a:gd name="T38" fmla="*/ 6 w 14"/>
                  <a:gd name="T39" fmla="*/ 5 h 8"/>
                  <a:gd name="T40" fmla="*/ 6 w 14"/>
                  <a:gd name="T41" fmla="*/ 5 h 8"/>
                  <a:gd name="T42" fmla="*/ 6 w 14"/>
                  <a:gd name="T43" fmla="*/ 4 h 8"/>
                  <a:gd name="T44" fmla="*/ 7 w 14"/>
                  <a:gd name="T45" fmla="*/ 4 h 8"/>
                  <a:gd name="T46" fmla="*/ 7 w 14"/>
                  <a:gd name="T47" fmla="*/ 4 h 8"/>
                  <a:gd name="T48" fmla="*/ 7 w 14"/>
                  <a:gd name="T49" fmla="*/ 4 h 8"/>
                  <a:gd name="T50" fmla="*/ 8 w 14"/>
                  <a:gd name="T51" fmla="*/ 3 h 8"/>
                  <a:gd name="T52" fmla="*/ 8 w 14"/>
                  <a:gd name="T53" fmla="*/ 3 h 8"/>
                  <a:gd name="T54" fmla="*/ 8 w 14"/>
                  <a:gd name="T55" fmla="*/ 3 h 8"/>
                  <a:gd name="T56" fmla="*/ 9 w 14"/>
                  <a:gd name="T57" fmla="*/ 3 h 8"/>
                  <a:gd name="T58" fmla="*/ 9 w 14"/>
                  <a:gd name="T59" fmla="*/ 3 h 8"/>
                  <a:gd name="T60" fmla="*/ 9 w 14"/>
                  <a:gd name="T61" fmla="*/ 3 h 8"/>
                  <a:gd name="T62" fmla="*/ 9 w 14"/>
                  <a:gd name="T63" fmla="*/ 2 h 8"/>
                  <a:gd name="T64" fmla="*/ 10 w 14"/>
                  <a:gd name="T65" fmla="*/ 2 h 8"/>
                  <a:gd name="T66" fmla="*/ 10 w 14"/>
                  <a:gd name="T67" fmla="*/ 2 h 8"/>
                  <a:gd name="T68" fmla="*/ 10 w 14"/>
                  <a:gd name="T69" fmla="*/ 2 h 8"/>
                  <a:gd name="T70" fmla="*/ 11 w 14"/>
                  <a:gd name="T71" fmla="*/ 2 h 8"/>
                  <a:gd name="T72" fmla="*/ 11 w 14"/>
                  <a:gd name="T73" fmla="*/ 2 h 8"/>
                  <a:gd name="T74" fmla="*/ 11 w 14"/>
                  <a:gd name="T75" fmla="*/ 1 h 8"/>
                  <a:gd name="T76" fmla="*/ 11 w 14"/>
                  <a:gd name="T77" fmla="*/ 1 h 8"/>
                  <a:gd name="T78" fmla="*/ 12 w 14"/>
                  <a:gd name="T79" fmla="*/ 1 h 8"/>
                  <a:gd name="T80" fmla="*/ 12 w 14"/>
                  <a:gd name="T81" fmla="*/ 1 h 8"/>
                  <a:gd name="T82" fmla="*/ 12 w 14"/>
                  <a:gd name="T83" fmla="*/ 1 h 8"/>
                  <a:gd name="T84" fmla="*/ 12 w 14"/>
                  <a:gd name="T85" fmla="*/ 1 h 8"/>
                  <a:gd name="T86" fmla="*/ 13 w 14"/>
                  <a:gd name="T87" fmla="*/ 1 h 8"/>
                  <a:gd name="T88" fmla="*/ 13 w 14"/>
                  <a:gd name="T89" fmla="*/ 1 h 8"/>
                  <a:gd name="T90" fmla="*/ 13 w 14"/>
                  <a:gd name="T91" fmla="*/ 0 h 8"/>
                  <a:gd name="T92" fmla="*/ 14 w 14"/>
                  <a:gd name="T93" fmla="*/ 0 h 8"/>
                  <a:gd name="T94" fmla="*/ 14 w 14"/>
                  <a:gd name="T95" fmla="*/ 0 h 8"/>
                  <a:gd name="T96" fmla="*/ 14 w 14"/>
                  <a:gd name="T97" fmla="*/ 0 h 8"/>
                  <a:gd name="T98" fmla="*/ 14 w 14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8" name="Freeform 290"/>
              <p:cNvSpPr>
                <a:spLocks/>
              </p:cNvSpPr>
              <p:nvPr/>
            </p:nvSpPr>
            <p:spPr bwMode="auto">
              <a:xfrm>
                <a:off x="4666" y="220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1 w 14"/>
                  <a:gd name="T3" fmla="*/ 7 h 7"/>
                  <a:gd name="T4" fmla="*/ 1 w 14"/>
                  <a:gd name="T5" fmla="*/ 6 h 7"/>
                  <a:gd name="T6" fmla="*/ 1 w 14"/>
                  <a:gd name="T7" fmla="*/ 6 h 7"/>
                  <a:gd name="T8" fmla="*/ 2 w 14"/>
                  <a:gd name="T9" fmla="*/ 6 h 7"/>
                  <a:gd name="T10" fmla="*/ 2 w 14"/>
                  <a:gd name="T11" fmla="*/ 6 h 7"/>
                  <a:gd name="T12" fmla="*/ 2 w 14"/>
                  <a:gd name="T13" fmla="*/ 6 h 7"/>
                  <a:gd name="T14" fmla="*/ 3 w 14"/>
                  <a:gd name="T15" fmla="*/ 6 h 7"/>
                  <a:gd name="T16" fmla="*/ 3 w 14"/>
                  <a:gd name="T17" fmla="*/ 6 h 7"/>
                  <a:gd name="T18" fmla="*/ 3 w 14"/>
                  <a:gd name="T19" fmla="*/ 5 h 7"/>
                  <a:gd name="T20" fmla="*/ 3 w 14"/>
                  <a:gd name="T21" fmla="*/ 5 h 7"/>
                  <a:gd name="T22" fmla="*/ 4 w 14"/>
                  <a:gd name="T23" fmla="*/ 5 h 7"/>
                  <a:gd name="T24" fmla="*/ 4 w 14"/>
                  <a:gd name="T25" fmla="*/ 5 h 7"/>
                  <a:gd name="T26" fmla="*/ 4 w 14"/>
                  <a:gd name="T27" fmla="*/ 5 h 7"/>
                  <a:gd name="T28" fmla="*/ 4 w 14"/>
                  <a:gd name="T29" fmla="*/ 5 h 7"/>
                  <a:gd name="T30" fmla="*/ 5 w 14"/>
                  <a:gd name="T31" fmla="*/ 5 h 7"/>
                  <a:gd name="T32" fmla="*/ 5 w 14"/>
                  <a:gd name="T33" fmla="*/ 5 h 7"/>
                  <a:gd name="T34" fmla="*/ 5 w 14"/>
                  <a:gd name="T35" fmla="*/ 5 h 7"/>
                  <a:gd name="T36" fmla="*/ 6 w 14"/>
                  <a:gd name="T37" fmla="*/ 4 h 7"/>
                  <a:gd name="T38" fmla="*/ 6 w 14"/>
                  <a:gd name="T39" fmla="*/ 4 h 7"/>
                  <a:gd name="T40" fmla="*/ 6 w 14"/>
                  <a:gd name="T41" fmla="*/ 4 h 7"/>
                  <a:gd name="T42" fmla="*/ 6 w 14"/>
                  <a:gd name="T43" fmla="*/ 4 h 7"/>
                  <a:gd name="T44" fmla="*/ 7 w 14"/>
                  <a:gd name="T45" fmla="*/ 4 h 7"/>
                  <a:gd name="T46" fmla="*/ 7 w 14"/>
                  <a:gd name="T47" fmla="*/ 4 h 7"/>
                  <a:gd name="T48" fmla="*/ 7 w 14"/>
                  <a:gd name="T49" fmla="*/ 4 h 7"/>
                  <a:gd name="T50" fmla="*/ 8 w 14"/>
                  <a:gd name="T51" fmla="*/ 3 h 7"/>
                  <a:gd name="T52" fmla="*/ 8 w 14"/>
                  <a:gd name="T53" fmla="*/ 3 h 7"/>
                  <a:gd name="T54" fmla="*/ 8 w 14"/>
                  <a:gd name="T55" fmla="*/ 3 h 7"/>
                  <a:gd name="T56" fmla="*/ 8 w 14"/>
                  <a:gd name="T57" fmla="*/ 3 h 7"/>
                  <a:gd name="T58" fmla="*/ 9 w 14"/>
                  <a:gd name="T59" fmla="*/ 3 h 7"/>
                  <a:gd name="T60" fmla="*/ 9 w 14"/>
                  <a:gd name="T61" fmla="*/ 3 h 7"/>
                  <a:gd name="T62" fmla="*/ 9 w 14"/>
                  <a:gd name="T63" fmla="*/ 3 h 7"/>
                  <a:gd name="T64" fmla="*/ 10 w 14"/>
                  <a:gd name="T65" fmla="*/ 2 h 7"/>
                  <a:gd name="T66" fmla="*/ 10 w 14"/>
                  <a:gd name="T67" fmla="*/ 2 h 7"/>
                  <a:gd name="T68" fmla="*/ 10 w 14"/>
                  <a:gd name="T69" fmla="*/ 2 h 7"/>
                  <a:gd name="T70" fmla="*/ 10 w 14"/>
                  <a:gd name="T71" fmla="*/ 2 h 7"/>
                  <a:gd name="T72" fmla="*/ 10 w 14"/>
                  <a:gd name="T73" fmla="*/ 2 h 7"/>
                  <a:gd name="T74" fmla="*/ 11 w 14"/>
                  <a:gd name="T75" fmla="*/ 2 h 7"/>
                  <a:gd name="T76" fmla="*/ 11 w 14"/>
                  <a:gd name="T77" fmla="*/ 2 h 7"/>
                  <a:gd name="T78" fmla="*/ 11 w 14"/>
                  <a:gd name="T79" fmla="*/ 2 h 7"/>
                  <a:gd name="T80" fmla="*/ 12 w 14"/>
                  <a:gd name="T81" fmla="*/ 2 h 7"/>
                  <a:gd name="T82" fmla="*/ 12 w 14"/>
                  <a:gd name="T83" fmla="*/ 1 h 7"/>
                  <a:gd name="T84" fmla="*/ 12 w 14"/>
                  <a:gd name="T85" fmla="*/ 1 h 7"/>
                  <a:gd name="T86" fmla="*/ 12 w 14"/>
                  <a:gd name="T87" fmla="*/ 1 h 7"/>
                  <a:gd name="T88" fmla="*/ 13 w 14"/>
                  <a:gd name="T89" fmla="*/ 1 h 7"/>
                  <a:gd name="T90" fmla="*/ 13 w 14"/>
                  <a:gd name="T91" fmla="*/ 1 h 7"/>
                  <a:gd name="T92" fmla="*/ 13 w 14"/>
                  <a:gd name="T93" fmla="*/ 1 h 7"/>
                  <a:gd name="T94" fmla="*/ 14 w 14"/>
                  <a:gd name="T95" fmla="*/ 1 h 7"/>
                  <a:gd name="T96" fmla="*/ 14 w 14"/>
                  <a:gd name="T97" fmla="*/ 0 h 7"/>
                  <a:gd name="T98" fmla="*/ 14 w 14"/>
                  <a:gd name="T9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99" name="Freeform 291"/>
              <p:cNvSpPr>
                <a:spLocks/>
              </p:cNvSpPr>
              <p:nvPr/>
            </p:nvSpPr>
            <p:spPr bwMode="auto">
              <a:xfrm>
                <a:off x="4680" y="2180"/>
                <a:ext cx="14" cy="22"/>
              </a:xfrm>
              <a:custGeom>
                <a:avLst/>
                <a:gdLst>
                  <a:gd name="T0" fmla="*/ 0 w 14"/>
                  <a:gd name="T1" fmla="*/ 22 h 22"/>
                  <a:gd name="T2" fmla="*/ 1 w 14"/>
                  <a:gd name="T3" fmla="*/ 22 h 22"/>
                  <a:gd name="T4" fmla="*/ 1 w 14"/>
                  <a:gd name="T5" fmla="*/ 22 h 22"/>
                  <a:gd name="T6" fmla="*/ 1 w 14"/>
                  <a:gd name="T7" fmla="*/ 22 h 22"/>
                  <a:gd name="T8" fmla="*/ 1 w 14"/>
                  <a:gd name="T9" fmla="*/ 22 h 22"/>
                  <a:gd name="T10" fmla="*/ 2 w 14"/>
                  <a:gd name="T11" fmla="*/ 21 h 22"/>
                  <a:gd name="T12" fmla="*/ 2 w 14"/>
                  <a:gd name="T13" fmla="*/ 21 h 22"/>
                  <a:gd name="T14" fmla="*/ 2 w 14"/>
                  <a:gd name="T15" fmla="*/ 21 h 22"/>
                  <a:gd name="T16" fmla="*/ 2 w 14"/>
                  <a:gd name="T17" fmla="*/ 21 h 22"/>
                  <a:gd name="T18" fmla="*/ 3 w 14"/>
                  <a:gd name="T19" fmla="*/ 21 h 22"/>
                  <a:gd name="T20" fmla="*/ 3 w 14"/>
                  <a:gd name="T21" fmla="*/ 21 h 22"/>
                  <a:gd name="T22" fmla="*/ 3 w 14"/>
                  <a:gd name="T23" fmla="*/ 21 h 22"/>
                  <a:gd name="T24" fmla="*/ 4 w 14"/>
                  <a:gd name="T25" fmla="*/ 20 h 22"/>
                  <a:gd name="T26" fmla="*/ 4 w 14"/>
                  <a:gd name="T27" fmla="*/ 20 h 22"/>
                  <a:gd name="T28" fmla="*/ 4 w 14"/>
                  <a:gd name="T29" fmla="*/ 20 h 22"/>
                  <a:gd name="T30" fmla="*/ 4 w 14"/>
                  <a:gd name="T31" fmla="*/ 20 h 22"/>
                  <a:gd name="T32" fmla="*/ 5 w 14"/>
                  <a:gd name="T33" fmla="*/ 19 h 22"/>
                  <a:gd name="T34" fmla="*/ 5 w 14"/>
                  <a:gd name="T35" fmla="*/ 19 h 22"/>
                  <a:gd name="T36" fmla="*/ 5 w 14"/>
                  <a:gd name="T37" fmla="*/ 19 h 22"/>
                  <a:gd name="T38" fmla="*/ 6 w 14"/>
                  <a:gd name="T39" fmla="*/ 19 h 22"/>
                  <a:gd name="T40" fmla="*/ 6 w 14"/>
                  <a:gd name="T41" fmla="*/ 18 h 22"/>
                  <a:gd name="T42" fmla="*/ 6 w 14"/>
                  <a:gd name="T43" fmla="*/ 18 h 22"/>
                  <a:gd name="T44" fmla="*/ 7 w 14"/>
                  <a:gd name="T45" fmla="*/ 18 h 22"/>
                  <a:gd name="T46" fmla="*/ 7 w 14"/>
                  <a:gd name="T47" fmla="*/ 17 h 22"/>
                  <a:gd name="T48" fmla="*/ 7 w 14"/>
                  <a:gd name="T49" fmla="*/ 17 h 22"/>
                  <a:gd name="T50" fmla="*/ 7 w 14"/>
                  <a:gd name="T51" fmla="*/ 17 h 22"/>
                  <a:gd name="T52" fmla="*/ 7 w 14"/>
                  <a:gd name="T53" fmla="*/ 16 h 22"/>
                  <a:gd name="T54" fmla="*/ 8 w 14"/>
                  <a:gd name="T55" fmla="*/ 16 h 22"/>
                  <a:gd name="T56" fmla="*/ 8 w 14"/>
                  <a:gd name="T57" fmla="*/ 16 h 22"/>
                  <a:gd name="T58" fmla="*/ 8 w 14"/>
                  <a:gd name="T59" fmla="*/ 15 h 22"/>
                  <a:gd name="T60" fmla="*/ 9 w 14"/>
                  <a:gd name="T61" fmla="*/ 14 h 22"/>
                  <a:gd name="T62" fmla="*/ 9 w 14"/>
                  <a:gd name="T63" fmla="*/ 14 h 22"/>
                  <a:gd name="T64" fmla="*/ 9 w 14"/>
                  <a:gd name="T65" fmla="*/ 13 h 22"/>
                  <a:gd name="T66" fmla="*/ 10 w 14"/>
                  <a:gd name="T67" fmla="*/ 12 h 22"/>
                  <a:gd name="T68" fmla="*/ 10 w 14"/>
                  <a:gd name="T69" fmla="*/ 12 h 22"/>
                  <a:gd name="T70" fmla="*/ 10 w 14"/>
                  <a:gd name="T71" fmla="*/ 11 h 22"/>
                  <a:gd name="T72" fmla="*/ 10 w 14"/>
                  <a:gd name="T73" fmla="*/ 10 h 22"/>
                  <a:gd name="T74" fmla="*/ 11 w 14"/>
                  <a:gd name="T75" fmla="*/ 9 h 22"/>
                  <a:gd name="T76" fmla="*/ 11 w 14"/>
                  <a:gd name="T77" fmla="*/ 8 h 22"/>
                  <a:gd name="T78" fmla="*/ 11 w 14"/>
                  <a:gd name="T79" fmla="*/ 8 h 22"/>
                  <a:gd name="T80" fmla="*/ 12 w 14"/>
                  <a:gd name="T81" fmla="*/ 7 h 22"/>
                  <a:gd name="T82" fmla="*/ 12 w 14"/>
                  <a:gd name="T83" fmla="*/ 6 h 22"/>
                  <a:gd name="T84" fmla="*/ 12 w 14"/>
                  <a:gd name="T85" fmla="*/ 5 h 22"/>
                  <a:gd name="T86" fmla="*/ 13 w 14"/>
                  <a:gd name="T87" fmla="*/ 4 h 22"/>
                  <a:gd name="T88" fmla="*/ 13 w 14"/>
                  <a:gd name="T89" fmla="*/ 3 h 22"/>
                  <a:gd name="T90" fmla="*/ 13 w 14"/>
                  <a:gd name="T91" fmla="*/ 3 h 22"/>
                  <a:gd name="T92" fmla="*/ 13 w 14"/>
                  <a:gd name="T93" fmla="*/ 2 h 22"/>
                  <a:gd name="T94" fmla="*/ 13 w 14"/>
                  <a:gd name="T95" fmla="*/ 2 h 22"/>
                  <a:gd name="T96" fmla="*/ 14 w 14"/>
                  <a:gd name="T97" fmla="*/ 1 h 22"/>
                  <a:gd name="T98" fmla="*/ 14 w 14"/>
                  <a:gd name="T9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2">
                    <a:moveTo>
                      <a:pt x="0" y="22"/>
                    </a:moveTo>
                    <a:lnTo>
                      <a:pt x="0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4" y="21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0" name="Freeform 292"/>
              <p:cNvSpPr>
                <a:spLocks/>
              </p:cNvSpPr>
              <p:nvPr/>
            </p:nvSpPr>
            <p:spPr bwMode="auto">
              <a:xfrm>
                <a:off x="4694" y="2108"/>
                <a:ext cx="14" cy="72"/>
              </a:xfrm>
              <a:custGeom>
                <a:avLst/>
                <a:gdLst>
                  <a:gd name="T0" fmla="*/ 0 w 14"/>
                  <a:gd name="T1" fmla="*/ 72 h 72"/>
                  <a:gd name="T2" fmla="*/ 0 w 14"/>
                  <a:gd name="T3" fmla="*/ 71 h 72"/>
                  <a:gd name="T4" fmla="*/ 1 w 14"/>
                  <a:gd name="T5" fmla="*/ 70 h 72"/>
                  <a:gd name="T6" fmla="*/ 1 w 14"/>
                  <a:gd name="T7" fmla="*/ 70 h 72"/>
                  <a:gd name="T8" fmla="*/ 1 w 14"/>
                  <a:gd name="T9" fmla="*/ 69 h 72"/>
                  <a:gd name="T10" fmla="*/ 2 w 14"/>
                  <a:gd name="T11" fmla="*/ 68 h 72"/>
                  <a:gd name="T12" fmla="*/ 2 w 14"/>
                  <a:gd name="T13" fmla="*/ 67 h 72"/>
                  <a:gd name="T14" fmla="*/ 2 w 14"/>
                  <a:gd name="T15" fmla="*/ 67 h 72"/>
                  <a:gd name="T16" fmla="*/ 2 w 14"/>
                  <a:gd name="T17" fmla="*/ 66 h 72"/>
                  <a:gd name="T18" fmla="*/ 3 w 14"/>
                  <a:gd name="T19" fmla="*/ 65 h 72"/>
                  <a:gd name="T20" fmla="*/ 3 w 14"/>
                  <a:gd name="T21" fmla="*/ 63 h 72"/>
                  <a:gd name="T22" fmla="*/ 3 w 14"/>
                  <a:gd name="T23" fmla="*/ 62 h 72"/>
                  <a:gd name="T24" fmla="*/ 4 w 14"/>
                  <a:gd name="T25" fmla="*/ 60 h 72"/>
                  <a:gd name="T26" fmla="*/ 4 w 14"/>
                  <a:gd name="T27" fmla="*/ 59 h 72"/>
                  <a:gd name="T28" fmla="*/ 4 w 14"/>
                  <a:gd name="T29" fmla="*/ 58 h 72"/>
                  <a:gd name="T30" fmla="*/ 5 w 14"/>
                  <a:gd name="T31" fmla="*/ 57 h 72"/>
                  <a:gd name="T32" fmla="*/ 5 w 14"/>
                  <a:gd name="T33" fmla="*/ 56 h 72"/>
                  <a:gd name="T34" fmla="*/ 5 w 14"/>
                  <a:gd name="T35" fmla="*/ 54 h 72"/>
                  <a:gd name="T36" fmla="*/ 5 w 14"/>
                  <a:gd name="T37" fmla="*/ 54 h 72"/>
                  <a:gd name="T38" fmla="*/ 5 w 14"/>
                  <a:gd name="T39" fmla="*/ 53 h 72"/>
                  <a:gd name="T40" fmla="*/ 6 w 14"/>
                  <a:gd name="T41" fmla="*/ 51 h 72"/>
                  <a:gd name="T42" fmla="*/ 6 w 14"/>
                  <a:gd name="T43" fmla="*/ 49 h 72"/>
                  <a:gd name="T44" fmla="*/ 6 w 14"/>
                  <a:gd name="T45" fmla="*/ 47 h 72"/>
                  <a:gd name="T46" fmla="*/ 7 w 14"/>
                  <a:gd name="T47" fmla="*/ 45 h 72"/>
                  <a:gd name="T48" fmla="*/ 7 w 14"/>
                  <a:gd name="T49" fmla="*/ 43 h 72"/>
                  <a:gd name="T50" fmla="*/ 7 w 14"/>
                  <a:gd name="T51" fmla="*/ 41 h 72"/>
                  <a:gd name="T52" fmla="*/ 8 w 14"/>
                  <a:gd name="T53" fmla="*/ 40 h 72"/>
                  <a:gd name="T54" fmla="*/ 8 w 14"/>
                  <a:gd name="T55" fmla="*/ 39 h 72"/>
                  <a:gd name="T56" fmla="*/ 8 w 14"/>
                  <a:gd name="T57" fmla="*/ 38 h 72"/>
                  <a:gd name="T58" fmla="*/ 8 w 14"/>
                  <a:gd name="T59" fmla="*/ 36 h 72"/>
                  <a:gd name="T60" fmla="*/ 9 w 14"/>
                  <a:gd name="T61" fmla="*/ 35 h 72"/>
                  <a:gd name="T62" fmla="*/ 9 w 14"/>
                  <a:gd name="T63" fmla="*/ 33 h 72"/>
                  <a:gd name="T64" fmla="*/ 9 w 14"/>
                  <a:gd name="T65" fmla="*/ 31 h 72"/>
                  <a:gd name="T66" fmla="*/ 10 w 14"/>
                  <a:gd name="T67" fmla="*/ 30 h 72"/>
                  <a:gd name="T68" fmla="*/ 10 w 14"/>
                  <a:gd name="T69" fmla="*/ 28 h 72"/>
                  <a:gd name="T70" fmla="*/ 10 w 14"/>
                  <a:gd name="T71" fmla="*/ 27 h 72"/>
                  <a:gd name="T72" fmla="*/ 10 w 14"/>
                  <a:gd name="T73" fmla="*/ 25 h 72"/>
                  <a:gd name="T74" fmla="*/ 11 w 14"/>
                  <a:gd name="T75" fmla="*/ 24 h 72"/>
                  <a:gd name="T76" fmla="*/ 11 w 14"/>
                  <a:gd name="T77" fmla="*/ 23 h 72"/>
                  <a:gd name="T78" fmla="*/ 11 w 14"/>
                  <a:gd name="T79" fmla="*/ 22 h 72"/>
                  <a:gd name="T80" fmla="*/ 11 w 14"/>
                  <a:gd name="T81" fmla="*/ 20 h 72"/>
                  <a:gd name="T82" fmla="*/ 11 w 14"/>
                  <a:gd name="T83" fmla="*/ 18 h 72"/>
                  <a:gd name="T84" fmla="*/ 12 w 14"/>
                  <a:gd name="T85" fmla="*/ 15 h 72"/>
                  <a:gd name="T86" fmla="*/ 12 w 14"/>
                  <a:gd name="T87" fmla="*/ 12 h 72"/>
                  <a:gd name="T88" fmla="*/ 12 w 14"/>
                  <a:gd name="T89" fmla="*/ 10 h 72"/>
                  <a:gd name="T90" fmla="*/ 13 w 14"/>
                  <a:gd name="T91" fmla="*/ 8 h 72"/>
                  <a:gd name="T92" fmla="*/ 13 w 14"/>
                  <a:gd name="T93" fmla="*/ 6 h 72"/>
                  <a:gd name="T94" fmla="*/ 13 w 14"/>
                  <a:gd name="T95" fmla="*/ 4 h 72"/>
                  <a:gd name="T96" fmla="*/ 14 w 14"/>
                  <a:gd name="T97" fmla="*/ 2 h 72"/>
                  <a:gd name="T98" fmla="*/ 14 w 14"/>
                  <a:gd name="T9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2">
                    <a:moveTo>
                      <a:pt x="0" y="72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1" y="71"/>
                    </a:lnTo>
                    <a:lnTo>
                      <a:pt x="1" y="70"/>
                    </a:lnTo>
                    <a:lnTo>
                      <a:pt x="1" y="70"/>
                    </a:lnTo>
                    <a:lnTo>
                      <a:pt x="1" y="70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68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2" y="66"/>
                    </a:lnTo>
                    <a:lnTo>
                      <a:pt x="3" y="65"/>
                    </a:lnTo>
                    <a:lnTo>
                      <a:pt x="3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3" y="62"/>
                    </a:lnTo>
                    <a:lnTo>
                      <a:pt x="3" y="62"/>
                    </a:lnTo>
                    <a:lnTo>
                      <a:pt x="3" y="61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5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6" y="49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6" y="46"/>
                    </a:lnTo>
                    <a:lnTo>
                      <a:pt x="7" y="45"/>
                    </a:lnTo>
                    <a:lnTo>
                      <a:pt x="7" y="44"/>
                    </a:lnTo>
                    <a:lnTo>
                      <a:pt x="7" y="43"/>
                    </a:lnTo>
                    <a:lnTo>
                      <a:pt x="7" y="42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7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9" y="35"/>
                    </a:lnTo>
                    <a:lnTo>
                      <a:pt x="9" y="34"/>
                    </a:lnTo>
                    <a:lnTo>
                      <a:pt x="9" y="33"/>
                    </a:lnTo>
                    <a:lnTo>
                      <a:pt x="9" y="32"/>
                    </a:lnTo>
                    <a:lnTo>
                      <a:pt x="9" y="31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0" y="29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0" y="27"/>
                    </a:lnTo>
                    <a:lnTo>
                      <a:pt x="10" y="26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0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1" name="Freeform 293"/>
              <p:cNvSpPr>
                <a:spLocks/>
              </p:cNvSpPr>
              <p:nvPr/>
            </p:nvSpPr>
            <p:spPr bwMode="auto">
              <a:xfrm>
                <a:off x="4708" y="2037"/>
                <a:ext cx="14" cy="71"/>
              </a:xfrm>
              <a:custGeom>
                <a:avLst/>
                <a:gdLst>
                  <a:gd name="T0" fmla="*/ 0 w 14"/>
                  <a:gd name="T1" fmla="*/ 70 h 71"/>
                  <a:gd name="T2" fmla="*/ 0 w 14"/>
                  <a:gd name="T3" fmla="*/ 68 h 71"/>
                  <a:gd name="T4" fmla="*/ 1 w 14"/>
                  <a:gd name="T5" fmla="*/ 66 h 71"/>
                  <a:gd name="T6" fmla="*/ 1 w 14"/>
                  <a:gd name="T7" fmla="*/ 65 h 71"/>
                  <a:gd name="T8" fmla="*/ 1 w 14"/>
                  <a:gd name="T9" fmla="*/ 64 h 71"/>
                  <a:gd name="T10" fmla="*/ 1 w 14"/>
                  <a:gd name="T11" fmla="*/ 63 h 71"/>
                  <a:gd name="T12" fmla="*/ 2 w 14"/>
                  <a:gd name="T13" fmla="*/ 63 h 71"/>
                  <a:gd name="T14" fmla="*/ 2 w 14"/>
                  <a:gd name="T15" fmla="*/ 62 h 71"/>
                  <a:gd name="T16" fmla="*/ 2 w 14"/>
                  <a:gd name="T17" fmla="*/ 60 h 71"/>
                  <a:gd name="T18" fmla="*/ 3 w 14"/>
                  <a:gd name="T19" fmla="*/ 58 h 71"/>
                  <a:gd name="T20" fmla="*/ 3 w 14"/>
                  <a:gd name="T21" fmla="*/ 57 h 71"/>
                  <a:gd name="T22" fmla="*/ 3 w 14"/>
                  <a:gd name="T23" fmla="*/ 57 h 71"/>
                  <a:gd name="T24" fmla="*/ 3 w 14"/>
                  <a:gd name="T25" fmla="*/ 55 h 71"/>
                  <a:gd name="T26" fmla="*/ 3 w 14"/>
                  <a:gd name="T27" fmla="*/ 54 h 71"/>
                  <a:gd name="T28" fmla="*/ 4 w 14"/>
                  <a:gd name="T29" fmla="*/ 52 h 71"/>
                  <a:gd name="T30" fmla="*/ 4 w 14"/>
                  <a:gd name="T31" fmla="*/ 51 h 71"/>
                  <a:gd name="T32" fmla="*/ 4 w 14"/>
                  <a:gd name="T33" fmla="*/ 50 h 71"/>
                  <a:gd name="T34" fmla="*/ 5 w 14"/>
                  <a:gd name="T35" fmla="*/ 48 h 71"/>
                  <a:gd name="T36" fmla="*/ 5 w 14"/>
                  <a:gd name="T37" fmla="*/ 46 h 71"/>
                  <a:gd name="T38" fmla="*/ 5 w 14"/>
                  <a:gd name="T39" fmla="*/ 44 h 71"/>
                  <a:gd name="T40" fmla="*/ 6 w 14"/>
                  <a:gd name="T41" fmla="*/ 42 h 71"/>
                  <a:gd name="T42" fmla="*/ 6 w 14"/>
                  <a:gd name="T43" fmla="*/ 40 h 71"/>
                  <a:gd name="T44" fmla="*/ 6 w 14"/>
                  <a:gd name="T45" fmla="*/ 39 h 71"/>
                  <a:gd name="T46" fmla="*/ 6 w 14"/>
                  <a:gd name="T47" fmla="*/ 37 h 71"/>
                  <a:gd name="T48" fmla="*/ 7 w 14"/>
                  <a:gd name="T49" fmla="*/ 36 h 71"/>
                  <a:gd name="T50" fmla="*/ 7 w 14"/>
                  <a:gd name="T51" fmla="*/ 34 h 71"/>
                  <a:gd name="T52" fmla="*/ 7 w 14"/>
                  <a:gd name="T53" fmla="*/ 33 h 71"/>
                  <a:gd name="T54" fmla="*/ 8 w 14"/>
                  <a:gd name="T55" fmla="*/ 31 h 71"/>
                  <a:gd name="T56" fmla="*/ 8 w 14"/>
                  <a:gd name="T57" fmla="*/ 29 h 71"/>
                  <a:gd name="T58" fmla="*/ 8 w 14"/>
                  <a:gd name="T59" fmla="*/ 28 h 71"/>
                  <a:gd name="T60" fmla="*/ 9 w 14"/>
                  <a:gd name="T61" fmla="*/ 26 h 71"/>
                  <a:gd name="T62" fmla="*/ 9 w 14"/>
                  <a:gd name="T63" fmla="*/ 25 h 71"/>
                  <a:gd name="T64" fmla="*/ 9 w 14"/>
                  <a:gd name="T65" fmla="*/ 24 h 71"/>
                  <a:gd name="T66" fmla="*/ 9 w 14"/>
                  <a:gd name="T67" fmla="*/ 23 h 71"/>
                  <a:gd name="T68" fmla="*/ 9 w 14"/>
                  <a:gd name="T69" fmla="*/ 22 h 71"/>
                  <a:gd name="T70" fmla="*/ 10 w 14"/>
                  <a:gd name="T71" fmla="*/ 22 h 71"/>
                  <a:gd name="T72" fmla="*/ 10 w 14"/>
                  <a:gd name="T73" fmla="*/ 21 h 71"/>
                  <a:gd name="T74" fmla="*/ 10 w 14"/>
                  <a:gd name="T75" fmla="*/ 20 h 71"/>
                  <a:gd name="T76" fmla="*/ 11 w 14"/>
                  <a:gd name="T77" fmla="*/ 19 h 71"/>
                  <a:gd name="T78" fmla="*/ 11 w 14"/>
                  <a:gd name="T79" fmla="*/ 18 h 71"/>
                  <a:gd name="T80" fmla="*/ 11 w 14"/>
                  <a:gd name="T81" fmla="*/ 16 h 71"/>
                  <a:gd name="T82" fmla="*/ 11 w 14"/>
                  <a:gd name="T83" fmla="*/ 15 h 71"/>
                  <a:gd name="T84" fmla="*/ 12 w 14"/>
                  <a:gd name="T85" fmla="*/ 13 h 71"/>
                  <a:gd name="T86" fmla="*/ 12 w 14"/>
                  <a:gd name="T87" fmla="*/ 12 h 71"/>
                  <a:gd name="T88" fmla="*/ 12 w 14"/>
                  <a:gd name="T89" fmla="*/ 10 h 71"/>
                  <a:gd name="T90" fmla="*/ 13 w 14"/>
                  <a:gd name="T91" fmla="*/ 9 h 71"/>
                  <a:gd name="T92" fmla="*/ 13 w 14"/>
                  <a:gd name="T93" fmla="*/ 7 h 71"/>
                  <a:gd name="T94" fmla="*/ 13 w 14"/>
                  <a:gd name="T95" fmla="*/ 4 h 71"/>
                  <a:gd name="T96" fmla="*/ 13 w 14"/>
                  <a:gd name="T97" fmla="*/ 2 h 71"/>
                  <a:gd name="T98" fmla="*/ 14 w 14"/>
                  <a:gd name="T9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1">
                    <a:moveTo>
                      <a:pt x="0" y="71"/>
                    </a:moveTo>
                    <a:lnTo>
                      <a:pt x="0" y="70"/>
                    </a:lnTo>
                    <a:lnTo>
                      <a:pt x="0" y="69"/>
                    </a:lnTo>
                    <a:lnTo>
                      <a:pt x="0" y="68"/>
                    </a:lnTo>
                    <a:lnTo>
                      <a:pt x="0" y="67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1" y="65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1" y="64"/>
                    </a:lnTo>
                    <a:lnTo>
                      <a:pt x="1" y="63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2" y="61"/>
                    </a:lnTo>
                    <a:lnTo>
                      <a:pt x="2" y="60"/>
                    </a:lnTo>
                    <a:lnTo>
                      <a:pt x="3" y="59"/>
                    </a:lnTo>
                    <a:lnTo>
                      <a:pt x="3" y="58"/>
                    </a:lnTo>
                    <a:lnTo>
                      <a:pt x="3" y="57"/>
                    </a:lnTo>
                    <a:lnTo>
                      <a:pt x="3" y="57"/>
                    </a:lnTo>
                    <a:lnTo>
                      <a:pt x="3" y="57"/>
                    </a:lnTo>
                    <a:lnTo>
                      <a:pt x="3" y="57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4" y="53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0"/>
                    </a:lnTo>
                    <a:lnTo>
                      <a:pt x="5" y="49"/>
                    </a:lnTo>
                    <a:lnTo>
                      <a:pt x="5" y="48"/>
                    </a:lnTo>
                    <a:lnTo>
                      <a:pt x="5" y="47"/>
                    </a:lnTo>
                    <a:lnTo>
                      <a:pt x="5" y="46"/>
                    </a:lnTo>
                    <a:lnTo>
                      <a:pt x="5" y="45"/>
                    </a:lnTo>
                    <a:lnTo>
                      <a:pt x="5" y="44"/>
                    </a:lnTo>
                    <a:lnTo>
                      <a:pt x="5" y="43"/>
                    </a:lnTo>
                    <a:lnTo>
                      <a:pt x="6" y="42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6" y="39"/>
                    </a:lnTo>
                    <a:lnTo>
                      <a:pt x="6" y="39"/>
                    </a:lnTo>
                    <a:lnTo>
                      <a:pt x="6" y="38"/>
                    </a:lnTo>
                    <a:lnTo>
                      <a:pt x="6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35"/>
                    </a:lnTo>
                    <a:lnTo>
                      <a:pt x="7" y="34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2"/>
                    </a:lnTo>
                    <a:lnTo>
                      <a:pt x="8" y="31"/>
                    </a:lnTo>
                    <a:lnTo>
                      <a:pt x="8" y="3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9" y="26"/>
                    </a:lnTo>
                    <a:lnTo>
                      <a:pt x="9" y="25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2" name="Freeform 294"/>
              <p:cNvSpPr>
                <a:spLocks/>
              </p:cNvSpPr>
              <p:nvPr/>
            </p:nvSpPr>
            <p:spPr bwMode="auto">
              <a:xfrm>
                <a:off x="4722" y="1974"/>
                <a:ext cx="13" cy="63"/>
              </a:xfrm>
              <a:custGeom>
                <a:avLst/>
                <a:gdLst>
                  <a:gd name="T0" fmla="*/ 0 w 13"/>
                  <a:gd name="T1" fmla="*/ 62 h 63"/>
                  <a:gd name="T2" fmla="*/ 0 w 13"/>
                  <a:gd name="T3" fmla="*/ 61 h 63"/>
                  <a:gd name="T4" fmla="*/ 1 w 13"/>
                  <a:gd name="T5" fmla="*/ 60 h 63"/>
                  <a:gd name="T6" fmla="*/ 1 w 13"/>
                  <a:gd name="T7" fmla="*/ 60 h 63"/>
                  <a:gd name="T8" fmla="*/ 1 w 13"/>
                  <a:gd name="T9" fmla="*/ 59 h 63"/>
                  <a:gd name="T10" fmla="*/ 1 w 13"/>
                  <a:gd name="T11" fmla="*/ 58 h 63"/>
                  <a:gd name="T12" fmla="*/ 1 w 13"/>
                  <a:gd name="T13" fmla="*/ 56 h 63"/>
                  <a:gd name="T14" fmla="*/ 2 w 13"/>
                  <a:gd name="T15" fmla="*/ 55 h 63"/>
                  <a:gd name="T16" fmla="*/ 2 w 13"/>
                  <a:gd name="T17" fmla="*/ 54 h 63"/>
                  <a:gd name="T18" fmla="*/ 2 w 13"/>
                  <a:gd name="T19" fmla="*/ 53 h 63"/>
                  <a:gd name="T20" fmla="*/ 3 w 13"/>
                  <a:gd name="T21" fmla="*/ 52 h 63"/>
                  <a:gd name="T22" fmla="*/ 3 w 13"/>
                  <a:gd name="T23" fmla="*/ 50 h 63"/>
                  <a:gd name="T24" fmla="*/ 3 w 13"/>
                  <a:gd name="T25" fmla="*/ 48 h 63"/>
                  <a:gd name="T26" fmla="*/ 3 w 13"/>
                  <a:gd name="T27" fmla="*/ 47 h 63"/>
                  <a:gd name="T28" fmla="*/ 4 w 13"/>
                  <a:gd name="T29" fmla="*/ 45 h 63"/>
                  <a:gd name="T30" fmla="*/ 4 w 13"/>
                  <a:gd name="T31" fmla="*/ 44 h 63"/>
                  <a:gd name="T32" fmla="*/ 4 w 13"/>
                  <a:gd name="T33" fmla="*/ 43 h 63"/>
                  <a:gd name="T34" fmla="*/ 5 w 13"/>
                  <a:gd name="T35" fmla="*/ 41 h 63"/>
                  <a:gd name="T36" fmla="*/ 5 w 13"/>
                  <a:gd name="T37" fmla="*/ 39 h 63"/>
                  <a:gd name="T38" fmla="*/ 5 w 13"/>
                  <a:gd name="T39" fmla="*/ 38 h 63"/>
                  <a:gd name="T40" fmla="*/ 5 w 13"/>
                  <a:gd name="T41" fmla="*/ 36 h 63"/>
                  <a:gd name="T42" fmla="*/ 6 w 13"/>
                  <a:gd name="T43" fmla="*/ 35 h 63"/>
                  <a:gd name="T44" fmla="*/ 6 w 13"/>
                  <a:gd name="T45" fmla="*/ 34 h 63"/>
                  <a:gd name="T46" fmla="*/ 6 w 13"/>
                  <a:gd name="T47" fmla="*/ 32 h 63"/>
                  <a:gd name="T48" fmla="*/ 6 w 13"/>
                  <a:gd name="T49" fmla="*/ 32 h 63"/>
                  <a:gd name="T50" fmla="*/ 7 w 13"/>
                  <a:gd name="T51" fmla="*/ 31 h 63"/>
                  <a:gd name="T52" fmla="*/ 7 w 13"/>
                  <a:gd name="T53" fmla="*/ 30 h 63"/>
                  <a:gd name="T54" fmla="*/ 7 w 13"/>
                  <a:gd name="T55" fmla="*/ 29 h 63"/>
                  <a:gd name="T56" fmla="*/ 7 w 13"/>
                  <a:gd name="T57" fmla="*/ 29 h 63"/>
                  <a:gd name="T58" fmla="*/ 8 w 13"/>
                  <a:gd name="T59" fmla="*/ 28 h 63"/>
                  <a:gd name="T60" fmla="*/ 8 w 13"/>
                  <a:gd name="T61" fmla="*/ 26 h 63"/>
                  <a:gd name="T62" fmla="*/ 8 w 13"/>
                  <a:gd name="T63" fmla="*/ 25 h 63"/>
                  <a:gd name="T64" fmla="*/ 9 w 13"/>
                  <a:gd name="T65" fmla="*/ 23 h 63"/>
                  <a:gd name="T66" fmla="*/ 9 w 13"/>
                  <a:gd name="T67" fmla="*/ 22 h 63"/>
                  <a:gd name="T68" fmla="*/ 9 w 13"/>
                  <a:gd name="T69" fmla="*/ 20 h 63"/>
                  <a:gd name="T70" fmla="*/ 10 w 13"/>
                  <a:gd name="T71" fmla="*/ 19 h 63"/>
                  <a:gd name="T72" fmla="*/ 10 w 13"/>
                  <a:gd name="T73" fmla="*/ 17 h 63"/>
                  <a:gd name="T74" fmla="*/ 10 w 13"/>
                  <a:gd name="T75" fmla="*/ 16 h 63"/>
                  <a:gd name="T76" fmla="*/ 10 w 13"/>
                  <a:gd name="T77" fmla="*/ 15 h 63"/>
                  <a:gd name="T78" fmla="*/ 11 w 13"/>
                  <a:gd name="T79" fmla="*/ 14 h 63"/>
                  <a:gd name="T80" fmla="*/ 11 w 13"/>
                  <a:gd name="T81" fmla="*/ 13 h 63"/>
                  <a:gd name="T82" fmla="*/ 11 w 13"/>
                  <a:gd name="T83" fmla="*/ 11 h 63"/>
                  <a:gd name="T84" fmla="*/ 12 w 13"/>
                  <a:gd name="T85" fmla="*/ 10 h 63"/>
                  <a:gd name="T86" fmla="*/ 12 w 13"/>
                  <a:gd name="T87" fmla="*/ 8 h 63"/>
                  <a:gd name="T88" fmla="*/ 12 w 13"/>
                  <a:gd name="T89" fmla="*/ 6 h 63"/>
                  <a:gd name="T90" fmla="*/ 12 w 13"/>
                  <a:gd name="T91" fmla="*/ 6 h 63"/>
                  <a:gd name="T92" fmla="*/ 12 w 13"/>
                  <a:gd name="T93" fmla="*/ 5 h 63"/>
                  <a:gd name="T94" fmla="*/ 13 w 13"/>
                  <a:gd name="T95" fmla="*/ 3 h 63"/>
                  <a:gd name="T96" fmla="*/ 13 w 13"/>
                  <a:gd name="T97" fmla="*/ 1 h 63"/>
                  <a:gd name="T98" fmla="*/ 13 w 13"/>
                  <a:gd name="T9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63">
                    <a:moveTo>
                      <a:pt x="0" y="63"/>
                    </a:moveTo>
                    <a:lnTo>
                      <a:pt x="0" y="62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57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2" y="52"/>
                    </a:lnTo>
                    <a:lnTo>
                      <a:pt x="3" y="52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3" y="48"/>
                    </a:lnTo>
                    <a:lnTo>
                      <a:pt x="3" y="47"/>
                    </a:lnTo>
                    <a:lnTo>
                      <a:pt x="3" y="47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4" y="42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3" name="Freeform 295"/>
              <p:cNvSpPr>
                <a:spLocks/>
              </p:cNvSpPr>
              <p:nvPr/>
            </p:nvSpPr>
            <p:spPr bwMode="auto">
              <a:xfrm>
                <a:off x="4735" y="1914"/>
                <a:ext cx="14" cy="60"/>
              </a:xfrm>
              <a:custGeom>
                <a:avLst/>
                <a:gdLst>
                  <a:gd name="T0" fmla="*/ 1 w 14"/>
                  <a:gd name="T1" fmla="*/ 59 h 60"/>
                  <a:gd name="T2" fmla="*/ 1 w 14"/>
                  <a:gd name="T3" fmla="*/ 58 h 60"/>
                  <a:gd name="T4" fmla="*/ 1 w 14"/>
                  <a:gd name="T5" fmla="*/ 57 h 60"/>
                  <a:gd name="T6" fmla="*/ 1 w 14"/>
                  <a:gd name="T7" fmla="*/ 56 h 60"/>
                  <a:gd name="T8" fmla="*/ 2 w 14"/>
                  <a:gd name="T9" fmla="*/ 55 h 60"/>
                  <a:gd name="T10" fmla="*/ 2 w 14"/>
                  <a:gd name="T11" fmla="*/ 53 h 60"/>
                  <a:gd name="T12" fmla="*/ 2 w 14"/>
                  <a:gd name="T13" fmla="*/ 52 h 60"/>
                  <a:gd name="T14" fmla="*/ 3 w 14"/>
                  <a:gd name="T15" fmla="*/ 51 h 60"/>
                  <a:gd name="T16" fmla="*/ 3 w 14"/>
                  <a:gd name="T17" fmla="*/ 49 h 60"/>
                  <a:gd name="T18" fmla="*/ 3 w 14"/>
                  <a:gd name="T19" fmla="*/ 48 h 60"/>
                  <a:gd name="T20" fmla="*/ 3 w 14"/>
                  <a:gd name="T21" fmla="*/ 47 h 60"/>
                  <a:gd name="T22" fmla="*/ 4 w 14"/>
                  <a:gd name="T23" fmla="*/ 45 h 60"/>
                  <a:gd name="T24" fmla="*/ 4 w 14"/>
                  <a:gd name="T25" fmla="*/ 44 h 60"/>
                  <a:gd name="T26" fmla="*/ 4 w 14"/>
                  <a:gd name="T27" fmla="*/ 43 h 60"/>
                  <a:gd name="T28" fmla="*/ 5 w 14"/>
                  <a:gd name="T29" fmla="*/ 42 h 60"/>
                  <a:gd name="T30" fmla="*/ 5 w 14"/>
                  <a:gd name="T31" fmla="*/ 40 h 60"/>
                  <a:gd name="T32" fmla="*/ 5 w 14"/>
                  <a:gd name="T33" fmla="*/ 39 h 60"/>
                  <a:gd name="T34" fmla="*/ 5 w 14"/>
                  <a:gd name="T35" fmla="*/ 39 h 60"/>
                  <a:gd name="T36" fmla="*/ 5 w 14"/>
                  <a:gd name="T37" fmla="*/ 38 h 60"/>
                  <a:gd name="T38" fmla="*/ 6 w 14"/>
                  <a:gd name="T39" fmla="*/ 37 h 60"/>
                  <a:gd name="T40" fmla="*/ 6 w 14"/>
                  <a:gd name="T41" fmla="*/ 36 h 60"/>
                  <a:gd name="T42" fmla="*/ 6 w 14"/>
                  <a:gd name="T43" fmla="*/ 34 h 60"/>
                  <a:gd name="T44" fmla="*/ 7 w 14"/>
                  <a:gd name="T45" fmla="*/ 33 h 60"/>
                  <a:gd name="T46" fmla="*/ 7 w 14"/>
                  <a:gd name="T47" fmla="*/ 32 h 60"/>
                  <a:gd name="T48" fmla="*/ 7 w 14"/>
                  <a:gd name="T49" fmla="*/ 30 h 60"/>
                  <a:gd name="T50" fmla="*/ 8 w 14"/>
                  <a:gd name="T51" fmla="*/ 28 h 60"/>
                  <a:gd name="T52" fmla="*/ 8 w 14"/>
                  <a:gd name="T53" fmla="*/ 27 h 60"/>
                  <a:gd name="T54" fmla="*/ 8 w 14"/>
                  <a:gd name="T55" fmla="*/ 26 h 60"/>
                  <a:gd name="T56" fmla="*/ 8 w 14"/>
                  <a:gd name="T57" fmla="*/ 25 h 60"/>
                  <a:gd name="T58" fmla="*/ 9 w 14"/>
                  <a:gd name="T59" fmla="*/ 24 h 60"/>
                  <a:gd name="T60" fmla="*/ 9 w 14"/>
                  <a:gd name="T61" fmla="*/ 22 h 60"/>
                  <a:gd name="T62" fmla="*/ 9 w 14"/>
                  <a:gd name="T63" fmla="*/ 21 h 60"/>
                  <a:gd name="T64" fmla="*/ 10 w 14"/>
                  <a:gd name="T65" fmla="*/ 19 h 60"/>
                  <a:gd name="T66" fmla="*/ 10 w 14"/>
                  <a:gd name="T67" fmla="*/ 18 h 60"/>
                  <a:gd name="T68" fmla="*/ 10 w 14"/>
                  <a:gd name="T69" fmla="*/ 17 h 60"/>
                  <a:gd name="T70" fmla="*/ 11 w 14"/>
                  <a:gd name="T71" fmla="*/ 15 h 60"/>
                  <a:gd name="T72" fmla="*/ 11 w 14"/>
                  <a:gd name="T73" fmla="*/ 14 h 60"/>
                  <a:gd name="T74" fmla="*/ 11 w 14"/>
                  <a:gd name="T75" fmla="*/ 13 h 60"/>
                  <a:gd name="T76" fmla="*/ 11 w 14"/>
                  <a:gd name="T77" fmla="*/ 13 h 60"/>
                  <a:gd name="T78" fmla="*/ 11 w 14"/>
                  <a:gd name="T79" fmla="*/ 11 h 60"/>
                  <a:gd name="T80" fmla="*/ 12 w 14"/>
                  <a:gd name="T81" fmla="*/ 10 h 60"/>
                  <a:gd name="T82" fmla="*/ 12 w 14"/>
                  <a:gd name="T83" fmla="*/ 8 h 60"/>
                  <a:gd name="T84" fmla="*/ 12 w 14"/>
                  <a:gd name="T85" fmla="*/ 7 h 60"/>
                  <a:gd name="T86" fmla="*/ 13 w 14"/>
                  <a:gd name="T87" fmla="*/ 5 h 60"/>
                  <a:gd name="T88" fmla="*/ 13 w 14"/>
                  <a:gd name="T89" fmla="*/ 5 h 60"/>
                  <a:gd name="T90" fmla="*/ 13 w 14"/>
                  <a:gd name="T91" fmla="*/ 4 h 60"/>
                  <a:gd name="T92" fmla="*/ 13 w 14"/>
                  <a:gd name="T93" fmla="*/ 3 h 60"/>
                  <a:gd name="T94" fmla="*/ 14 w 14"/>
                  <a:gd name="T95" fmla="*/ 2 h 60"/>
                  <a:gd name="T96" fmla="*/ 14 w 14"/>
                  <a:gd name="T97" fmla="*/ 1 h 60"/>
                  <a:gd name="T98" fmla="*/ 14 w 14"/>
                  <a:gd name="T9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0">
                    <a:moveTo>
                      <a:pt x="0" y="60"/>
                    </a:moveTo>
                    <a:lnTo>
                      <a:pt x="1" y="59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1" y="57"/>
                    </a:lnTo>
                    <a:lnTo>
                      <a:pt x="1" y="57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2" y="53"/>
                    </a:lnTo>
                    <a:lnTo>
                      <a:pt x="2" y="52"/>
                    </a:lnTo>
                    <a:lnTo>
                      <a:pt x="2" y="51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3" y="49"/>
                    </a:lnTo>
                    <a:lnTo>
                      <a:pt x="3" y="48"/>
                    </a:lnTo>
                    <a:lnTo>
                      <a:pt x="3" y="47"/>
                    </a:lnTo>
                    <a:lnTo>
                      <a:pt x="3" y="47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6" y="34"/>
                    </a:lnTo>
                    <a:lnTo>
                      <a:pt x="7" y="34"/>
                    </a:lnTo>
                    <a:lnTo>
                      <a:pt x="7" y="33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7" y="29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4" name="Freeform 296"/>
              <p:cNvSpPr>
                <a:spLocks/>
              </p:cNvSpPr>
              <p:nvPr/>
            </p:nvSpPr>
            <p:spPr bwMode="auto">
              <a:xfrm>
                <a:off x="4749" y="1836"/>
                <a:ext cx="14" cy="78"/>
              </a:xfrm>
              <a:custGeom>
                <a:avLst/>
                <a:gdLst>
                  <a:gd name="T0" fmla="*/ 0 w 14"/>
                  <a:gd name="T1" fmla="*/ 77 h 78"/>
                  <a:gd name="T2" fmla="*/ 1 w 14"/>
                  <a:gd name="T3" fmla="*/ 76 h 78"/>
                  <a:gd name="T4" fmla="*/ 1 w 14"/>
                  <a:gd name="T5" fmla="*/ 74 h 78"/>
                  <a:gd name="T6" fmla="*/ 1 w 14"/>
                  <a:gd name="T7" fmla="*/ 73 h 78"/>
                  <a:gd name="T8" fmla="*/ 2 w 14"/>
                  <a:gd name="T9" fmla="*/ 71 h 78"/>
                  <a:gd name="T10" fmla="*/ 2 w 14"/>
                  <a:gd name="T11" fmla="*/ 69 h 78"/>
                  <a:gd name="T12" fmla="*/ 2 w 14"/>
                  <a:gd name="T13" fmla="*/ 67 h 78"/>
                  <a:gd name="T14" fmla="*/ 3 w 14"/>
                  <a:gd name="T15" fmla="*/ 65 h 78"/>
                  <a:gd name="T16" fmla="*/ 3 w 14"/>
                  <a:gd name="T17" fmla="*/ 64 h 78"/>
                  <a:gd name="T18" fmla="*/ 3 w 14"/>
                  <a:gd name="T19" fmla="*/ 63 h 78"/>
                  <a:gd name="T20" fmla="*/ 3 w 14"/>
                  <a:gd name="T21" fmla="*/ 62 h 78"/>
                  <a:gd name="T22" fmla="*/ 3 w 14"/>
                  <a:gd name="T23" fmla="*/ 60 h 78"/>
                  <a:gd name="T24" fmla="*/ 4 w 14"/>
                  <a:gd name="T25" fmla="*/ 59 h 78"/>
                  <a:gd name="T26" fmla="*/ 4 w 14"/>
                  <a:gd name="T27" fmla="*/ 58 h 78"/>
                  <a:gd name="T28" fmla="*/ 4 w 14"/>
                  <a:gd name="T29" fmla="*/ 57 h 78"/>
                  <a:gd name="T30" fmla="*/ 5 w 14"/>
                  <a:gd name="T31" fmla="*/ 56 h 78"/>
                  <a:gd name="T32" fmla="*/ 5 w 14"/>
                  <a:gd name="T33" fmla="*/ 54 h 78"/>
                  <a:gd name="T34" fmla="*/ 5 w 14"/>
                  <a:gd name="T35" fmla="*/ 53 h 78"/>
                  <a:gd name="T36" fmla="*/ 5 w 14"/>
                  <a:gd name="T37" fmla="*/ 52 h 78"/>
                  <a:gd name="T38" fmla="*/ 6 w 14"/>
                  <a:gd name="T39" fmla="*/ 50 h 78"/>
                  <a:gd name="T40" fmla="*/ 6 w 14"/>
                  <a:gd name="T41" fmla="*/ 49 h 78"/>
                  <a:gd name="T42" fmla="*/ 6 w 14"/>
                  <a:gd name="T43" fmla="*/ 47 h 78"/>
                  <a:gd name="T44" fmla="*/ 7 w 14"/>
                  <a:gd name="T45" fmla="*/ 45 h 78"/>
                  <a:gd name="T46" fmla="*/ 7 w 14"/>
                  <a:gd name="T47" fmla="*/ 43 h 78"/>
                  <a:gd name="T48" fmla="*/ 7 w 14"/>
                  <a:gd name="T49" fmla="*/ 41 h 78"/>
                  <a:gd name="T50" fmla="*/ 7 w 14"/>
                  <a:gd name="T51" fmla="*/ 40 h 78"/>
                  <a:gd name="T52" fmla="*/ 8 w 14"/>
                  <a:gd name="T53" fmla="*/ 39 h 78"/>
                  <a:gd name="T54" fmla="*/ 8 w 14"/>
                  <a:gd name="T55" fmla="*/ 38 h 78"/>
                  <a:gd name="T56" fmla="*/ 8 w 14"/>
                  <a:gd name="T57" fmla="*/ 37 h 78"/>
                  <a:gd name="T58" fmla="*/ 9 w 14"/>
                  <a:gd name="T59" fmla="*/ 36 h 78"/>
                  <a:gd name="T60" fmla="*/ 9 w 14"/>
                  <a:gd name="T61" fmla="*/ 36 h 78"/>
                  <a:gd name="T62" fmla="*/ 9 w 14"/>
                  <a:gd name="T63" fmla="*/ 35 h 78"/>
                  <a:gd name="T64" fmla="*/ 9 w 14"/>
                  <a:gd name="T65" fmla="*/ 33 h 78"/>
                  <a:gd name="T66" fmla="*/ 9 w 14"/>
                  <a:gd name="T67" fmla="*/ 32 h 78"/>
                  <a:gd name="T68" fmla="*/ 10 w 14"/>
                  <a:gd name="T69" fmla="*/ 30 h 78"/>
                  <a:gd name="T70" fmla="*/ 10 w 14"/>
                  <a:gd name="T71" fmla="*/ 29 h 78"/>
                  <a:gd name="T72" fmla="*/ 10 w 14"/>
                  <a:gd name="T73" fmla="*/ 27 h 78"/>
                  <a:gd name="T74" fmla="*/ 11 w 14"/>
                  <a:gd name="T75" fmla="*/ 26 h 78"/>
                  <a:gd name="T76" fmla="*/ 11 w 14"/>
                  <a:gd name="T77" fmla="*/ 25 h 78"/>
                  <a:gd name="T78" fmla="*/ 11 w 14"/>
                  <a:gd name="T79" fmla="*/ 24 h 78"/>
                  <a:gd name="T80" fmla="*/ 12 w 14"/>
                  <a:gd name="T81" fmla="*/ 23 h 78"/>
                  <a:gd name="T82" fmla="*/ 12 w 14"/>
                  <a:gd name="T83" fmla="*/ 21 h 78"/>
                  <a:gd name="T84" fmla="*/ 12 w 14"/>
                  <a:gd name="T85" fmla="*/ 18 h 78"/>
                  <a:gd name="T86" fmla="*/ 12 w 14"/>
                  <a:gd name="T87" fmla="*/ 16 h 78"/>
                  <a:gd name="T88" fmla="*/ 13 w 14"/>
                  <a:gd name="T89" fmla="*/ 13 h 78"/>
                  <a:gd name="T90" fmla="*/ 13 w 14"/>
                  <a:gd name="T91" fmla="*/ 11 h 78"/>
                  <a:gd name="T92" fmla="*/ 13 w 14"/>
                  <a:gd name="T93" fmla="*/ 8 h 78"/>
                  <a:gd name="T94" fmla="*/ 14 w 14"/>
                  <a:gd name="T95" fmla="*/ 5 h 78"/>
                  <a:gd name="T96" fmla="*/ 14 w 14"/>
                  <a:gd name="T97" fmla="*/ 2 h 78"/>
                  <a:gd name="T98" fmla="*/ 14 w 14"/>
                  <a:gd name="T9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8">
                    <a:moveTo>
                      <a:pt x="0" y="78"/>
                    </a:moveTo>
                    <a:lnTo>
                      <a:pt x="0" y="77"/>
                    </a:lnTo>
                    <a:lnTo>
                      <a:pt x="1" y="77"/>
                    </a:lnTo>
                    <a:lnTo>
                      <a:pt x="1" y="76"/>
                    </a:lnTo>
                    <a:lnTo>
                      <a:pt x="1" y="75"/>
                    </a:lnTo>
                    <a:lnTo>
                      <a:pt x="1" y="74"/>
                    </a:lnTo>
                    <a:lnTo>
                      <a:pt x="1" y="74"/>
                    </a:lnTo>
                    <a:lnTo>
                      <a:pt x="1" y="73"/>
                    </a:lnTo>
                    <a:lnTo>
                      <a:pt x="1" y="72"/>
                    </a:lnTo>
                    <a:lnTo>
                      <a:pt x="2" y="71"/>
                    </a:lnTo>
                    <a:lnTo>
                      <a:pt x="2" y="70"/>
                    </a:lnTo>
                    <a:lnTo>
                      <a:pt x="2" y="69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3" y="65"/>
                    </a:lnTo>
                    <a:lnTo>
                      <a:pt x="3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3" y="63"/>
                    </a:lnTo>
                    <a:lnTo>
                      <a:pt x="3" y="62"/>
                    </a:lnTo>
                    <a:lnTo>
                      <a:pt x="3" y="62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60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6"/>
                    </a:lnTo>
                    <a:lnTo>
                      <a:pt x="5" y="56"/>
                    </a:lnTo>
                    <a:lnTo>
                      <a:pt x="5" y="55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6" y="49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6" y="46"/>
                    </a:lnTo>
                    <a:lnTo>
                      <a:pt x="7" y="45"/>
                    </a:lnTo>
                    <a:lnTo>
                      <a:pt x="7" y="44"/>
                    </a:lnTo>
                    <a:lnTo>
                      <a:pt x="7" y="43"/>
                    </a:lnTo>
                    <a:lnTo>
                      <a:pt x="7" y="42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7"/>
                    </a:lnTo>
                    <a:lnTo>
                      <a:pt x="9" y="37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9" y="35"/>
                    </a:lnTo>
                    <a:lnTo>
                      <a:pt x="9" y="34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9" y="32"/>
                    </a:lnTo>
                    <a:lnTo>
                      <a:pt x="10" y="31"/>
                    </a:lnTo>
                    <a:lnTo>
                      <a:pt x="10" y="30"/>
                    </a:lnTo>
                    <a:lnTo>
                      <a:pt x="10" y="29"/>
                    </a:lnTo>
                    <a:lnTo>
                      <a:pt x="10" y="29"/>
                    </a:lnTo>
                    <a:lnTo>
                      <a:pt x="10" y="28"/>
                    </a:lnTo>
                    <a:lnTo>
                      <a:pt x="10" y="27"/>
                    </a:lnTo>
                    <a:lnTo>
                      <a:pt x="11" y="2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2" y="21"/>
                    </a:lnTo>
                    <a:lnTo>
                      <a:pt x="12" y="20"/>
                    </a:lnTo>
                    <a:lnTo>
                      <a:pt x="12" y="18"/>
                    </a:lnTo>
                    <a:lnTo>
                      <a:pt x="12" y="17"/>
                    </a:lnTo>
                    <a:lnTo>
                      <a:pt x="12" y="16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5" name="Freeform 297"/>
              <p:cNvSpPr>
                <a:spLocks/>
              </p:cNvSpPr>
              <p:nvPr/>
            </p:nvSpPr>
            <p:spPr bwMode="auto">
              <a:xfrm>
                <a:off x="4763" y="1752"/>
                <a:ext cx="14" cy="84"/>
              </a:xfrm>
              <a:custGeom>
                <a:avLst/>
                <a:gdLst>
                  <a:gd name="T0" fmla="*/ 0 w 14"/>
                  <a:gd name="T1" fmla="*/ 83 h 84"/>
                  <a:gd name="T2" fmla="*/ 1 w 14"/>
                  <a:gd name="T3" fmla="*/ 81 h 84"/>
                  <a:gd name="T4" fmla="*/ 1 w 14"/>
                  <a:gd name="T5" fmla="*/ 81 h 84"/>
                  <a:gd name="T6" fmla="*/ 1 w 14"/>
                  <a:gd name="T7" fmla="*/ 79 h 84"/>
                  <a:gd name="T8" fmla="*/ 1 w 14"/>
                  <a:gd name="T9" fmla="*/ 76 h 84"/>
                  <a:gd name="T10" fmla="*/ 1 w 14"/>
                  <a:gd name="T11" fmla="*/ 74 h 84"/>
                  <a:gd name="T12" fmla="*/ 2 w 14"/>
                  <a:gd name="T13" fmla="*/ 71 h 84"/>
                  <a:gd name="T14" fmla="*/ 2 w 14"/>
                  <a:gd name="T15" fmla="*/ 69 h 84"/>
                  <a:gd name="T16" fmla="*/ 2 w 14"/>
                  <a:gd name="T17" fmla="*/ 67 h 84"/>
                  <a:gd name="T18" fmla="*/ 3 w 14"/>
                  <a:gd name="T19" fmla="*/ 64 h 84"/>
                  <a:gd name="T20" fmla="*/ 3 w 14"/>
                  <a:gd name="T21" fmla="*/ 62 h 84"/>
                  <a:gd name="T22" fmla="*/ 3 w 14"/>
                  <a:gd name="T23" fmla="*/ 60 h 84"/>
                  <a:gd name="T24" fmla="*/ 4 w 14"/>
                  <a:gd name="T25" fmla="*/ 58 h 84"/>
                  <a:gd name="T26" fmla="*/ 4 w 14"/>
                  <a:gd name="T27" fmla="*/ 57 h 84"/>
                  <a:gd name="T28" fmla="*/ 4 w 14"/>
                  <a:gd name="T29" fmla="*/ 56 h 84"/>
                  <a:gd name="T30" fmla="*/ 4 w 14"/>
                  <a:gd name="T31" fmla="*/ 56 h 84"/>
                  <a:gd name="T32" fmla="*/ 5 w 14"/>
                  <a:gd name="T33" fmla="*/ 55 h 84"/>
                  <a:gd name="T34" fmla="*/ 5 w 14"/>
                  <a:gd name="T35" fmla="*/ 54 h 84"/>
                  <a:gd name="T36" fmla="*/ 5 w 14"/>
                  <a:gd name="T37" fmla="*/ 52 h 84"/>
                  <a:gd name="T38" fmla="*/ 6 w 14"/>
                  <a:gd name="T39" fmla="*/ 50 h 84"/>
                  <a:gd name="T40" fmla="*/ 6 w 14"/>
                  <a:gd name="T41" fmla="*/ 48 h 84"/>
                  <a:gd name="T42" fmla="*/ 6 w 14"/>
                  <a:gd name="T43" fmla="*/ 45 h 84"/>
                  <a:gd name="T44" fmla="*/ 6 w 14"/>
                  <a:gd name="T45" fmla="*/ 44 h 84"/>
                  <a:gd name="T46" fmla="*/ 6 w 14"/>
                  <a:gd name="T47" fmla="*/ 43 h 84"/>
                  <a:gd name="T48" fmla="*/ 7 w 14"/>
                  <a:gd name="T49" fmla="*/ 41 h 84"/>
                  <a:gd name="T50" fmla="*/ 7 w 14"/>
                  <a:gd name="T51" fmla="*/ 39 h 84"/>
                  <a:gd name="T52" fmla="*/ 7 w 14"/>
                  <a:gd name="T53" fmla="*/ 37 h 84"/>
                  <a:gd name="T54" fmla="*/ 8 w 14"/>
                  <a:gd name="T55" fmla="*/ 35 h 84"/>
                  <a:gd name="T56" fmla="*/ 8 w 14"/>
                  <a:gd name="T57" fmla="*/ 33 h 84"/>
                  <a:gd name="T58" fmla="*/ 8 w 14"/>
                  <a:gd name="T59" fmla="*/ 31 h 84"/>
                  <a:gd name="T60" fmla="*/ 8 w 14"/>
                  <a:gd name="T61" fmla="*/ 28 h 84"/>
                  <a:gd name="T62" fmla="*/ 9 w 14"/>
                  <a:gd name="T63" fmla="*/ 26 h 84"/>
                  <a:gd name="T64" fmla="*/ 9 w 14"/>
                  <a:gd name="T65" fmla="*/ 24 h 84"/>
                  <a:gd name="T66" fmla="*/ 9 w 14"/>
                  <a:gd name="T67" fmla="*/ 23 h 84"/>
                  <a:gd name="T68" fmla="*/ 10 w 14"/>
                  <a:gd name="T69" fmla="*/ 21 h 84"/>
                  <a:gd name="T70" fmla="*/ 10 w 14"/>
                  <a:gd name="T71" fmla="*/ 20 h 84"/>
                  <a:gd name="T72" fmla="*/ 10 w 14"/>
                  <a:gd name="T73" fmla="*/ 18 h 84"/>
                  <a:gd name="T74" fmla="*/ 10 w 14"/>
                  <a:gd name="T75" fmla="*/ 16 h 84"/>
                  <a:gd name="T76" fmla="*/ 11 w 14"/>
                  <a:gd name="T77" fmla="*/ 15 h 84"/>
                  <a:gd name="T78" fmla="*/ 11 w 14"/>
                  <a:gd name="T79" fmla="*/ 14 h 84"/>
                  <a:gd name="T80" fmla="*/ 11 w 14"/>
                  <a:gd name="T81" fmla="*/ 13 h 84"/>
                  <a:gd name="T82" fmla="*/ 12 w 14"/>
                  <a:gd name="T83" fmla="*/ 11 h 84"/>
                  <a:gd name="T84" fmla="*/ 12 w 14"/>
                  <a:gd name="T85" fmla="*/ 10 h 84"/>
                  <a:gd name="T86" fmla="*/ 12 w 14"/>
                  <a:gd name="T87" fmla="*/ 9 h 84"/>
                  <a:gd name="T88" fmla="*/ 12 w 14"/>
                  <a:gd name="T89" fmla="*/ 8 h 84"/>
                  <a:gd name="T90" fmla="*/ 13 w 14"/>
                  <a:gd name="T91" fmla="*/ 7 h 84"/>
                  <a:gd name="T92" fmla="*/ 13 w 14"/>
                  <a:gd name="T93" fmla="*/ 5 h 84"/>
                  <a:gd name="T94" fmla="*/ 13 w 14"/>
                  <a:gd name="T95" fmla="*/ 4 h 84"/>
                  <a:gd name="T96" fmla="*/ 13 w 14"/>
                  <a:gd name="T97" fmla="*/ 2 h 84"/>
                  <a:gd name="T98" fmla="*/ 14 w 14"/>
                  <a:gd name="T9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84">
                    <a:moveTo>
                      <a:pt x="0" y="84"/>
                    </a:moveTo>
                    <a:lnTo>
                      <a:pt x="0" y="83"/>
                    </a:lnTo>
                    <a:lnTo>
                      <a:pt x="1" y="82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1" y="80"/>
                    </a:lnTo>
                    <a:lnTo>
                      <a:pt x="1" y="79"/>
                    </a:lnTo>
                    <a:lnTo>
                      <a:pt x="1" y="77"/>
                    </a:lnTo>
                    <a:lnTo>
                      <a:pt x="1" y="76"/>
                    </a:lnTo>
                    <a:lnTo>
                      <a:pt x="1" y="75"/>
                    </a:lnTo>
                    <a:lnTo>
                      <a:pt x="1" y="74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2" y="70"/>
                    </a:lnTo>
                    <a:lnTo>
                      <a:pt x="2" y="69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3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3" y="62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5" y="51"/>
                    </a:lnTo>
                    <a:lnTo>
                      <a:pt x="6" y="50"/>
                    </a:lnTo>
                    <a:lnTo>
                      <a:pt x="6" y="49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6" y="45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7" y="38"/>
                    </a:lnTo>
                    <a:lnTo>
                      <a:pt x="7" y="37"/>
                    </a:lnTo>
                    <a:lnTo>
                      <a:pt x="7" y="36"/>
                    </a:lnTo>
                    <a:lnTo>
                      <a:pt x="8" y="35"/>
                    </a:lnTo>
                    <a:lnTo>
                      <a:pt x="8" y="34"/>
                    </a:lnTo>
                    <a:lnTo>
                      <a:pt x="8" y="33"/>
                    </a:lnTo>
                    <a:lnTo>
                      <a:pt x="8" y="32"/>
                    </a:lnTo>
                    <a:lnTo>
                      <a:pt x="8" y="31"/>
                    </a:lnTo>
                    <a:lnTo>
                      <a:pt x="8" y="30"/>
                    </a:lnTo>
                    <a:lnTo>
                      <a:pt x="8" y="28"/>
                    </a:lnTo>
                    <a:lnTo>
                      <a:pt x="9" y="27"/>
                    </a:lnTo>
                    <a:lnTo>
                      <a:pt x="9" y="26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6" name="Freeform 298"/>
              <p:cNvSpPr>
                <a:spLocks/>
              </p:cNvSpPr>
              <p:nvPr/>
            </p:nvSpPr>
            <p:spPr bwMode="auto">
              <a:xfrm>
                <a:off x="4777" y="1673"/>
                <a:ext cx="14" cy="79"/>
              </a:xfrm>
              <a:custGeom>
                <a:avLst/>
                <a:gdLst>
                  <a:gd name="T0" fmla="*/ 0 w 14"/>
                  <a:gd name="T1" fmla="*/ 78 h 79"/>
                  <a:gd name="T2" fmla="*/ 0 w 14"/>
                  <a:gd name="T3" fmla="*/ 77 h 79"/>
                  <a:gd name="T4" fmla="*/ 0 w 14"/>
                  <a:gd name="T5" fmla="*/ 75 h 79"/>
                  <a:gd name="T6" fmla="*/ 1 w 14"/>
                  <a:gd name="T7" fmla="*/ 73 h 79"/>
                  <a:gd name="T8" fmla="*/ 1 w 14"/>
                  <a:gd name="T9" fmla="*/ 71 h 79"/>
                  <a:gd name="T10" fmla="*/ 1 w 14"/>
                  <a:gd name="T11" fmla="*/ 69 h 79"/>
                  <a:gd name="T12" fmla="*/ 2 w 14"/>
                  <a:gd name="T13" fmla="*/ 67 h 79"/>
                  <a:gd name="T14" fmla="*/ 2 w 14"/>
                  <a:gd name="T15" fmla="*/ 65 h 79"/>
                  <a:gd name="T16" fmla="*/ 2 w 14"/>
                  <a:gd name="T17" fmla="*/ 63 h 79"/>
                  <a:gd name="T18" fmla="*/ 2 w 14"/>
                  <a:gd name="T19" fmla="*/ 62 h 79"/>
                  <a:gd name="T20" fmla="*/ 3 w 14"/>
                  <a:gd name="T21" fmla="*/ 60 h 79"/>
                  <a:gd name="T22" fmla="*/ 3 w 14"/>
                  <a:gd name="T23" fmla="*/ 58 h 79"/>
                  <a:gd name="T24" fmla="*/ 3 w 14"/>
                  <a:gd name="T25" fmla="*/ 56 h 79"/>
                  <a:gd name="T26" fmla="*/ 4 w 14"/>
                  <a:gd name="T27" fmla="*/ 54 h 79"/>
                  <a:gd name="T28" fmla="*/ 4 w 14"/>
                  <a:gd name="T29" fmla="*/ 52 h 79"/>
                  <a:gd name="T30" fmla="*/ 4 w 14"/>
                  <a:gd name="T31" fmla="*/ 52 h 79"/>
                  <a:gd name="T32" fmla="*/ 4 w 14"/>
                  <a:gd name="T33" fmla="*/ 50 h 79"/>
                  <a:gd name="T34" fmla="*/ 5 w 14"/>
                  <a:gd name="T35" fmla="*/ 49 h 79"/>
                  <a:gd name="T36" fmla="*/ 5 w 14"/>
                  <a:gd name="T37" fmla="*/ 47 h 79"/>
                  <a:gd name="T38" fmla="*/ 5 w 14"/>
                  <a:gd name="T39" fmla="*/ 46 h 79"/>
                  <a:gd name="T40" fmla="*/ 5 w 14"/>
                  <a:gd name="T41" fmla="*/ 44 h 79"/>
                  <a:gd name="T42" fmla="*/ 6 w 14"/>
                  <a:gd name="T43" fmla="*/ 43 h 79"/>
                  <a:gd name="T44" fmla="*/ 6 w 14"/>
                  <a:gd name="T45" fmla="*/ 42 h 79"/>
                  <a:gd name="T46" fmla="*/ 6 w 14"/>
                  <a:gd name="T47" fmla="*/ 41 h 79"/>
                  <a:gd name="T48" fmla="*/ 7 w 14"/>
                  <a:gd name="T49" fmla="*/ 40 h 79"/>
                  <a:gd name="T50" fmla="*/ 7 w 14"/>
                  <a:gd name="T51" fmla="*/ 39 h 79"/>
                  <a:gd name="T52" fmla="*/ 7 w 14"/>
                  <a:gd name="T53" fmla="*/ 38 h 79"/>
                  <a:gd name="T54" fmla="*/ 8 w 14"/>
                  <a:gd name="T55" fmla="*/ 37 h 79"/>
                  <a:gd name="T56" fmla="*/ 8 w 14"/>
                  <a:gd name="T57" fmla="*/ 36 h 79"/>
                  <a:gd name="T58" fmla="*/ 8 w 14"/>
                  <a:gd name="T59" fmla="*/ 34 h 79"/>
                  <a:gd name="T60" fmla="*/ 8 w 14"/>
                  <a:gd name="T61" fmla="*/ 33 h 79"/>
                  <a:gd name="T62" fmla="*/ 9 w 14"/>
                  <a:gd name="T63" fmla="*/ 31 h 79"/>
                  <a:gd name="T64" fmla="*/ 9 w 14"/>
                  <a:gd name="T65" fmla="*/ 30 h 79"/>
                  <a:gd name="T66" fmla="*/ 9 w 14"/>
                  <a:gd name="T67" fmla="*/ 28 h 79"/>
                  <a:gd name="T68" fmla="*/ 10 w 14"/>
                  <a:gd name="T69" fmla="*/ 25 h 79"/>
                  <a:gd name="T70" fmla="*/ 10 w 14"/>
                  <a:gd name="T71" fmla="*/ 23 h 79"/>
                  <a:gd name="T72" fmla="*/ 10 w 14"/>
                  <a:gd name="T73" fmla="*/ 22 h 79"/>
                  <a:gd name="T74" fmla="*/ 10 w 14"/>
                  <a:gd name="T75" fmla="*/ 21 h 79"/>
                  <a:gd name="T76" fmla="*/ 10 w 14"/>
                  <a:gd name="T77" fmla="*/ 19 h 79"/>
                  <a:gd name="T78" fmla="*/ 11 w 14"/>
                  <a:gd name="T79" fmla="*/ 17 h 79"/>
                  <a:gd name="T80" fmla="*/ 11 w 14"/>
                  <a:gd name="T81" fmla="*/ 15 h 79"/>
                  <a:gd name="T82" fmla="*/ 11 w 14"/>
                  <a:gd name="T83" fmla="*/ 13 h 79"/>
                  <a:gd name="T84" fmla="*/ 12 w 14"/>
                  <a:gd name="T85" fmla="*/ 12 h 79"/>
                  <a:gd name="T86" fmla="*/ 12 w 14"/>
                  <a:gd name="T87" fmla="*/ 10 h 79"/>
                  <a:gd name="T88" fmla="*/ 12 w 14"/>
                  <a:gd name="T89" fmla="*/ 8 h 79"/>
                  <a:gd name="T90" fmla="*/ 12 w 14"/>
                  <a:gd name="T91" fmla="*/ 6 h 79"/>
                  <a:gd name="T92" fmla="*/ 13 w 14"/>
                  <a:gd name="T93" fmla="*/ 5 h 79"/>
                  <a:gd name="T94" fmla="*/ 13 w 14"/>
                  <a:gd name="T95" fmla="*/ 3 h 79"/>
                  <a:gd name="T96" fmla="*/ 13 w 14"/>
                  <a:gd name="T97" fmla="*/ 2 h 79"/>
                  <a:gd name="T98" fmla="*/ 14 w 14"/>
                  <a:gd name="T9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9">
                    <a:moveTo>
                      <a:pt x="0" y="79"/>
                    </a:moveTo>
                    <a:lnTo>
                      <a:pt x="0" y="78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1" y="74"/>
                    </a:lnTo>
                    <a:lnTo>
                      <a:pt x="1" y="73"/>
                    </a:lnTo>
                    <a:lnTo>
                      <a:pt x="1" y="72"/>
                    </a:lnTo>
                    <a:lnTo>
                      <a:pt x="1" y="71"/>
                    </a:lnTo>
                    <a:lnTo>
                      <a:pt x="1" y="70"/>
                    </a:lnTo>
                    <a:lnTo>
                      <a:pt x="1" y="69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2" y="65"/>
                    </a:lnTo>
                    <a:lnTo>
                      <a:pt x="2" y="64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3" y="58"/>
                    </a:lnTo>
                    <a:lnTo>
                      <a:pt x="3" y="57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4" y="54"/>
                    </a:lnTo>
                    <a:lnTo>
                      <a:pt x="4" y="53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1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5" y="49"/>
                    </a:lnTo>
                    <a:lnTo>
                      <a:pt x="5" y="48"/>
                    </a:lnTo>
                    <a:lnTo>
                      <a:pt x="5" y="47"/>
                    </a:lnTo>
                    <a:lnTo>
                      <a:pt x="5" y="47"/>
                    </a:lnTo>
                    <a:lnTo>
                      <a:pt x="5" y="46"/>
                    </a:lnTo>
                    <a:lnTo>
                      <a:pt x="5" y="45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7" y="37"/>
                    </a:lnTo>
                    <a:lnTo>
                      <a:pt x="8" y="37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5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3"/>
                    </a:lnTo>
                    <a:lnTo>
                      <a:pt x="8" y="32"/>
                    </a:lnTo>
                    <a:lnTo>
                      <a:pt x="9" y="31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9" y="28"/>
                    </a:lnTo>
                    <a:lnTo>
                      <a:pt x="9" y="27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11" y="18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7" name="Freeform 299"/>
              <p:cNvSpPr>
                <a:spLocks/>
              </p:cNvSpPr>
              <p:nvPr/>
            </p:nvSpPr>
            <p:spPr bwMode="auto">
              <a:xfrm>
                <a:off x="4791" y="1599"/>
                <a:ext cx="13" cy="74"/>
              </a:xfrm>
              <a:custGeom>
                <a:avLst/>
                <a:gdLst>
                  <a:gd name="T0" fmla="*/ 0 w 13"/>
                  <a:gd name="T1" fmla="*/ 73 h 74"/>
                  <a:gd name="T2" fmla="*/ 0 w 13"/>
                  <a:gd name="T3" fmla="*/ 72 h 74"/>
                  <a:gd name="T4" fmla="*/ 0 w 13"/>
                  <a:gd name="T5" fmla="*/ 70 h 74"/>
                  <a:gd name="T6" fmla="*/ 1 w 13"/>
                  <a:gd name="T7" fmla="*/ 68 h 74"/>
                  <a:gd name="T8" fmla="*/ 1 w 13"/>
                  <a:gd name="T9" fmla="*/ 66 h 74"/>
                  <a:gd name="T10" fmla="*/ 1 w 13"/>
                  <a:gd name="T11" fmla="*/ 64 h 74"/>
                  <a:gd name="T12" fmla="*/ 2 w 13"/>
                  <a:gd name="T13" fmla="*/ 62 h 74"/>
                  <a:gd name="T14" fmla="*/ 2 w 13"/>
                  <a:gd name="T15" fmla="*/ 61 h 74"/>
                  <a:gd name="T16" fmla="*/ 2 w 13"/>
                  <a:gd name="T17" fmla="*/ 61 h 74"/>
                  <a:gd name="T18" fmla="*/ 2 w 13"/>
                  <a:gd name="T19" fmla="*/ 59 h 74"/>
                  <a:gd name="T20" fmla="*/ 2 w 13"/>
                  <a:gd name="T21" fmla="*/ 57 h 74"/>
                  <a:gd name="T22" fmla="*/ 3 w 13"/>
                  <a:gd name="T23" fmla="*/ 55 h 74"/>
                  <a:gd name="T24" fmla="*/ 3 w 13"/>
                  <a:gd name="T25" fmla="*/ 54 h 74"/>
                  <a:gd name="T26" fmla="*/ 3 w 13"/>
                  <a:gd name="T27" fmla="*/ 52 h 74"/>
                  <a:gd name="T28" fmla="*/ 4 w 13"/>
                  <a:gd name="T29" fmla="*/ 50 h 74"/>
                  <a:gd name="T30" fmla="*/ 4 w 13"/>
                  <a:gd name="T31" fmla="*/ 48 h 74"/>
                  <a:gd name="T32" fmla="*/ 4 w 13"/>
                  <a:gd name="T33" fmla="*/ 46 h 74"/>
                  <a:gd name="T34" fmla="*/ 4 w 13"/>
                  <a:gd name="T35" fmla="*/ 44 h 74"/>
                  <a:gd name="T36" fmla="*/ 5 w 13"/>
                  <a:gd name="T37" fmla="*/ 42 h 74"/>
                  <a:gd name="T38" fmla="*/ 5 w 13"/>
                  <a:gd name="T39" fmla="*/ 41 h 74"/>
                  <a:gd name="T40" fmla="*/ 5 w 13"/>
                  <a:gd name="T41" fmla="*/ 39 h 74"/>
                  <a:gd name="T42" fmla="*/ 5 w 13"/>
                  <a:gd name="T43" fmla="*/ 38 h 74"/>
                  <a:gd name="T44" fmla="*/ 6 w 13"/>
                  <a:gd name="T45" fmla="*/ 36 h 74"/>
                  <a:gd name="T46" fmla="*/ 6 w 13"/>
                  <a:gd name="T47" fmla="*/ 35 h 74"/>
                  <a:gd name="T48" fmla="*/ 6 w 13"/>
                  <a:gd name="T49" fmla="*/ 34 h 74"/>
                  <a:gd name="T50" fmla="*/ 7 w 13"/>
                  <a:gd name="T51" fmla="*/ 32 h 74"/>
                  <a:gd name="T52" fmla="*/ 7 w 13"/>
                  <a:gd name="T53" fmla="*/ 31 h 74"/>
                  <a:gd name="T54" fmla="*/ 7 w 13"/>
                  <a:gd name="T55" fmla="*/ 30 h 74"/>
                  <a:gd name="T56" fmla="*/ 8 w 13"/>
                  <a:gd name="T57" fmla="*/ 29 h 74"/>
                  <a:gd name="T58" fmla="*/ 8 w 13"/>
                  <a:gd name="T59" fmla="*/ 29 h 74"/>
                  <a:gd name="T60" fmla="*/ 8 w 13"/>
                  <a:gd name="T61" fmla="*/ 28 h 74"/>
                  <a:gd name="T62" fmla="*/ 8 w 13"/>
                  <a:gd name="T63" fmla="*/ 26 h 74"/>
                  <a:gd name="T64" fmla="*/ 8 w 13"/>
                  <a:gd name="T65" fmla="*/ 25 h 74"/>
                  <a:gd name="T66" fmla="*/ 9 w 13"/>
                  <a:gd name="T67" fmla="*/ 24 h 74"/>
                  <a:gd name="T68" fmla="*/ 9 w 13"/>
                  <a:gd name="T69" fmla="*/ 22 h 74"/>
                  <a:gd name="T70" fmla="*/ 9 w 13"/>
                  <a:gd name="T71" fmla="*/ 21 h 74"/>
                  <a:gd name="T72" fmla="*/ 10 w 13"/>
                  <a:gd name="T73" fmla="*/ 19 h 74"/>
                  <a:gd name="T74" fmla="*/ 10 w 13"/>
                  <a:gd name="T75" fmla="*/ 18 h 74"/>
                  <a:gd name="T76" fmla="*/ 10 w 13"/>
                  <a:gd name="T77" fmla="*/ 16 h 74"/>
                  <a:gd name="T78" fmla="*/ 11 w 13"/>
                  <a:gd name="T79" fmla="*/ 15 h 74"/>
                  <a:gd name="T80" fmla="*/ 11 w 13"/>
                  <a:gd name="T81" fmla="*/ 13 h 74"/>
                  <a:gd name="T82" fmla="*/ 11 w 13"/>
                  <a:gd name="T83" fmla="*/ 11 h 74"/>
                  <a:gd name="T84" fmla="*/ 11 w 13"/>
                  <a:gd name="T85" fmla="*/ 10 h 74"/>
                  <a:gd name="T86" fmla="*/ 12 w 13"/>
                  <a:gd name="T87" fmla="*/ 8 h 74"/>
                  <a:gd name="T88" fmla="*/ 12 w 13"/>
                  <a:gd name="T89" fmla="*/ 7 h 74"/>
                  <a:gd name="T90" fmla="*/ 12 w 13"/>
                  <a:gd name="T91" fmla="*/ 5 h 74"/>
                  <a:gd name="T92" fmla="*/ 13 w 13"/>
                  <a:gd name="T93" fmla="*/ 4 h 74"/>
                  <a:gd name="T94" fmla="*/ 13 w 13"/>
                  <a:gd name="T95" fmla="*/ 2 h 74"/>
                  <a:gd name="T96" fmla="*/ 13 w 13"/>
                  <a:gd name="T97" fmla="*/ 1 h 74"/>
                  <a:gd name="T98" fmla="*/ 13 w 13"/>
                  <a:gd name="T9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" h="74">
                    <a:moveTo>
                      <a:pt x="0" y="74"/>
                    </a:moveTo>
                    <a:lnTo>
                      <a:pt x="0" y="73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1" y="68"/>
                    </a:lnTo>
                    <a:lnTo>
                      <a:pt x="1" y="67"/>
                    </a:lnTo>
                    <a:lnTo>
                      <a:pt x="1" y="66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1" y="63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0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7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3" y="51"/>
                    </a:lnTo>
                    <a:lnTo>
                      <a:pt x="4" y="50"/>
                    </a:lnTo>
                    <a:lnTo>
                      <a:pt x="4" y="49"/>
                    </a:lnTo>
                    <a:lnTo>
                      <a:pt x="4" y="48"/>
                    </a:lnTo>
                    <a:lnTo>
                      <a:pt x="4" y="47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4" y="44"/>
                    </a:lnTo>
                    <a:lnTo>
                      <a:pt x="5" y="4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6" y="37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7" y="33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8" name="Freeform 300"/>
              <p:cNvSpPr>
                <a:spLocks/>
              </p:cNvSpPr>
              <p:nvPr/>
            </p:nvSpPr>
            <p:spPr bwMode="auto">
              <a:xfrm>
                <a:off x="4804" y="1541"/>
                <a:ext cx="15" cy="58"/>
              </a:xfrm>
              <a:custGeom>
                <a:avLst/>
                <a:gdLst>
                  <a:gd name="T0" fmla="*/ 0 w 15"/>
                  <a:gd name="T1" fmla="*/ 57 h 58"/>
                  <a:gd name="T2" fmla="*/ 1 w 15"/>
                  <a:gd name="T3" fmla="*/ 56 h 58"/>
                  <a:gd name="T4" fmla="*/ 1 w 15"/>
                  <a:gd name="T5" fmla="*/ 55 h 58"/>
                  <a:gd name="T6" fmla="*/ 1 w 15"/>
                  <a:gd name="T7" fmla="*/ 54 h 58"/>
                  <a:gd name="T8" fmla="*/ 1 w 15"/>
                  <a:gd name="T9" fmla="*/ 52 h 58"/>
                  <a:gd name="T10" fmla="*/ 2 w 15"/>
                  <a:gd name="T11" fmla="*/ 51 h 58"/>
                  <a:gd name="T12" fmla="*/ 2 w 15"/>
                  <a:gd name="T13" fmla="*/ 50 h 58"/>
                  <a:gd name="T14" fmla="*/ 2 w 15"/>
                  <a:gd name="T15" fmla="*/ 48 h 58"/>
                  <a:gd name="T16" fmla="*/ 3 w 15"/>
                  <a:gd name="T17" fmla="*/ 47 h 58"/>
                  <a:gd name="T18" fmla="*/ 3 w 15"/>
                  <a:gd name="T19" fmla="*/ 46 h 58"/>
                  <a:gd name="T20" fmla="*/ 3 w 15"/>
                  <a:gd name="T21" fmla="*/ 45 h 58"/>
                  <a:gd name="T22" fmla="*/ 4 w 15"/>
                  <a:gd name="T23" fmla="*/ 44 h 58"/>
                  <a:gd name="T24" fmla="*/ 4 w 15"/>
                  <a:gd name="T25" fmla="*/ 42 h 58"/>
                  <a:gd name="T26" fmla="*/ 4 w 15"/>
                  <a:gd name="T27" fmla="*/ 41 h 58"/>
                  <a:gd name="T28" fmla="*/ 4 w 15"/>
                  <a:gd name="T29" fmla="*/ 40 h 58"/>
                  <a:gd name="T30" fmla="*/ 5 w 15"/>
                  <a:gd name="T31" fmla="*/ 38 h 58"/>
                  <a:gd name="T32" fmla="*/ 5 w 15"/>
                  <a:gd name="T33" fmla="*/ 37 h 58"/>
                  <a:gd name="T34" fmla="*/ 5 w 15"/>
                  <a:gd name="T35" fmla="*/ 36 h 58"/>
                  <a:gd name="T36" fmla="*/ 6 w 15"/>
                  <a:gd name="T37" fmla="*/ 34 h 58"/>
                  <a:gd name="T38" fmla="*/ 6 w 15"/>
                  <a:gd name="T39" fmla="*/ 32 h 58"/>
                  <a:gd name="T40" fmla="*/ 6 w 15"/>
                  <a:gd name="T41" fmla="*/ 30 h 58"/>
                  <a:gd name="T42" fmla="*/ 7 w 15"/>
                  <a:gd name="T43" fmla="*/ 29 h 58"/>
                  <a:gd name="T44" fmla="*/ 7 w 15"/>
                  <a:gd name="T45" fmla="*/ 27 h 58"/>
                  <a:gd name="T46" fmla="*/ 7 w 15"/>
                  <a:gd name="T47" fmla="*/ 26 h 58"/>
                  <a:gd name="T48" fmla="*/ 7 w 15"/>
                  <a:gd name="T49" fmla="*/ 25 h 58"/>
                  <a:gd name="T50" fmla="*/ 8 w 15"/>
                  <a:gd name="T51" fmla="*/ 23 h 58"/>
                  <a:gd name="T52" fmla="*/ 8 w 15"/>
                  <a:gd name="T53" fmla="*/ 22 h 58"/>
                  <a:gd name="T54" fmla="*/ 8 w 15"/>
                  <a:gd name="T55" fmla="*/ 21 h 58"/>
                  <a:gd name="T56" fmla="*/ 9 w 15"/>
                  <a:gd name="T57" fmla="*/ 20 h 58"/>
                  <a:gd name="T58" fmla="*/ 9 w 15"/>
                  <a:gd name="T59" fmla="*/ 19 h 58"/>
                  <a:gd name="T60" fmla="*/ 9 w 15"/>
                  <a:gd name="T61" fmla="*/ 17 h 58"/>
                  <a:gd name="T62" fmla="*/ 9 w 15"/>
                  <a:gd name="T63" fmla="*/ 16 h 58"/>
                  <a:gd name="T64" fmla="*/ 10 w 15"/>
                  <a:gd name="T65" fmla="*/ 15 h 58"/>
                  <a:gd name="T66" fmla="*/ 10 w 15"/>
                  <a:gd name="T67" fmla="*/ 14 h 58"/>
                  <a:gd name="T68" fmla="*/ 10 w 15"/>
                  <a:gd name="T69" fmla="*/ 13 h 58"/>
                  <a:gd name="T70" fmla="*/ 11 w 15"/>
                  <a:gd name="T71" fmla="*/ 11 h 58"/>
                  <a:gd name="T72" fmla="*/ 11 w 15"/>
                  <a:gd name="T73" fmla="*/ 10 h 58"/>
                  <a:gd name="T74" fmla="*/ 11 w 15"/>
                  <a:gd name="T75" fmla="*/ 10 h 58"/>
                  <a:gd name="T76" fmla="*/ 11 w 15"/>
                  <a:gd name="T77" fmla="*/ 9 h 58"/>
                  <a:gd name="T78" fmla="*/ 12 w 15"/>
                  <a:gd name="T79" fmla="*/ 8 h 58"/>
                  <a:gd name="T80" fmla="*/ 12 w 15"/>
                  <a:gd name="T81" fmla="*/ 7 h 58"/>
                  <a:gd name="T82" fmla="*/ 12 w 15"/>
                  <a:gd name="T83" fmla="*/ 6 h 58"/>
                  <a:gd name="T84" fmla="*/ 13 w 15"/>
                  <a:gd name="T85" fmla="*/ 5 h 58"/>
                  <a:gd name="T86" fmla="*/ 13 w 15"/>
                  <a:gd name="T87" fmla="*/ 4 h 58"/>
                  <a:gd name="T88" fmla="*/ 13 w 15"/>
                  <a:gd name="T89" fmla="*/ 4 h 58"/>
                  <a:gd name="T90" fmla="*/ 13 w 15"/>
                  <a:gd name="T91" fmla="*/ 3 h 58"/>
                  <a:gd name="T92" fmla="*/ 14 w 15"/>
                  <a:gd name="T93" fmla="*/ 2 h 58"/>
                  <a:gd name="T94" fmla="*/ 14 w 15"/>
                  <a:gd name="T95" fmla="*/ 1 h 58"/>
                  <a:gd name="T96" fmla="*/ 14 w 15"/>
                  <a:gd name="T97" fmla="*/ 1 h 58"/>
                  <a:gd name="T98" fmla="*/ 15 w 15"/>
                  <a:gd name="T9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58">
                    <a:moveTo>
                      <a:pt x="0" y="58"/>
                    </a:moveTo>
                    <a:lnTo>
                      <a:pt x="0" y="57"/>
                    </a:lnTo>
                    <a:lnTo>
                      <a:pt x="1" y="57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1" y="55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1" y="53"/>
                    </a:lnTo>
                    <a:lnTo>
                      <a:pt x="1" y="52"/>
                    </a:lnTo>
                    <a:lnTo>
                      <a:pt x="2" y="52"/>
                    </a:lnTo>
                    <a:lnTo>
                      <a:pt x="2" y="51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3" y="47"/>
                    </a:lnTo>
                    <a:lnTo>
                      <a:pt x="3" y="47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3" y="45"/>
                    </a:lnTo>
                    <a:lnTo>
                      <a:pt x="3" y="44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1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5" y="36"/>
                    </a:lnTo>
                    <a:lnTo>
                      <a:pt x="5" y="35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32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7" y="29"/>
                    </a:lnTo>
                    <a:lnTo>
                      <a:pt x="7" y="28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7" y="26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7" y="24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8" y="22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09" name="Freeform 301"/>
              <p:cNvSpPr>
                <a:spLocks/>
              </p:cNvSpPr>
              <p:nvPr/>
            </p:nvSpPr>
            <p:spPr bwMode="auto">
              <a:xfrm>
                <a:off x="4819" y="1512"/>
                <a:ext cx="14" cy="29"/>
              </a:xfrm>
              <a:custGeom>
                <a:avLst/>
                <a:gdLst>
                  <a:gd name="T0" fmla="*/ 0 w 14"/>
                  <a:gd name="T1" fmla="*/ 28 h 29"/>
                  <a:gd name="T2" fmla="*/ 0 w 14"/>
                  <a:gd name="T3" fmla="*/ 27 h 29"/>
                  <a:gd name="T4" fmla="*/ 0 w 14"/>
                  <a:gd name="T5" fmla="*/ 27 h 29"/>
                  <a:gd name="T6" fmla="*/ 1 w 14"/>
                  <a:gd name="T7" fmla="*/ 26 h 29"/>
                  <a:gd name="T8" fmla="*/ 1 w 14"/>
                  <a:gd name="T9" fmla="*/ 25 h 29"/>
                  <a:gd name="T10" fmla="*/ 1 w 14"/>
                  <a:gd name="T11" fmla="*/ 25 h 29"/>
                  <a:gd name="T12" fmla="*/ 2 w 14"/>
                  <a:gd name="T13" fmla="*/ 24 h 29"/>
                  <a:gd name="T14" fmla="*/ 2 w 14"/>
                  <a:gd name="T15" fmla="*/ 23 h 29"/>
                  <a:gd name="T16" fmla="*/ 2 w 14"/>
                  <a:gd name="T17" fmla="*/ 23 h 29"/>
                  <a:gd name="T18" fmla="*/ 2 w 14"/>
                  <a:gd name="T19" fmla="*/ 22 h 29"/>
                  <a:gd name="T20" fmla="*/ 3 w 14"/>
                  <a:gd name="T21" fmla="*/ 21 h 29"/>
                  <a:gd name="T22" fmla="*/ 3 w 14"/>
                  <a:gd name="T23" fmla="*/ 21 h 29"/>
                  <a:gd name="T24" fmla="*/ 3 w 14"/>
                  <a:gd name="T25" fmla="*/ 20 h 29"/>
                  <a:gd name="T26" fmla="*/ 4 w 14"/>
                  <a:gd name="T27" fmla="*/ 19 h 29"/>
                  <a:gd name="T28" fmla="*/ 4 w 14"/>
                  <a:gd name="T29" fmla="*/ 19 h 29"/>
                  <a:gd name="T30" fmla="*/ 4 w 14"/>
                  <a:gd name="T31" fmla="*/ 18 h 29"/>
                  <a:gd name="T32" fmla="*/ 4 w 14"/>
                  <a:gd name="T33" fmla="*/ 18 h 29"/>
                  <a:gd name="T34" fmla="*/ 5 w 14"/>
                  <a:gd name="T35" fmla="*/ 17 h 29"/>
                  <a:gd name="T36" fmla="*/ 5 w 14"/>
                  <a:gd name="T37" fmla="*/ 16 h 29"/>
                  <a:gd name="T38" fmla="*/ 5 w 14"/>
                  <a:gd name="T39" fmla="*/ 16 h 29"/>
                  <a:gd name="T40" fmla="*/ 6 w 14"/>
                  <a:gd name="T41" fmla="*/ 15 h 29"/>
                  <a:gd name="T42" fmla="*/ 6 w 14"/>
                  <a:gd name="T43" fmla="*/ 14 h 29"/>
                  <a:gd name="T44" fmla="*/ 6 w 14"/>
                  <a:gd name="T45" fmla="*/ 14 h 29"/>
                  <a:gd name="T46" fmla="*/ 7 w 14"/>
                  <a:gd name="T47" fmla="*/ 13 h 29"/>
                  <a:gd name="T48" fmla="*/ 7 w 14"/>
                  <a:gd name="T49" fmla="*/ 13 h 29"/>
                  <a:gd name="T50" fmla="*/ 7 w 14"/>
                  <a:gd name="T51" fmla="*/ 12 h 29"/>
                  <a:gd name="T52" fmla="*/ 7 w 14"/>
                  <a:gd name="T53" fmla="*/ 11 h 29"/>
                  <a:gd name="T54" fmla="*/ 8 w 14"/>
                  <a:gd name="T55" fmla="*/ 10 h 29"/>
                  <a:gd name="T56" fmla="*/ 8 w 14"/>
                  <a:gd name="T57" fmla="*/ 10 h 29"/>
                  <a:gd name="T58" fmla="*/ 8 w 14"/>
                  <a:gd name="T59" fmla="*/ 9 h 29"/>
                  <a:gd name="T60" fmla="*/ 9 w 14"/>
                  <a:gd name="T61" fmla="*/ 9 h 29"/>
                  <a:gd name="T62" fmla="*/ 9 w 14"/>
                  <a:gd name="T63" fmla="*/ 9 h 29"/>
                  <a:gd name="T64" fmla="*/ 9 w 14"/>
                  <a:gd name="T65" fmla="*/ 8 h 29"/>
                  <a:gd name="T66" fmla="*/ 10 w 14"/>
                  <a:gd name="T67" fmla="*/ 8 h 29"/>
                  <a:gd name="T68" fmla="*/ 10 w 14"/>
                  <a:gd name="T69" fmla="*/ 7 h 29"/>
                  <a:gd name="T70" fmla="*/ 10 w 14"/>
                  <a:gd name="T71" fmla="*/ 7 h 29"/>
                  <a:gd name="T72" fmla="*/ 10 w 14"/>
                  <a:gd name="T73" fmla="*/ 6 h 29"/>
                  <a:gd name="T74" fmla="*/ 11 w 14"/>
                  <a:gd name="T75" fmla="*/ 6 h 29"/>
                  <a:gd name="T76" fmla="*/ 11 w 14"/>
                  <a:gd name="T77" fmla="*/ 5 h 29"/>
                  <a:gd name="T78" fmla="*/ 11 w 14"/>
                  <a:gd name="T79" fmla="*/ 5 h 29"/>
                  <a:gd name="T80" fmla="*/ 12 w 14"/>
                  <a:gd name="T81" fmla="*/ 4 h 29"/>
                  <a:gd name="T82" fmla="*/ 12 w 14"/>
                  <a:gd name="T83" fmla="*/ 4 h 29"/>
                  <a:gd name="T84" fmla="*/ 12 w 14"/>
                  <a:gd name="T85" fmla="*/ 3 h 29"/>
                  <a:gd name="T86" fmla="*/ 13 w 14"/>
                  <a:gd name="T87" fmla="*/ 3 h 29"/>
                  <a:gd name="T88" fmla="*/ 13 w 14"/>
                  <a:gd name="T89" fmla="*/ 2 h 29"/>
                  <a:gd name="T90" fmla="*/ 13 w 14"/>
                  <a:gd name="T91" fmla="*/ 2 h 29"/>
                  <a:gd name="T92" fmla="*/ 13 w 14"/>
                  <a:gd name="T93" fmla="*/ 1 h 29"/>
                  <a:gd name="T94" fmla="*/ 14 w 14"/>
                  <a:gd name="T95" fmla="*/ 1 h 29"/>
                  <a:gd name="T96" fmla="*/ 14 w 14"/>
                  <a:gd name="T97" fmla="*/ 1 h 29"/>
                  <a:gd name="T98" fmla="*/ 14 w 14"/>
                  <a:gd name="T9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29">
                    <a:moveTo>
                      <a:pt x="0" y="29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0" name="Freeform 302"/>
              <p:cNvSpPr>
                <a:spLocks/>
              </p:cNvSpPr>
              <p:nvPr/>
            </p:nvSpPr>
            <p:spPr bwMode="auto">
              <a:xfrm>
                <a:off x="4833" y="1490"/>
                <a:ext cx="15" cy="22"/>
              </a:xfrm>
              <a:custGeom>
                <a:avLst/>
                <a:gdLst>
                  <a:gd name="T0" fmla="*/ 0 w 15"/>
                  <a:gd name="T1" fmla="*/ 22 h 22"/>
                  <a:gd name="T2" fmla="*/ 1 w 15"/>
                  <a:gd name="T3" fmla="*/ 22 h 22"/>
                  <a:gd name="T4" fmla="*/ 1 w 15"/>
                  <a:gd name="T5" fmla="*/ 21 h 22"/>
                  <a:gd name="T6" fmla="*/ 1 w 15"/>
                  <a:gd name="T7" fmla="*/ 21 h 22"/>
                  <a:gd name="T8" fmla="*/ 2 w 15"/>
                  <a:gd name="T9" fmla="*/ 20 h 22"/>
                  <a:gd name="T10" fmla="*/ 2 w 15"/>
                  <a:gd name="T11" fmla="*/ 20 h 22"/>
                  <a:gd name="T12" fmla="*/ 2 w 15"/>
                  <a:gd name="T13" fmla="*/ 19 h 22"/>
                  <a:gd name="T14" fmla="*/ 2 w 15"/>
                  <a:gd name="T15" fmla="*/ 19 h 22"/>
                  <a:gd name="T16" fmla="*/ 3 w 15"/>
                  <a:gd name="T17" fmla="*/ 19 h 22"/>
                  <a:gd name="T18" fmla="*/ 3 w 15"/>
                  <a:gd name="T19" fmla="*/ 18 h 22"/>
                  <a:gd name="T20" fmla="*/ 3 w 15"/>
                  <a:gd name="T21" fmla="*/ 18 h 22"/>
                  <a:gd name="T22" fmla="*/ 4 w 15"/>
                  <a:gd name="T23" fmla="*/ 17 h 22"/>
                  <a:gd name="T24" fmla="*/ 4 w 15"/>
                  <a:gd name="T25" fmla="*/ 17 h 22"/>
                  <a:gd name="T26" fmla="*/ 4 w 15"/>
                  <a:gd name="T27" fmla="*/ 16 h 22"/>
                  <a:gd name="T28" fmla="*/ 5 w 15"/>
                  <a:gd name="T29" fmla="*/ 16 h 22"/>
                  <a:gd name="T30" fmla="*/ 5 w 15"/>
                  <a:gd name="T31" fmla="*/ 15 h 22"/>
                  <a:gd name="T32" fmla="*/ 5 w 15"/>
                  <a:gd name="T33" fmla="*/ 15 h 22"/>
                  <a:gd name="T34" fmla="*/ 5 w 15"/>
                  <a:gd name="T35" fmla="*/ 14 h 22"/>
                  <a:gd name="T36" fmla="*/ 6 w 15"/>
                  <a:gd name="T37" fmla="*/ 14 h 22"/>
                  <a:gd name="T38" fmla="*/ 6 w 15"/>
                  <a:gd name="T39" fmla="*/ 13 h 22"/>
                  <a:gd name="T40" fmla="*/ 6 w 15"/>
                  <a:gd name="T41" fmla="*/ 13 h 22"/>
                  <a:gd name="T42" fmla="*/ 7 w 15"/>
                  <a:gd name="T43" fmla="*/ 13 h 22"/>
                  <a:gd name="T44" fmla="*/ 7 w 15"/>
                  <a:gd name="T45" fmla="*/ 12 h 22"/>
                  <a:gd name="T46" fmla="*/ 7 w 15"/>
                  <a:gd name="T47" fmla="*/ 12 h 22"/>
                  <a:gd name="T48" fmla="*/ 7 w 15"/>
                  <a:gd name="T49" fmla="*/ 11 h 22"/>
                  <a:gd name="T50" fmla="*/ 8 w 15"/>
                  <a:gd name="T51" fmla="*/ 11 h 22"/>
                  <a:gd name="T52" fmla="*/ 8 w 15"/>
                  <a:gd name="T53" fmla="*/ 10 h 22"/>
                  <a:gd name="T54" fmla="*/ 8 w 15"/>
                  <a:gd name="T55" fmla="*/ 9 h 22"/>
                  <a:gd name="T56" fmla="*/ 9 w 15"/>
                  <a:gd name="T57" fmla="*/ 9 h 22"/>
                  <a:gd name="T58" fmla="*/ 9 w 15"/>
                  <a:gd name="T59" fmla="*/ 8 h 22"/>
                  <a:gd name="T60" fmla="*/ 9 w 15"/>
                  <a:gd name="T61" fmla="*/ 8 h 22"/>
                  <a:gd name="T62" fmla="*/ 9 w 15"/>
                  <a:gd name="T63" fmla="*/ 7 h 22"/>
                  <a:gd name="T64" fmla="*/ 10 w 15"/>
                  <a:gd name="T65" fmla="*/ 7 h 22"/>
                  <a:gd name="T66" fmla="*/ 10 w 15"/>
                  <a:gd name="T67" fmla="*/ 6 h 22"/>
                  <a:gd name="T68" fmla="*/ 10 w 15"/>
                  <a:gd name="T69" fmla="*/ 6 h 22"/>
                  <a:gd name="T70" fmla="*/ 11 w 15"/>
                  <a:gd name="T71" fmla="*/ 5 h 22"/>
                  <a:gd name="T72" fmla="*/ 11 w 15"/>
                  <a:gd name="T73" fmla="*/ 5 h 22"/>
                  <a:gd name="T74" fmla="*/ 11 w 15"/>
                  <a:gd name="T75" fmla="*/ 4 h 22"/>
                  <a:gd name="T76" fmla="*/ 11 w 15"/>
                  <a:gd name="T77" fmla="*/ 4 h 22"/>
                  <a:gd name="T78" fmla="*/ 12 w 15"/>
                  <a:gd name="T79" fmla="*/ 3 h 22"/>
                  <a:gd name="T80" fmla="*/ 12 w 15"/>
                  <a:gd name="T81" fmla="*/ 3 h 22"/>
                  <a:gd name="T82" fmla="*/ 12 w 15"/>
                  <a:gd name="T83" fmla="*/ 3 h 22"/>
                  <a:gd name="T84" fmla="*/ 13 w 15"/>
                  <a:gd name="T85" fmla="*/ 2 h 22"/>
                  <a:gd name="T86" fmla="*/ 13 w 15"/>
                  <a:gd name="T87" fmla="*/ 2 h 22"/>
                  <a:gd name="T88" fmla="*/ 13 w 15"/>
                  <a:gd name="T89" fmla="*/ 2 h 22"/>
                  <a:gd name="T90" fmla="*/ 14 w 15"/>
                  <a:gd name="T91" fmla="*/ 1 h 22"/>
                  <a:gd name="T92" fmla="*/ 14 w 15"/>
                  <a:gd name="T93" fmla="*/ 1 h 22"/>
                  <a:gd name="T94" fmla="*/ 14 w 15"/>
                  <a:gd name="T95" fmla="*/ 1 h 22"/>
                  <a:gd name="T96" fmla="*/ 14 w 15"/>
                  <a:gd name="T97" fmla="*/ 0 h 22"/>
                  <a:gd name="T98" fmla="*/ 15 w 15"/>
                  <a:gd name="T9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2">
                    <a:moveTo>
                      <a:pt x="0" y="22"/>
                    </a:moveTo>
                    <a:lnTo>
                      <a:pt x="0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1" name="Freeform 303"/>
              <p:cNvSpPr>
                <a:spLocks/>
              </p:cNvSpPr>
              <p:nvPr/>
            </p:nvSpPr>
            <p:spPr bwMode="auto">
              <a:xfrm>
                <a:off x="4848" y="1476"/>
                <a:ext cx="14" cy="14"/>
              </a:xfrm>
              <a:custGeom>
                <a:avLst/>
                <a:gdLst>
                  <a:gd name="T0" fmla="*/ 0 w 14"/>
                  <a:gd name="T1" fmla="*/ 14 h 14"/>
                  <a:gd name="T2" fmla="*/ 0 w 14"/>
                  <a:gd name="T3" fmla="*/ 14 h 14"/>
                  <a:gd name="T4" fmla="*/ 1 w 14"/>
                  <a:gd name="T5" fmla="*/ 13 h 14"/>
                  <a:gd name="T6" fmla="*/ 1 w 14"/>
                  <a:gd name="T7" fmla="*/ 13 h 14"/>
                  <a:gd name="T8" fmla="*/ 1 w 14"/>
                  <a:gd name="T9" fmla="*/ 12 h 14"/>
                  <a:gd name="T10" fmla="*/ 1 w 14"/>
                  <a:gd name="T11" fmla="*/ 12 h 14"/>
                  <a:gd name="T12" fmla="*/ 2 w 14"/>
                  <a:gd name="T13" fmla="*/ 12 h 14"/>
                  <a:gd name="T14" fmla="*/ 2 w 14"/>
                  <a:gd name="T15" fmla="*/ 11 h 14"/>
                  <a:gd name="T16" fmla="*/ 2 w 14"/>
                  <a:gd name="T17" fmla="*/ 11 h 14"/>
                  <a:gd name="T18" fmla="*/ 3 w 14"/>
                  <a:gd name="T19" fmla="*/ 11 h 14"/>
                  <a:gd name="T20" fmla="*/ 3 w 14"/>
                  <a:gd name="T21" fmla="*/ 11 h 14"/>
                  <a:gd name="T22" fmla="*/ 3 w 14"/>
                  <a:gd name="T23" fmla="*/ 11 h 14"/>
                  <a:gd name="T24" fmla="*/ 3 w 14"/>
                  <a:gd name="T25" fmla="*/ 10 h 14"/>
                  <a:gd name="T26" fmla="*/ 4 w 14"/>
                  <a:gd name="T27" fmla="*/ 10 h 14"/>
                  <a:gd name="T28" fmla="*/ 4 w 14"/>
                  <a:gd name="T29" fmla="*/ 10 h 14"/>
                  <a:gd name="T30" fmla="*/ 4 w 14"/>
                  <a:gd name="T31" fmla="*/ 9 h 14"/>
                  <a:gd name="T32" fmla="*/ 5 w 14"/>
                  <a:gd name="T33" fmla="*/ 9 h 14"/>
                  <a:gd name="T34" fmla="*/ 5 w 14"/>
                  <a:gd name="T35" fmla="*/ 9 h 14"/>
                  <a:gd name="T36" fmla="*/ 5 w 14"/>
                  <a:gd name="T37" fmla="*/ 8 h 14"/>
                  <a:gd name="T38" fmla="*/ 5 w 14"/>
                  <a:gd name="T39" fmla="*/ 8 h 14"/>
                  <a:gd name="T40" fmla="*/ 6 w 14"/>
                  <a:gd name="T41" fmla="*/ 8 h 14"/>
                  <a:gd name="T42" fmla="*/ 6 w 14"/>
                  <a:gd name="T43" fmla="*/ 7 h 14"/>
                  <a:gd name="T44" fmla="*/ 6 w 14"/>
                  <a:gd name="T45" fmla="*/ 7 h 14"/>
                  <a:gd name="T46" fmla="*/ 7 w 14"/>
                  <a:gd name="T47" fmla="*/ 7 h 14"/>
                  <a:gd name="T48" fmla="*/ 7 w 14"/>
                  <a:gd name="T49" fmla="*/ 7 h 14"/>
                  <a:gd name="T50" fmla="*/ 7 w 14"/>
                  <a:gd name="T51" fmla="*/ 6 h 14"/>
                  <a:gd name="T52" fmla="*/ 8 w 14"/>
                  <a:gd name="T53" fmla="*/ 6 h 14"/>
                  <a:gd name="T54" fmla="*/ 8 w 14"/>
                  <a:gd name="T55" fmla="*/ 6 h 14"/>
                  <a:gd name="T56" fmla="*/ 8 w 14"/>
                  <a:gd name="T57" fmla="*/ 6 h 14"/>
                  <a:gd name="T58" fmla="*/ 8 w 14"/>
                  <a:gd name="T59" fmla="*/ 6 h 14"/>
                  <a:gd name="T60" fmla="*/ 9 w 14"/>
                  <a:gd name="T61" fmla="*/ 6 h 14"/>
                  <a:gd name="T62" fmla="*/ 9 w 14"/>
                  <a:gd name="T63" fmla="*/ 6 h 14"/>
                  <a:gd name="T64" fmla="*/ 9 w 14"/>
                  <a:gd name="T65" fmla="*/ 6 h 14"/>
                  <a:gd name="T66" fmla="*/ 10 w 14"/>
                  <a:gd name="T67" fmla="*/ 5 h 14"/>
                  <a:gd name="T68" fmla="*/ 10 w 14"/>
                  <a:gd name="T69" fmla="*/ 5 h 14"/>
                  <a:gd name="T70" fmla="*/ 10 w 14"/>
                  <a:gd name="T71" fmla="*/ 5 h 14"/>
                  <a:gd name="T72" fmla="*/ 11 w 14"/>
                  <a:gd name="T73" fmla="*/ 5 h 14"/>
                  <a:gd name="T74" fmla="*/ 11 w 14"/>
                  <a:gd name="T75" fmla="*/ 4 h 14"/>
                  <a:gd name="T76" fmla="*/ 11 w 14"/>
                  <a:gd name="T77" fmla="*/ 4 h 14"/>
                  <a:gd name="T78" fmla="*/ 11 w 14"/>
                  <a:gd name="T79" fmla="*/ 4 h 14"/>
                  <a:gd name="T80" fmla="*/ 12 w 14"/>
                  <a:gd name="T81" fmla="*/ 3 h 14"/>
                  <a:gd name="T82" fmla="*/ 12 w 14"/>
                  <a:gd name="T83" fmla="*/ 3 h 14"/>
                  <a:gd name="T84" fmla="*/ 12 w 14"/>
                  <a:gd name="T85" fmla="*/ 3 h 14"/>
                  <a:gd name="T86" fmla="*/ 13 w 14"/>
                  <a:gd name="T87" fmla="*/ 2 h 14"/>
                  <a:gd name="T88" fmla="*/ 13 w 14"/>
                  <a:gd name="T89" fmla="*/ 2 h 14"/>
                  <a:gd name="T90" fmla="*/ 13 w 14"/>
                  <a:gd name="T91" fmla="*/ 2 h 14"/>
                  <a:gd name="T92" fmla="*/ 13 w 14"/>
                  <a:gd name="T93" fmla="*/ 1 h 14"/>
                  <a:gd name="T94" fmla="*/ 14 w 14"/>
                  <a:gd name="T95" fmla="*/ 1 h 14"/>
                  <a:gd name="T96" fmla="*/ 14 w 14"/>
                  <a:gd name="T97" fmla="*/ 1 h 14"/>
                  <a:gd name="T98" fmla="*/ 14 w 14"/>
                  <a:gd name="T9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2" name="Freeform 304"/>
              <p:cNvSpPr>
                <a:spLocks/>
              </p:cNvSpPr>
              <p:nvPr/>
            </p:nvSpPr>
            <p:spPr bwMode="auto">
              <a:xfrm>
                <a:off x="4862" y="1465"/>
                <a:ext cx="15" cy="11"/>
              </a:xfrm>
              <a:custGeom>
                <a:avLst/>
                <a:gdLst>
                  <a:gd name="T0" fmla="*/ 0 w 15"/>
                  <a:gd name="T1" fmla="*/ 11 h 11"/>
                  <a:gd name="T2" fmla="*/ 1 w 15"/>
                  <a:gd name="T3" fmla="*/ 11 h 11"/>
                  <a:gd name="T4" fmla="*/ 1 w 15"/>
                  <a:gd name="T5" fmla="*/ 11 h 11"/>
                  <a:gd name="T6" fmla="*/ 1 w 15"/>
                  <a:gd name="T7" fmla="*/ 11 h 11"/>
                  <a:gd name="T8" fmla="*/ 2 w 15"/>
                  <a:gd name="T9" fmla="*/ 11 h 11"/>
                  <a:gd name="T10" fmla="*/ 2 w 15"/>
                  <a:gd name="T11" fmla="*/ 10 h 11"/>
                  <a:gd name="T12" fmla="*/ 2 w 15"/>
                  <a:gd name="T13" fmla="*/ 10 h 11"/>
                  <a:gd name="T14" fmla="*/ 2 w 15"/>
                  <a:gd name="T15" fmla="*/ 10 h 11"/>
                  <a:gd name="T16" fmla="*/ 3 w 15"/>
                  <a:gd name="T17" fmla="*/ 10 h 11"/>
                  <a:gd name="T18" fmla="*/ 3 w 15"/>
                  <a:gd name="T19" fmla="*/ 9 h 11"/>
                  <a:gd name="T20" fmla="*/ 3 w 15"/>
                  <a:gd name="T21" fmla="*/ 9 h 11"/>
                  <a:gd name="T22" fmla="*/ 4 w 15"/>
                  <a:gd name="T23" fmla="*/ 9 h 11"/>
                  <a:gd name="T24" fmla="*/ 4 w 15"/>
                  <a:gd name="T25" fmla="*/ 9 h 11"/>
                  <a:gd name="T26" fmla="*/ 4 w 15"/>
                  <a:gd name="T27" fmla="*/ 8 h 11"/>
                  <a:gd name="T28" fmla="*/ 5 w 15"/>
                  <a:gd name="T29" fmla="*/ 8 h 11"/>
                  <a:gd name="T30" fmla="*/ 5 w 15"/>
                  <a:gd name="T31" fmla="*/ 8 h 11"/>
                  <a:gd name="T32" fmla="*/ 5 w 15"/>
                  <a:gd name="T33" fmla="*/ 8 h 11"/>
                  <a:gd name="T34" fmla="*/ 5 w 15"/>
                  <a:gd name="T35" fmla="*/ 7 h 11"/>
                  <a:gd name="T36" fmla="*/ 6 w 15"/>
                  <a:gd name="T37" fmla="*/ 7 h 11"/>
                  <a:gd name="T38" fmla="*/ 6 w 15"/>
                  <a:gd name="T39" fmla="*/ 7 h 11"/>
                  <a:gd name="T40" fmla="*/ 6 w 15"/>
                  <a:gd name="T41" fmla="*/ 7 h 11"/>
                  <a:gd name="T42" fmla="*/ 7 w 15"/>
                  <a:gd name="T43" fmla="*/ 6 h 11"/>
                  <a:gd name="T44" fmla="*/ 7 w 15"/>
                  <a:gd name="T45" fmla="*/ 6 h 11"/>
                  <a:gd name="T46" fmla="*/ 7 w 15"/>
                  <a:gd name="T47" fmla="*/ 6 h 11"/>
                  <a:gd name="T48" fmla="*/ 8 w 15"/>
                  <a:gd name="T49" fmla="*/ 6 h 11"/>
                  <a:gd name="T50" fmla="*/ 8 w 15"/>
                  <a:gd name="T51" fmla="*/ 5 h 11"/>
                  <a:gd name="T52" fmla="*/ 8 w 15"/>
                  <a:gd name="T53" fmla="*/ 5 h 11"/>
                  <a:gd name="T54" fmla="*/ 8 w 15"/>
                  <a:gd name="T55" fmla="*/ 5 h 11"/>
                  <a:gd name="T56" fmla="*/ 9 w 15"/>
                  <a:gd name="T57" fmla="*/ 5 h 11"/>
                  <a:gd name="T58" fmla="*/ 9 w 15"/>
                  <a:gd name="T59" fmla="*/ 5 h 11"/>
                  <a:gd name="T60" fmla="*/ 9 w 15"/>
                  <a:gd name="T61" fmla="*/ 4 h 11"/>
                  <a:gd name="T62" fmla="*/ 10 w 15"/>
                  <a:gd name="T63" fmla="*/ 4 h 11"/>
                  <a:gd name="T64" fmla="*/ 10 w 15"/>
                  <a:gd name="T65" fmla="*/ 4 h 11"/>
                  <a:gd name="T66" fmla="*/ 10 w 15"/>
                  <a:gd name="T67" fmla="*/ 4 h 11"/>
                  <a:gd name="T68" fmla="*/ 11 w 15"/>
                  <a:gd name="T69" fmla="*/ 4 h 11"/>
                  <a:gd name="T70" fmla="*/ 11 w 15"/>
                  <a:gd name="T71" fmla="*/ 3 h 11"/>
                  <a:gd name="T72" fmla="*/ 11 w 15"/>
                  <a:gd name="T73" fmla="*/ 3 h 11"/>
                  <a:gd name="T74" fmla="*/ 11 w 15"/>
                  <a:gd name="T75" fmla="*/ 3 h 11"/>
                  <a:gd name="T76" fmla="*/ 12 w 15"/>
                  <a:gd name="T77" fmla="*/ 3 h 11"/>
                  <a:gd name="T78" fmla="*/ 12 w 15"/>
                  <a:gd name="T79" fmla="*/ 2 h 11"/>
                  <a:gd name="T80" fmla="*/ 12 w 15"/>
                  <a:gd name="T81" fmla="*/ 2 h 11"/>
                  <a:gd name="T82" fmla="*/ 13 w 15"/>
                  <a:gd name="T83" fmla="*/ 2 h 11"/>
                  <a:gd name="T84" fmla="*/ 13 w 15"/>
                  <a:gd name="T85" fmla="*/ 2 h 11"/>
                  <a:gd name="T86" fmla="*/ 13 w 15"/>
                  <a:gd name="T87" fmla="*/ 1 h 11"/>
                  <a:gd name="T88" fmla="*/ 13 w 15"/>
                  <a:gd name="T89" fmla="*/ 1 h 11"/>
                  <a:gd name="T90" fmla="*/ 14 w 15"/>
                  <a:gd name="T91" fmla="*/ 1 h 11"/>
                  <a:gd name="T92" fmla="*/ 14 w 15"/>
                  <a:gd name="T93" fmla="*/ 1 h 11"/>
                  <a:gd name="T94" fmla="*/ 14 w 15"/>
                  <a:gd name="T95" fmla="*/ 1 h 11"/>
                  <a:gd name="T96" fmla="*/ 15 w 15"/>
                  <a:gd name="T97" fmla="*/ 1 h 11"/>
                  <a:gd name="T98" fmla="*/ 15 w 15"/>
                  <a:gd name="T9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1">
                    <a:moveTo>
                      <a:pt x="0" y="11"/>
                    </a:moveTo>
                    <a:lnTo>
                      <a:pt x="0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3" name="Freeform 305"/>
              <p:cNvSpPr>
                <a:spLocks/>
              </p:cNvSpPr>
              <p:nvPr/>
            </p:nvSpPr>
            <p:spPr bwMode="auto">
              <a:xfrm>
                <a:off x="4877" y="1458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0 w 14"/>
                  <a:gd name="T3" fmla="*/ 7 h 7"/>
                  <a:gd name="T4" fmla="*/ 1 w 14"/>
                  <a:gd name="T5" fmla="*/ 7 h 7"/>
                  <a:gd name="T6" fmla="*/ 1 w 14"/>
                  <a:gd name="T7" fmla="*/ 7 h 7"/>
                  <a:gd name="T8" fmla="*/ 1 w 14"/>
                  <a:gd name="T9" fmla="*/ 7 h 7"/>
                  <a:gd name="T10" fmla="*/ 2 w 14"/>
                  <a:gd name="T11" fmla="*/ 7 h 7"/>
                  <a:gd name="T12" fmla="*/ 2 w 14"/>
                  <a:gd name="T13" fmla="*/ 7 h 7"/>
                  <a:gd name="T14" fmla="*/ 2 w 14"/>
                  <a:gd name="T15" fmla="*/ 6 h 7"/>
                  <a:gd name="T16" fmla="*/ 2 w 14"/>
                  <a:gd name="T17" fmla="*/ 6 h 7"/>
                  <a:gd name="T18" fmla="*/ 3 w 14"/>
                  <a:gd name="T19" fmla="*/ 6 h 7"/>
                  <a:gd name="T20" fmla="*/ 3 w 14"/>
                  <a:gd name="T21" fmla="*/ 5 h 7"/>
                  <a:gd name="T22" fmla="*/ 3 w 14"/>
                  <a:gd name="T23" fmla="*/ 5 h 7"/>
                  <a:gd name="T24" fmla="*/ 4 w 14"/>
                  <a:gd name="T25" fmla="*/ 5 h 7"/>
                  <a:gd name="T26" fmla="*/ 4 w 14"/>
                  <a:gd name="T27" fmla="*/ 5 h 7"/>
                  <a:gd name="T28" fmla="*/ 4 w 14"/>
                  <a:gd name="T29" fmla="*/ 5 h 7"/>
                  <a:gd name="T30" fmla="*/ 4 w 14"/>
                  <a:gd name="T31" fmla="*/ 5 h 7"/>
                  <a:gd name="T32" fmla="*/ 5 w 14"/>
                  <a:gd name="T33" fmla="*/ 4 h 7"/>
                  <a:gd name="T34" fmla="*/ 5 w 14"/>
                  <a:gd name="T35" fmla="*/ 4 h 7"/>
                  <a:gd name="T36" fmla="*/ 5 w 14"/>
                  <a:gd name="T37" fmla="*/ 4 h 7"/>
                  <a:gd name="T38" fmla="*/ 6 w 14"/>
                  <a:gd name="T39" fmla="*/ 4 h 7"/>
                  <a:gd name="T40" fmla="*/ 6 w 14"/>
                  <a:gd name="T41" fmla="*/ 4 h 7"/>
                  <a:gd name="T42" fmla="*/ 6 w 14"/>
                  <a:gd name="T43" fmla="*/ 4 h 7"/>
                  <a:gd name="T44" fmla="*/ 6 w 14"/>
                  <a:gd name="T45" fmla="*/ 4 h 7"/>
                  <a:gd name="T46" fmla="*/ 7 w 14"/>
                  <a:gd name="T47" fmla="*/ 3 h 7"/>
                  <a:gd name="T48" fmla="*/ 7 w 14"/>
                  <a:gd name="T49" fmla="*/ 3 h 7"/>
                  <a:gd name="T50" fmla="*/ 7 w 14"/>
                  <a:gd name="T51" fmla="*/ 3 h 7"/>
                  <a:gd name="T52" fmla="*/ 8 w 14"/>
                  <a:gd name="T53" fmla="*/ 3 h 7"/>
                  <a:gd name="T54" fmla="*/ 8 w 14"/>
                  <a:gd name="T55" fmla="*/ 3 h 7"/>
                  <a:gd name="T56" fmla="*/ 8 w 14"/>
                  <a:gd name="T57" fmla="*/ 3 h 7"/>
                  <a:gd name="T58" fmla="*/ 8 w 14"/>
                  <a:gd name="T59" fmla="*/ 3 h 7"/>
                  <a:gd name="T60" fmla="*/ 9 w 14"/>
                  <a:gd name="T61" fmla="*/ 4 h 7"/>
                  <a:gd name="T62" fmla="*/ 9 w 14"/>
                  <a:gd name="T63" fmla="*/ 4 h 7"/>
                  <a:gd name="T64" fmla="*/ 9 w 14"/>
                  <a:gd name="T65" fmla="*/ 4 h 7"/>
                  <a:gd name="T66" fmla="*/ 10 w 14"/>
                  <a:gd name="T67" fmla="*/ 3 h 7"/>
                  <a:gd name="T68" fmla="*/ 10 w 14"/>
                  <a:gd name="T69" fmla="*/ 2 h 7"/>
                  <a:gd name="T70" fmla="*/ 10 w 14"/>
                  <a:gd name="T71" fmla="*/ 2 h 7"/>
                  <a:gd name="T72" fmla="*/ 11 w 14"/>
                  <a:gd name="T73" fmla="*/ 2 h 7"/>
                  <a:gd name="T74" fmla="*/ 11 w 14"/>
                  <a:gd name="T75" fmla="*/ 1 h 7"/>
                  <a:gd name="T76" fmla="*/ 11 w 14"/>
                  <a:gd name="T77" fmla="*/ 1 h 7"/>
                  <a:gd name="T78" fmla="*/ 11 w 14"/>
                  <a:gd name="T79" fmla="*/ 1 h 7"/>
                  <a:gd name="T80" fmla="*/ 12 w 14"/>
                  <a:gd name="T81" fmla="*/ 1 h 7"/>
                  <a:gd name="T82" fmla="*/ 12 w 14"/>
                  <a:gd name="T83" fmla="*/ 2 h 7"/>
                  <a:gd name="T84" fmla="*/ 12 w 14"/>
                  <a:gd name="T85" fmla="*/ 2 h 7"/>
                  <a:gd name="T86" fmla="*/ 13 w 14"/>
                  <a:gd name="T87" fmla="*/ 1 h 7"/>
                  <a:gd name="T88" fmla="*/ 13 w 14"/>
                  <a:gd name="T89" fmla="*/ 1 h 7"/>
                  <a:gd name="T90" fmla="*/ 13 w 14"/>
                  <a:gd name="T91" fmla="*/ 1 h 7"/>
                  <a:gd name="T92" fmla="*/ 14 w 14"/>
                  <a:gd name="T93" fmla="*/ 1 h 7"/>
                  <a:gd name="T94" fmla="*/ 14 w 14"/>
                  <a:gd name="T95" fmla="*/ 1 h 7"/>
                  <a:gd name="T96" fmla="*/ 14 w 14"/>
                  <a:gd name="T97" fmla="*/ 1 h 7"/>
                  <a:gd name="T98" fmla="*/ 14 w 14"/>
                  <a:gd name="T9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4" name="Freeform 306"/>
              <p:cNvSpPr>
                <a:spLocks/>
              </p:cNvSpPr>
              <p:nvPr/>
            </p:nvSpPr>
            <p:spPr bwMode="auto">
              <a:xfrm>
                <a:off x="4891" y="1455"/>
                <a:ext cx="15" cy="3"/>
              </a:xfrm>
              <a:custGeom>
                <a:avLst/>
                <a:gdLst>
                  <a:gd name="T0" fmla="*/ 0 w 15"/>
                  <a:gd name="T1" fmla="*/ 3 h 3"/>
                  <a:gd name="T2" fmla="*/ 1 w 15"/>
                  <a:gd name="T3" fmla="*/ 3 h 3"/>
                  <a:gd name="T4" fmla="*/ 1 w 15"/>
                  <a:gd name="T5" fmla="*/ 3 h 3"/>
                  <a:gd name="T6" fmla="*/ 1 w 15"/>
                  <a:gd name="T7" fmla="*/ 3 h 3"/>
                  <a:gd name="T8" fmla="*/ 2 w 15"/>
                  <a:gd name="T9" fmla="*/ 3 h 3"/>
                  <a:gd name="T10" fmla="*/ 2 w 15"/>
                  <a:gd name="T11" fmla="*/ 3 h 3"/>
                  <a:gd name="T12" fmla="*/ 2 w 15"/>
                  <a:gd name="T13" fmla="*/ 3 h 3"/>
                  <a:gd name="T14" fmla="*/ 3 w 15"/>
                  <a:gd name="T15" fmla="*/ 2 h 3"/>
                  <a:gd name="T16" fmla="*/ 3 w 15"/>
                  <a:gd name="T17" fmla="*/ 2 h 3"/>
                  <a:gd name="T18" fmla="*/ 3 w 15"/>
                  <a:gd name="T19" fmla="*/ 2 h 3"/>
                  <a:gd name="T20" fmla="*/ 3 w 15"/>
                  <a:gd name="T21" fmla="*/ 2 h 3"/>
                  <a:gd name="T22" fmla="*/ 4 w 15"/>
                  <a:gd name="T23" fmla="*/ 2 h 3"/>
                  <a:gd name="T24" fmla="*/ 4 w 15"/>
                  <a:gd name="T25" fmla="*/ 2 h 3"/>
                  <a:gd name="T26" fmla="*/ 4 w 15"/>
                  <a:gd name="T27" fmla="*/ 2 h 3"/>
                  <a:gd name="T28" fmla="*/ 5 w 15"/>
                  <a:gd name="T29" fmla="*/ 2 h 3"/>
                  <a:gd name="T30" fmla="*/ 5 w 15"/>
                  <a:gd name="T31" fmla="*/ 2 h 3"/>
                  <a:gd name="T32" fmla="*/ 5 w 15"/>
                  <a:gd name="T33" fmla="*/ 2 h 3"/>
                  <a:gd name="T34" fmla="*/ 6 w 15"/>
                  <a:gd name="T35" fmla="*/ 1 h 3"/>
                  <a:gd name="T36" fmla="*/ 6 w 15"/>
                  <a:gd name="T37" fmla="*/ 1 h 3"/>
                  <a:gd name="T38" fmla="*/ 6 w 15"/>
                  <a:gd name="T39" fmla="*/ 1 h 3"/>
                  <a:gd name="T40" fmla="*/ 6 w 15"/>
                  <a:gd name="T41" fmla="*/ 1 h 3"/>
                  <a:gd name="T42" fmla="*/ 7 w 15"/>
                  <a:gd name="T43" fmla="*/ 1 h 3"/>
                  <a:gd name="T44" fmla="*/ 7 w 15"/>
                  <a:gd name="T45" fmla="*/ 1 h 3"/>
                  <a:gd name="T46" fmla="*/ 7 w 15"/>
                  <a:gd name="T47" fmla="*/ 1 h 3"/>
                  <a:gd name="T48" fmla="*/ 8 w 15"/>
                  <a:gd name="T49" fmla="*/ 1 h 3"/>
                  <a:gd name="T50" fmla="*/ 8 w 15"/>
                  <a:gd name="T51" fmla="*/ 1 h 3"/>
                  <a:gd name="T52" fmla="*/ 8 w 15"/>
                  <a:gd name="T53" fmla="*/ 1 h 3"/>
                  <a:gd name="T54" fmla="*/ 9 w 15"/>
                  <a:gd name="T55" fmla="*/ 1 h 3"/>
                  <a:gd name="T56" fmla="*/ 9 w 15"/>
                  <a:gd name="T57" fmla="*/ 1 h 3"/>
                  <a:gd name="T58" fmla="*/ 9 w 15"/>
                  <a:gd name="T59" fmla="*/ 1 h 3"/>
                  <a:gd name="T60" fmla="*/ 9 w 15"/>
                  <a:gd name="T61" fmla="*/ 1 h 3"/>
                  <a:gd name="T62" fmla="*/ 10 w 15"/>
                  <a:gd name="T63" fmla="*/ 2 h 3"/>
                  <a:gd name="T64" fmla="*/ 10 w 15"/>
                  <a:gd name="T65" fmla="*/ 2 h 3"/>
                  <a:gd name="T66" fmla="*/ 10 w 15"/>
                  <a:gd name="T67" fmla="*/ 2 h 3"/>
                  <a:gd name="T68" fmla="*/ 11 w 15"/>
                  <a:gd name="T69" fmla="*/ 2 h 3"/>
                  <a:gd name="T70" fmla="*/ 11 w 15"/>
                  <a:gd name="T71" fmla="*/ 1 h 3"/>
                  <a:gd name="T72" fmla="*/ 11 w 15"/>
                  <a:gd name="T73" fmla="*/ 1 h 3"/>
                  <a:gd name="T74" fmla="*/ 12 w 15"/>
                  <a:gd name="T75" fmla="*/ 1 h 3"/>
                  <a:gd name="T76" fmla="*/ 12 w 15"/>
                  <a:gd name="T77" fmla="*/ 0 h 3"/>
                  <a:gd name="T78" fmla="*/ 12 w 15"/>
                  <a:gd name="T79" fmla="*/ 0 h 3"/>
                  <a:gd name="T80" fmla="*/ 12 w 15"/>
                  <a:gd name="T81" fmla="*/ 0 h 3"/>
                  <a:gd name="T82" fmla="*/ 13 w 15"/>
                  <a:gd name="T83" fmla="*/ 0 h 3"/>
                  <a:gd name="T84" fmla="*/ 13 w 15"/>
                  <a:gd name="T85" fmla="*/ 0 h 3"/>
                  <a:gd name="T86" fmla="*/ 13 w 15"/>
                  <a:gd name="T87" fmla="*/ 0 h 3"/>
                  <a:gd name="T88" fmla="*/ 14 w 15"/>
                  <a:gd name="T89" fmla="*/ 0 h 3"/>
                  <a:gd name="T90" fmla="*/ 14 w 15"/>
                  <a:gd name="T91" fmla="*/ 0 h 3"/>
                  <a:gd name="T92" fmla="*/ 14 w 15"/>
                  <a:gd name="T93" fmla="*/ 0 h 3"/>
                  <a:gd name="T94" fmla="*/ 14 w 15"/>
                  <a:gd name="T95" fmla="*/ 0 h 3"/>
                  <a:gd name="T96" fmla="*/ 15 w 15"/>
                  <a:gd name="T97" fmla="*/ 0 h 3"/>
                  <a:gd name="T98" fmla="*/ 15 w 15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5" name="Freeform 307"/>
              <p:cNvSpPr>
                <a:spLocks/>
              </p:cNvSpPr>
              <p:nvPr/>
            </p:nvSpPr>
            <p:spPr bwMode="auto">
              <a:xfrm>
                <a:off x="4906" y="1452"/>
                <a:ext cx="15" cy="4"/>
              </a:xfrm>
              <a:custGeom>
                <a:avLst/>
                <a:gdLst>
                  <a:gd name="T0" fmla="*/ 0 w 15"/>
                  <a:gd name="T1" fmla="*/ 3 h 4"/>
                  <a:gd name="T2" fmla="*/ 0 w 15"/>
                  <a:gd name="T3" fmla="*/ 4 h 4"/>
                  <a:gd name="T4" fmla="*/ 1 w 15"/>
                  <a:gd name="T5" fmla="*/ 4 h 4"/>
                  <a:gd name="T6" fmla="*/ 1 w 15"/>
                  <a:gd name="T7" fmla="*/ 4 h 4"/>
                  <a:gd name="T8" fmla="*/ 1 w 15"/>
                  <a:gd name="T9" fmla="*/ 3 h 4"/>
                  <a:gd name="T10" fmla="*/ 2 w 15"/>
                  <a:gd name="T11" fmla="*/ 3 h 4"/>
                  <a:gd name="T12" fmla="*/ 2 w 15"/>
                  <a:gd name="T13" fmla="*/ 2 h 4"/>
                  <a:gd name="T14" fmla="*/ 2 w 15"/>
                  <a:gd name="T15" fmla="*/ 2 h 4"/>
                  <a:gd name="T16" fmla="*/ 3 w 15"/>
                  <a:gd name="T17" fmla="*/ 2 h 4"/>
                  <a:gd name="T18" fmla="*/ 3 w 15"/>
                  <a:gd name="T19" fmla="*/ 2 h 4"/>
                  <a:gd name="T20" fmla="*/ 3 w 15"/>
                  <a:gd name="T21" fmla="*/ 2 h 4"/>
                  <a:gd name="T22" fmla="*/ 3 w 15"/>
                  <a:gd name="T23" fmla="*/ 2 h 4"/>
                  <a:gd name="T24" fmla="*/ 4 w 15"/>
                  <a:gd name="T25" fmla="*/ 2 h 4"/>
                  <a:gd name="T26" fmla="*/ 4 w 15"/>
                  <a:gd name="T27" fmla="*/ 3 h 4"/>
                  <a:gd name="T28" fmla="*/ 4 w 15"/>
                  <a:gd name="T29" fmla="*/ 3 h 4"/>
                  <a:gd name="T30" fmla="*/ 5 w 15"/>
                  <a:gd name="T31" fmla="*/ 2 h 4"/>
                  <a:gd name="T32" fmla="*/ 5 w 15"/>
                  <a:gd name="T33" fmla="*/ 2 h 4"/>
                  <a:gd name="T34" fmla="*/ 5 w 15"/>
                  <a:gd name="T35" fmla="*/ 1 h 4"/>
                  <a:gd name="T36" fmla="*/ 6 w 15"/>
                  <a:gd name="T37" fmla="*/ 1 h 4"/>
                  <a:gd name="T38" fmla="*/ 6 w 15"/>
                  <a:gd name="T39" fmla="*/ 1 h 4"/>
                  <a:gd name="T40" fmla="*/ 6 w 15"/>
                  <a:gd name="T41" fmla="*/ 1 h 4"/>
                  <a:gd name="T42" fmla="*/ 6 w 15"/>
                  <a:gd name="T43" fmla="*/ 1 h 4"/>
                  <a:gd name="T44" fmla="*/ 7 w 15"/>
                  <a:gd name="T45" fmla="*/ 1 h 4"/>
                  <a:gd name="T46" fmla="*/ 7 w 15"/>
                  <a:gd name="T47" fmla="*/ 1 h 4"/>
                  <a:gd name="T48" fmla="*/ 7 w 15"/>
                  <a:gd name="T49" fmla="*/ 1 h 4"/>
                  <a:gd name="T50" fmla="*/ 8 w 15"/>
                  <a:gd name="T51" fmla="*/ 1 h 4"/>
                  <a:gd name="T52" fmla="*/ 8 w 15"/>
                  <a:gd name="T53" fmla="*/ 1 h 4"/>
                  <a:gd name="T54" fmla="*/ 8 w 15"/>
                  <a:gd name="T55" fmla="*/ 1 h 4"/>
                  <a:gd name="T56" fmla="*/ 8 w 15"/>
                  <a:gd name="T57" fmla="*/ 1 h 4"/>
                  <a:gd name="T58" fmla="*/ 9 w 15"/>
                  <a:gd name="T59" fmla="*/ 1 h 4"/>
                  <a:gd name="T60" fmla="*/ 9 w 15"/>
                  <a:gd name="T61" fmla="*/ 2 h 4"/>
                  <a:gd name="T62" fmla="*/ 9 w 15"/>
                  <a:gd name="T63" fmla="*/ 3 h 4"/>
                  <a:gd name="T64" fmla="*/ 10 w 15"/>
                  <a:gd name="T65" fmla="*/ 4 h 4"/>
                  <a:gd name="T66" fmla="*/ 10 w 15"/>
                  <a:gd name="T67" fmla="*/ 3 h 4"/>
                  <a:gd name="T68" fmla="*/ 10 w 15"/>
                  <a:gd name="T69" fmla="*/ 3 h 4"/>
                  <a:gd name="T70" fmla="*/ 10 w 15"/>
                  <a:gd name="T71" fmla="*/ 2 h 4"/>
                  <a:gd name="T72" fmla="*/ 11 w 15"/>
                  <a:gd name="T73" fmla="*/ 1 h 4"/>
                  <a:gd name="T74" fmla="*/ 11 w 15"/>
                  <a:gd name="T75" fmla="*/ 0 h 4"/>
                  <a:gd name="T76" fmla="*/ 11 w 15"/>
                  <a:gd name="T77" fmla="*/ 0 h 4"/>
                  <a:gd name="T78" fmla="*/ 12 w 15"/>
                  <a:gd name="T79" fmla="*/ 0 h 4"/>
                  <a:gd name="T80" fmla="*/ 12 w 15"/>
                  <a:gd name="T81" fmla="*/ 0 h 4"/>
                  <a:gd name="T82" fmla="*/ 12 w 15"/>
                  <a:gd name="T83" fmla="*/ 0 h 4"/>
                  <a:gd name="T84" fmla="*/ 12 w 15"/>
                  <a:gd name="T85" fmla="*/ 0 h 4"/>
                  <a:gd name="T86" fmla="*/ 13 w 15"/>
                  <a:gd name="T87" fmla="*/ 0 h 4"/>
                  <a:gd name="T88" fmla="*/ 13 w 15"/>
                  <a:gd name="T89" fmla="*/ 0 h 4"/>
                  <a:gd name="T90" fmla="*/ 13 w 15"/>
                  <a:gd name="T91" fmla="*/ 0 h 4"/>
                  <a:gd name="T92" fmla="*/ 14 w 15"/>
                  <a:gd name="T93" fmla="*/ 0 h 4"/>
                  <a:gd name="T94" fmla="*/ 14 w 15"/>
                  <a:gd name="T95" fmla="*/ 0 h 4"/>
                  <a:gd name="T96" fmla="*/ 14 w 15"/>
                  <a:gd name="T97" fmla="*/ 0 h 4"/>
                  <a:gd name="T98" fmla="*/ 15 w 15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4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6" name="Freeform 308"/>
              <p:cNvSpPr>
                <a:spLocks/>
              </p:cNvSpPr>
              <p:nvPr/>
            </p:nvSpPr>
            <p:spPr bwMode="auto">
              <a:xfrm>
                <a:off x="4921" y="1450"/>
                <a:ext cx="14" cy="3"/>
              </a:xfrm>
              <a:custGeom>
                <a:avLst/>
                <a:gdLst>
                  <a:gd name="T0" fmla="*/ 0 w 14"/>
                  <a:gd name="T1" fmla="*/ 2 h 3"/>
                  <a:gd name="T2" fmla="*/ 0 w 14"/>
                  <a:gd name="T3" fmla="*/ 3 h 3"/>
                  <a:gd name="T4" fmla="*/ 0 w 14"/>
                  <a:gd name="T5" fmla="*/ 3 h 3"/>
                  <a:gd name="T6" fmla="*/ 1 w 14"/>
                  <a:gd name="T7" fmla="*/ 3 h 3"/>
                  <a:gd name="T8" fmla="*/ 1 w 14"/>
                  <a:gd name="T9" fmla="*/ 2 h 3"/>
                  <a:gd name="T10" fmla="*/ 1 w 14"/>
                  <a:gd name="T11" fmla="*/ 2 h 3"/>
                  <a:gd name="T12" fmla="*/ 2 w 14"/>
                  <a:gd name="T13" fmla="*/ 2 h 3"/>
                  <a:gd name="T14" fmla="*/ 2 w 14"/>
                  <a:gd name="T15" fmla="*/ 2 h 3"/>
                  <a:gd name="T16" fmla="*/ 2 w 14"/>
                  <a:gd name="T17" fmla="*/ 2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4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1 h 3"/>
                  <a:gd name="T48" fmla="*/ 7 w 14"/>
                  <a:gd name="T49" fmla="*/ 2 h 3"/>
                  <a:gd name="T50" fmla="*/ 7 w 14"/>
                  <a:gd name="T51" fmla="*/ 2 h 3"/>
                  <a:gd name="T52" fmla="*/ 7 w 14"/>
                  <a:gd name="T53" fmla="*/ 1 h 3"/>
                  <a:gd name="T54" fmla="*/ 8 w 14"/>
                  <a:gd name="T55" fmla="*/ 1 h 3"/>
                  <a:gd name="T56" fmla="*/ 8 w 14"/>
                  <a:gd name="T57" fmla="*/ 0 h 3"/>
                  <a:gd name="T58" fmla="*/ 8 w 14"/>
                  <a:gd name="T59" fmla="*/ 0 h 3"/>
                  <a:gd name="T60" fmla="*/ 8 w 14"/>
                  <a:gd name="T61" fmla="*/ 0 h 3"/>
                  <a:gd name="T62" fmla="*/ 9 w 14"/>
                  <a:gd name="T63" fmla="*/ 0 h 3"/>
                  <a:gd name="T64" fmla="*/ 9 w 14"/>
                  <a:gd name="T65" fmla="*/ 1 h 3"/>
                  <a:gd name="T66" fmla="*/ 9 w 14"/>
                  <a:gd name="T67" fmla="*/ 1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3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1 h 3"/>
                  <a:gd name="T80" fmla="*/ 11 w 14"/>
                  <a:gd name="T81" fmla="*/ 0 h 3"/>
                  <a:gd name="T82" fmla="*/ 12 w 14"/>
                  <a:gd name="T83" fmla="*/ 0 h 3"/>
                  <a:gd name="T84" fmla="*/ 12 w 14"/>
                  <a:gd name="T85" fmla="*/ 0 h 3"/>
                  <a:gd name="T86" fmla="*/ 12 w 14"/>
                  <a:gd name="T87" fmla="*/ 0 h 3"/>
                  <a:gd name="T88" fmla="*/ 13 w 14"/>
                  <a:gd name="T89" fmla="*/ 0 h 3"/>
                  <a:gd name="T90" fmla="*/ 13 w 14"/>
                  <a:gd name="T91" fmla="*/ 0 h 3"/>
                  <a:gd name="T92" fmla="*/ 13 w 14"/>
                  <a:gd name="T93" fmla="*/ 0 h 3"/>
                  <a:gd name="T94" fmla="*/ 14 w 14"/>
                  <a:gd name="T95" fmla="*/ 0 h 3"/>
                  <a:gd name="T96" fmla="*/ 14 w 14"/>
                  <a:gd name="T97" fmla="*/ 0 h 3"/>
                  <a:gd name="T98" fmla="*/ 14 w 14"/>
                  <a:gd name="T9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7" name="Freeform 309"/>
              <p:cNvSpPr>
                <a:spLocks/>
              </p:cNvSpPr>
              <p:nvPr/>
            </p:nvSpPr>
            <p:spPr bwMode="auto">
              <a:xfrm>
                <a:off x="4935" y="1449"/>
                <a:ext cx="15" cy="3"/>
              </a:xfrm>
              <a:custGeom>
                <a:avLst/>
                <a:gdLst>
                  <a:gd name="T0" fmla="*/ 0 w 15"/>
                  <a:gd name="T1" fmla="*/ 2 h 3"/>
                  <a:gd name="T2" fmla="*/ 1 w 15"/>
                  <a:gd name="T3" fmla="*/ 2 h 3"/>
                  <a:gd name="T4" fmla="*/ 1 w 15"/>
                  <a:gd name="T5" fmla="*/ 2 h 3"/>
                  <a:gd name="T6" fmla="*/ 1 w 15"/>
                  <a:gd name="T7" fmla="*/ 2 h 3"/>
                  <a:gd name="T8" fmla="*/ 1 w 15"/>
                  <a:gd name="T9" fmla="*/ 1 h 3"/>
                  <a:gd name="T10" fmla="*/ 2 w 15"/>
                  <a:gd name="T11" fmla="*/ 1 h 3"/>
                  <a:gd name="T12" fmla="*/ 2 w 15"/>
                  <a:gd name="T13" fmla="*/ 1 h 3"/>
                  <a:gd name="T14" fmla="*/ 2 w 15"/>
                  <a:gd name="T15" fmla="*/ 1 h 3"/>
                  <a:gd name="T16" fmla="*/ 3 w 15"/>
                  <a:gd name="T17" fmla="*/ 0 h 3"/>
                  <a:gd name="T18" fmla="*/ 3 w 15"/>
                  <a:gd name="T19" fmla="*/ 0 h 3"/>
                  <a:gd name="T20" fmla="*/ 3 w 15"/>
                  <a:gd name="T21" fmla="*/ 0 h 3"/>
                  <a:gd name="T22" fmla="*/ 3 w 15"/>
                  <a:gd name="T23" fmla="*/ 0 h 3"/>
                  <a:gd name="T24" fmla="*/ 4 w 15"/>
                  <a:gd name="T25" fmla="*/ 0 h 3"/>
                  <a:gd name="T26" fmla="*/ 4 w 15"/>
                  <a:gd name="T27" fmla="*/ 1 h 3"/>
                  <a:gd name="T28" fmla="*/ 4 w 15"/>
                  <a:gd name="T29" fmla="*/ 1 h 3"/>
                  <a:gd name="T30" fmla="*/ 5 w 15"/>
                  <a:gd name="T31" fmla="*/ 2 h 3"/>
                  <a:gd name="T32" fmla="*/ 5 w 15"/>
                  <a:gd name="T33" fmla="*/ 2 h 3"/>
                  <a:gd name="T34" fmla="*/ 5 w 15"/>
                  <a:gd name="T35" fmla="*/ 2 h 3"/>
                  <a:gd name="T36" fmla="*/ 6 w 15"/>
                  <a:gd name="T37" fmla="*/ 1 h 3"/>
                  <a:gd name="T38" fmla="*/ 6 w 15"/>
                  <a:gd name="T39" fmla="*/ 0 h 3"/>
                  <a:gd name="T40" fmla="*/ 6 w 15"/>
                  <a:gd name="T41" fmla="*/ 0 h 3"/>
                  <a:gd name="T42" fmla="*/ 6 w 15"/>
                  <a:gd name="T43" fmla="*/ 0 h 3"/>
                  <a:gd name="T44" fmla="*/ 7 w 15"/>
                  <a:gd name="T45" fmla="*/ 0 h 3"/>
                  <a:gd name="T46" fmla="*/ 7 w 15"/>
                  <a:gd name="T47" fmla="*/ 0 h 3"/>
                  <a:gd name="T48" fmla="*/ 7 w 15"/>
                  <a:gd name="T49" fmla="*/ 1 h 3"/>
                  <a:gd name="T50" fmla="*/ 8 w 15"/>
                  <a:gd name="T51" fmla="*/ 2 h 3"/>
                  <a:gd name="T52" fmla="*/ 8 w 15"/>
                  <a:gd name="T53" fmla="*/ 2 h 3"/>
                  <a:gd name="T54" fmla="*/ 8 w 15"/>
                  <a:gd name="T55" fmla="*/ 3 h 3"/>
                  <a:gd name="T56" fmla="*/ 9 w 15"/>
                  <a:gd name="T57" fmla="*/ 2 h 3"/>
                  <a:gd name="T58" fmla="*/ 9 w 15"/>
                  <a:gd name="T59" fmla="*/ 2 h 3"/>
                  <a:gd name="T60" fmla="*/ 9 w 15"/>
                  <a:gd name="T61" fmla="*/ 1 h 3"/>
                  <a:gd name="T62" fmla="*/ 9 w 15"/>
                  <a:gd name="T63" fmla="*/ 0 h 3"/>
                  <a:gd name="T64" fmla="*/ 10 w 15"/>
                  <a:gd name="T65" fmla="*/ 0 h 3"/>
                  <a:gd name="T66" fmla="*/ 10 w 15"/>
                  <a:gd name="T67" fmla="*/ 0 h 3"/>
                  <a:gd name="T68" fmla="*/ 10 w 15"/>
                  <a:gd name="T69" fmla="*/ 0 h 3"/>
                  <a:gd name="T70" fmla="*/ 11 w 15"/>
                  <a:gd name="T71" fmla="*/ 0 h 3"/>
                  <a:gd name="T72" fmla="*/ 11 w 15"/>
                  <a:gd name="T73" fmla="*/ 0 h 3"/>
                  <a:gd name="T74" fmla="*/ 11 w 15"/>
                  <a:gd name="T75" fmla="*/ 0 h 3"/>
                  <a:gd name="T76" fmla="*/ 12 w 15"/>
                  <a:gd name="T77" fmla="*/ 0 h 3"/>
                  <a:gd name="T78" fmla="*/ 12 w 15"/>
                  <a:gd name="T79" fmla="*/ 0 h 3"/>
                  <a:gd name="T80" fmla="*/ 12 w 15"/>
                  <a:gd name="T81" fmla="*/ 0 h 3"/>
                  <a:gd name="T82" fmla="*/ 12 w 15"/>
                  <a:gd name="T83" fmla="*/ 0 h 3"/>
                  <a:gd name="T84" fmla="*/ 13 w 15"/>
                  <a:gd name="T85" fmla="*/ 0 h 3"/>
                  <a:gd name="T86" fmla="*/ 13 w 15"/>
                  <a:gd name="T87" fmla="*/ 0 h 3"/>
                  <a:gd name="T88" fmla="*/ 13 w 15"/>
                  <a:gd name="T89" fmla="*/ 0 h 3"/>
                  <a:gd name="T90" fmla="*/ 14 w 15"/>
                  <a:gd name="T91" fmla="*/ 0 h 3"/>
                  <a:gd name="T92" fmla="*/ 14 w 15"/>
                  <a:gd name="T93" fmla="*/ 0 h 3"/>
                  <a:gd name="T94" fmla="*/ 14 w 15"/>
                  <a:gd name="T95" fmla="*/ 0 h 3"/>
                  <a:gd name="T96" fmla="*/ 15 w 15"/>
                  <a:gd name="T97" fmla="*/ 0 h 3"/>
                  <a:gd name="T98" fmla="*/ 15 w 15"/>
                  <a:gd name="T9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8" name="Freeform 310"/>
              <p:cNvSpPr>
                <a:spLocks/>
              </p:cNvSpPr>
              <p:nvPr/>
            </p:nvSpPr>
            <p:spPr bwMode="auto">
              <a:xfrm>
                <a:off x="4950" y="1448"/>
                <a:ext cx="14" cy="5"/>
              </a:xfrm>
              <a:custGeom>
                <a:avLst/>
                <a:gdLst>
                  <a:gd name="T0" fmla="*/ 0 w 14"/>
                  <a:gd name="T1" fmla="*/ 1 h 5"/>
                  <a:gd name="T2" fmla="*/ 0 w 14"/>
                  <a:gd name="T3" fmla="*/ 3 h 5"/>
                  <a:gd name="T4" fmla="*/ 0 w 14"/>
                  <a:gd name="T5" fmla="*/ 3 h 5"/>
                  <a:gd name="T6" fmla="*/ 1 w 14"/>
                  <a:gd name="T7" fmla="*/ 4 h 5"/>
                  <a:gd name="T8" fmla="*/ 1 w 14"/>
                  <a:gd name="T9" fmla="*/ 4 h 5"/>
                  <a:gd name="T10" fmla="*/ 1 w 14"/>
                  <a:gd name="T11" fmla="*/ 3 h 5"/>
                  <a:gd name="T12" fmla="*/ 2 w 14"/>
                  <a:gd name="T13" fmla="*/ 2 h 5"/>
                  <a:gd name="T14" fmla="*/ 2 w 14"/>
                  <a:gd name="T15" fmla="*/ 1 h 5"/>
                  <a:gd name="T16" fmla="*/ 2 w 14"/>
                  <a:gd name="T17" fmla="*/ 1 h 5"/>
                  <a:gd name="T18" fmla="*/ 3 w 14"/>
                  <a:gd name="T19" fmla="*/ 1 h 5"/>
                  <a:gd name="T20" fmla="*/ 3 w 14"/>
                  <a:gd name="T21" fmla="*/ 1 h 5"/>
                  <a:gd name="T22" fmla="*/ 3 w 14"/>
                  <a:gd name="T23" fmla="*/ 0 h 5"/>
                  <a:gd name="T24" fmla="*/ 3 w 14"/>
                  <a:gd name="T25" fmla="*/ 0 h 5"/>
                  <a:gd name="T26" fmla="*/ 4 w 14"/>
                  <a:gd name="T27" fmla="*/ 0 h 5"/>
                  <a:gd name="T28" fmla="*/ 4 w 14"/>
                  <a:gd name="T29" fmla="*/ 0 h 5"/>
                  <a:gd name="T30" fmla="*/ 4 w 14"/>
                  <a:gd name="T31" fmla="*/ 0 h 5"/>
                  <a:gd name="T32" fmla="*/ 5 w 14"/>
                  <a:gd name="T33" fmla="*/ 0 h 5"/>
                  <a:gd name="T34" fmla="*/ 5 w 14"/>
                  <a:gd name="T35" fmla="*/ 0 h 5"/>
                  <a:gd name="T36" fmla="*/ 5 w 14"/>
                  <a:gd name="T37" fmla="*/ 0 h 5"/>
                  <a:gd name="T38" fmla="*/ 6 w 14"/>
                  <a:gd name="T39" fmla="*/ 0 h 5"/>
                  <a:gd name="T40" fmla="*/ 6 w 14"/>
                  <a:gd name="T41" fmla="*/ 1 h 5"/>
                  <a:gd name="T42" fmla="*/ 6 w 14"/>
                  <a:gd name="T43" fmla="*/ 1 h 5"/>
                  <a:gd name="T44" fmla="*/ 6 w 14"/>
                  <a:gd name="T45" fmla="*/ 1 h 5"/>
                  <a:gd name="T46" fmla="*/ 7 w 14"/>
                  <a:gd name="T47" fmla="*/ 1 h 5"/>
                  <a:gd name="T48" fmla="*/ 7 w 14"/>
                  <a:gd name="T49" fmla="*/ 0 h 5"/>
                  <a:gd name="T50" fmla="*/ 7 w 14"/>
                  <a:gd name="T51" fmla="*/ 0 h 5"/>
                  <a:gd name="T52" fmla="*/ 8 w 14"/>
                  <a:gd name="T53" fmla="*/ 0 h 5"/>
                  <a:gd name="T54" fmla="*/ 8 w 14"/>
                  <a:gd name="T55" fmla="*/ 0 h 5"/>
                  <a:gd name="T56" fmla="*/ 8 w 14"/>
                  <a:gd name="T57" fmla="*/ 0 h 5"/>
                  <a:gd name="T58" fmla="*/ 9 w 14"/>
                  <a:gd name="T59" fmla="*/ 0 h 5"/>
                  <a:gd name="T60" fmla="*/ 9 w 14"/>
                  <a:gd name="T61" fmla="*/ 0 h 5"/>
                  <a:gd name="T62" fmla="*/ 9 w 14"/>
                  <a:gd name="T63" fmla="*/ 0 h 5"/>
                  <a:gd name="T64" fmla="*/ 9 w 14"/>
                  <a:gd name="T65" fmla="*/ 0 h 5"/>
                  <a:gd name="T66" fmla="*/ 10 w 14"/>
                  <a:gd name="T67" fmla="*/ 0 h 5"/>
                  <a:gd name="T68" fmla="*/ 10 w 14"/>
                  <a:gd name="T69" fmla="*/ 0 h 5"/>
                  <a:gd name="T70" fmla="*/ 10 w 14"/>
                  <a:gd name="T71" fmla="*/ 0 h 5"/>
                  <a:gd name="T72" fmla="*/ 11 w 14"/>
                  <a:gd name="T73" fmla="*/ 0 h 5"/>
                  <a:gd name="T74" fmla="*/ 11 w 14"/>
                  <a:gd name="T75" fmla="*/ 0 h 5"/>
                  <a:gd name="T76" fmla="*/ 11 w 14"/>
                  <a:gd name="T77" fmla="*/ 0 h 5"/>
                  <a:gd name="T78" fmla="*/ 11 w 14"/>
                  <a:gd name="T79" fmla="*/ 1 h 5"/>
                  <a:gd name="T80" fmla="*/ 12 w 14"/>
                  <a:gd name="T81" fmla="*/ 1 h 5"/>
                  <a:gd name="T82" fmla="*/ 12 w 14"/>
                  <a:gd name="T83" fmla="*/ 1 h 5"/>
                  <a:gd name="T84" fmla="*/ 12 w 14"/>
                  <a:gd name="T85" fmla="*/ 2 h 5"/>
                  <a:gd name="T86" fmla="*/ 13 w 14"/>
                  <a:gd name="T87" fmla="*/ 3 h 5"/>
                  <a:gd name="T88" fmla="*/ 13 w 14"/>
                  <a:gd name="T89" fmla="*/ 4 h 5"/>
                  <a:gd name="T90" fmla="*/ 13 w 14"/>
                  <a:gd name="T91" fmla="*/ 5 h 5"/>
                  <a:gd name="T92" fmla="*/ 13 w 14"/>
                  <a:gd name="T93" fmla="*/ 5 h 5"/>
                  <a:gd name="T94" fmla="*/ 14 w 14"/>
                  <a:gd name="T95" fmla="*/ 4 h 5"/>
                  <a:gd name="T96" fmla="*/ 14 w 14"/>
                  <a:gd name="T97" fmla="*/ 3 h 5"/>
                  <a:gd name="T98" fmla="*/ 14 w 14"/>
                  <a:gd name="T9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19" name="Freeform 311"/>
              <p:cNvSpPr>
                <a:spLocks/>
              </p:cNvSpPr>
              <p:nvPr/>
            </p:nvSpPr>
            <p:spPr bwMode="auto">
              <a:xfrm>
                <a:off x="4964" y="1448"/>
                <a:ext cx="15" cy="2"/>
              </a:xfrm>
              <a:custGeom>
                <a:avLst/>
                <a:gdLst>
                  <a:gd name="T0" fmla="*/ 1 w 15"/>
                  <a:gd name="T1" fmla="*/ 1 h 2"/>
                  <a:gd name="T2" fmla="*/ 1 w 15"/>
                  <a:gd name="T3" fmla="*/ 1 h 2"/>
                  <a:gd name="T4" fmla="*/ 1 w 15"/>
                  <a:gd name="T5" fmla="*/ 1 h 2"/>
                  <a:gd name="T6" fmla="*/ 1 w 15"/>
                  <a:gd name="T7" fmla="*/ 0 h 2"/>
                  <a:gd name="T8" fmla="*/ 2 w 15"/>
                  <a:gd name="T9" fmla="*/ 0 h 2"/>
                  <a:gd name="T10" fmla="*/ 2 w 15"/>
                  <a:gd name="T11" fmla="*/ 0 h 2"/>
                  <a:gd name="T12" fmla="*/ 2 w 15"/>
                  <a:gd name="T13" fmla="*/ 0 h 2"/>
                  <a:gd name="T14" fmla="*/ 3 w 15"/>
                  <a:gd name="T15" fmla="*/ 0 h 2"/>
                  <a:gd name="T16" fmla="*/ 3 w 15"/>
                  <a:gd name="T17" fmla="*/ 0 h 2"/>
                  <a:gd name="T18" fmla="*/ 3 w 15"/>
                  <a:gd name="T19" fmla="*/ 0 h 2"/>
                  <a:gd name="T20" fmla="*/ 4 w 15"/>
                  <a:gd name="T21" fmla="*/ 0 h 2"/>
                  <a:gd name="T22" fmla="*/ 4 w 15"/>
                  <a:gd name="T23" fmla="*/ 0 h 2"/>
                  <a:gd name="T24" fmla="*/ 4 w 15"/>
                  <a:gd name="T25" fmla="*/ 0 h 2"/>
                  <a:gd name="T26" fmla="*/ 4 w 15"/>
                  <a:gd name="T27" fmla="*/ 0 h 2"/>
                  <a:gd name="T28" fmla="*/ 5 w 15"/>
                  <a:gd name="T29" fmla="*/ 0 h 2"/>
                  <a:gd name="T30" fmla="*/ 5 w 15"/>
                  <a:gd name="T31" fmla="*/ 0 h 2"/>
                  <a:gd name="T32" fmla="*/ 5 w 15"/>
                  <a:gd name="T33" fmla="*/ 0 h 2"/>
                  <a:gd name="T34" fmla="*/ 6 w 15"/>
                  <a:gd name="T35" fmla="*/ 0 h 2"/>
                  <a:gd name="T36" fmla="*/ 6 w 15"/>
                  <a:gd name="T37" fmla="*/ 0 h 2"/>
                  <a:gd name="T38" fmla="*/ 6 w 15"/>
                  <a:gd name="T39" fmla="*/ 0 h 2"/>
                  <a:gd name="T40" fmla="*/ 6 w 15"/>
                  <a:gd name="T41" fmla="*/ 0 h 2"/>
                  <a:gd name="T42" fmla="*/ 7 w 15"/>
                  <a:gd name="T43" fmla="*/ 0 h 2"/>
                  <a:gd name="T44" fmla="*/ 7 w 15"/>
                  <a:gd name="T45" fmla="*/ 0 h 2"/>
                  <a:gd name="T46" fmla="*/ 7 w 15"/>
                  <a:gd name="T47" fmla="*/ 0 h 2"/>
                  <a:gd name="T48" fmla="*/ 8 w 15"/>
                  <a:gd name="T49" fmla="*/ 1 h 2"/>
                  <a:gd name="T50" fmla="*/ 8 w 15"/>
                  <a:gd name="T51" fmla="*/ 1 h 2"/>
                  <a:gd name="T52" fmla="*/ 8 w 15"/>
                  <a:gd name="T53" fmla="*/ 0 h 2"/>
                  <a:gd name="T54" fmla="*/ 8 w 15"/>
                  <a:gd name="T55" fmla="*/ 0 h 2"/>
                  <a:gd name="T56" fmla="*/ 9 w 15"/>
                  <a:gd name="T57" fmla="*/ 0 h 2"/>
                  <a:gd name="T58" fmla="*/ 9 w 15"/>
                  <a:gd name="T59" fmla="*/ 0 h 2"/>
                  <a:gd name="T60" fmla="*/ 9 w 15"/>
                  <a:gd name="T61" fmla="*/ 0 h 2"/>
                  <a:gd name="T62" fmla="*/ 10 w 15"/>
                  <a:gd name="T63" fmla="*/ 0 h 2"/>
                  <a:gd name="T64" fmla="*/ 10 w 15"/>
                  <a:gd name="T65" fmla="*/ 0 h 2"/>
                  <a:gd name="T66" fmla="*/ 10 w 15"/>
                  <a:gd name="T67" fmla="*/ 0 h 2"/>
                  <a:gd name="T68" fmla="*/ 10 w 15"/>
                  <a:gd name="T69" fmla="*/ 0 h 2"/>
                  <a:gd name="T70" fmla="*/ 11 w 15"/>
                  <a:gd name="T71" fmla="*/ 0 h 2"/>
                  <a:gd name="T72" fmla="*/ 11 w 15"/>
                  <a:gd name="T73" fmla="*/ 0 h 2"/>
                  <a:gd name="T74" fmla="*/ 11 w 15"/>
                  <a:gd name="T75" fmla="*/ 0 h 2"/>
                  <a:gd name="T76" fmla="*/ 12 w 15"/>
                  <a:gd name="T77" fmla="*/ 0 h 2"/>
                  <a:gd name="T78" fmla="*/ 12 w 15"/>
                  <a:gd name="T79" fmla="*/ 0 h 2"/>
                  <a:gd name="T80" fmla="*/ 12 w 15"/>
                  <a:gd name="T81" fmla="*/ 0 h 2"/>
                  <a:gd name="T82" fmla="*/ 13 w 15"/>
                  <a:gd name="T83" fmla="*/ 0 h 2"/>
                  <a:gd name="T84" fmla="*/ 13 w 15"/>
                  <a:gd name="T85" fmla="*/ 0 h 2"/>
                  <a:gd name="T86" fmla="*/ 13 w 15"/>
                  <a:gd name="T87" fmla="*/ 0 h 2"/>
                  <a:gd name="T88" fmla="*/ 13 w 15"/>
                  <a:gd name="T89" fmla="*/ 0 h 2"/>
                  <a:gd name="T90" fmla="*/ 14 w 15"/>
                  <a:gd name="T91" fmla="*/ 0 h 2"/>
                  <a:gd name="T92" fmla="*/ 14 w 15"/>
                  <a:gd name="T93" fmla="*/ 0 h 2"/>
                  <a:gd name="T94" fmla="*/ 14 w 15"/>
                  <a:gd name="T95" fmla="*/ 0 h 2"/>
                  <a:gd name="T96" fmla="*/ 15 w 15"/>
                  <a:gd name="T97" fmla="*/ 0 h 2"/>
                  <a:gd name="T98" fmla="*/ 15 w 15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0" name="Freeform 312"/>
              <p:cNvSpPr>
                <a:spLocks/>
              </p:cNvSpPr>
              <p:nvPr/>
            </p:nvSpPr>
            <p:spPr bwMode="auto">
              <a:xfrm>
                <a:off x="4979" y="1448"/>
                <a:ext cx="15" cy="4"/>
              </a:xfrm>
              <a:custGeom>
                <a:avLst/>
                <a:gdLst>
                  <a:gd name="T0" fmla="*/ 0 w 15"/>
                  <a:gd name="T1" fmla="*/ 0 h 4"/>
                  <a:gd name="T2" fmla="*/ 0 w 15"/>
                  <a:gd name="T3" fmla="*/ 0 h 4"/>
                  <a:gd name="T4" fmla="*/ 1 w 15"/>
                  <a:gd name="T5" fmla="*/ 0 h 4"/>
                  <a:gd name="T6" fmla="*/ 1 w 15"/>
                  <a:gd name="T7" fmla="*/ 0 h 4"/>
                  <a:gd name="T8" fmla="*/ 1 w 15"/>
                  <a:gd name="T9" fmla="*/ 0 h 4"/>
                  <a:gd name="T10" fmla="*/ 2 w 15"/>
                  <a:gd name="T11" fmla="*/ 0 h 4"/>
                  <a:gd name="T12" fmla="*/ 2 w 15"/>
                  <a:gd name="T13" fmla="*/ 0 h 4"/>
                  <a:gd name="T14" fmla="*/ 2 w 15"/>
                  <a:gd name="T15" fmla="*/ 0 h 4"/>
                  <a:gd name="T16" fmla="*/ 2 w 15"/>
                  <a:gd name="T17" fmla="*/ 0 h 4"/>
                  <a:gd name="T18" fmla="*/ 3 w 15"/>
                  <a:gd name="T19" fmla="*/ 0 h 4"/>
                  <a:gd name="T20" fmla="*/ 3 w 15"/>
                  <a:gd name="T21" fmla="*/ 1 h 4"/>
                  <a:gd name="T22" fmla="*/ 3 w 15"/>
                  <a:gd name="T23" fmla="*/ 1 h 4"/>
                  <a:gd name="T24" fmla="*/ 4 w 15"/>
                  <a:gd name="T25" fmla="*/ 1 h 4"/>
                  <a:gd name="T26" fmla="*/ 4 w 15"/>
                  <a:gd name="T27" fmla="*/ 1 h 4"/>
                  <a:gd name="T28" fmla="*/ 4 w 15"/>
                  <a:gd name="T29" fmla="*/ 2 h 4"/>
                  <a:gd name="T30" fmla="*/ 4 w 15"/>
                  <a:gd name="T31" fmla="*/ 2 h 4"/>
                  <a:gd name="T32" fmla="*/ 5 w 15"/>
                  <a:gd name="T33" fmla="*/ 3 h 4"/>
                  <a:gd name="T34" fmla="*/ 5 w 15"/>
                  <a:gd name="T35" fmla="*/ 3 h 4"/>
                  <a:gd name="T36" fmla="*/ 5 w 15"/>
                  <a:gd name="T37" fmla="*/ 3 h 4"/>
                  <a:gd name="T38" fmla="*/ 6 w 15"/>
                  <a:gd name="T39" fmla="*/ 3 h 4"/>
                  <a:gd name="T40" fmla="*/ 6 w 15"/>
                  <a:gd name="T41" fmla="*/ 4 h 4"/>
                  <a:gd name="T42" fmla="*/ 6 w 15"/>
                  <a:gd name="T43" fmla="*/ 4 h 4"/>
                  <a:gd name="T44" fmla="*/ 7 w 15"/>
                  <a:gd name="T45" fmla="*/ 4 h 4"/>
                  <a:gd name="T46" fmla="*/ 7 w 15"/>
                  <a:gd name="T47" fmla="*/ 4 h 4"/>
                  <a:gd name="T48" fmla="*/ 7 w 15"/>
                  <a:gd name="T49" fmla="*/ 3 h 4"/>
                  <a:gd name="T50" fmla="*/ 7 w 15"/>
                  <a:gd name="T51" fmla="*/ 3 h 4"/>
                  <a:gd name="T52" fmla="*/ 8 w 15"/>
                  <a:gd name="T53" fmla="*/ 3 h 4"/>
                  <a:gd name="T54" fmla="*/ 8 w 15"/>
                  <a:gd name="T55" fmla="*/ 3 h 4"/>
                  <a:gd name="T56" fmla="*/ 8 w 15"/>
                  <a:gd name="T57" fmla="*/ 3 h 4"/>
                  <a:gd name="T58" fmla="*/ 9 w 15"/>
                  <a:gd name="T59" fmla="*/ 3 h 4"/>
                  <a:gd name="T60" fmla="*/ 9 w 15"/>
                  <a:gd name="T61" fmla="*/ 4 h 4"/>
                  <a:gd name="T62" fmla="*/ 9 w 15"/>
                  <a:gd name="T63" fmla="*/ 4 h 4"/>
                  <a:gd name="T64" fmla="*/ 10 w 15"/>
                  <a:gd name="T65" fmla="*/ 4 h 4"/>
                  <a:gd name="T66" fmla="*/ 10 w 15"/>
                  <a:gd name="T67" fmla="*/ 3 h 4"/>
                  <a:gd name="T68" fmla="*/ 10 w 15"/>
                  <a:gd name="T69" fmla="*/ 2 h 4"/>
                  <a:gd name="T70" fmla="*/ 10 w 15"/>
                  <a:gd name="T71" fmla="*/ 2 h 4"/>
                  <a:gd name="T72" fmla="*/ 11 w 15"/>
                  <a:gd name="T73" fmla="*/ 2 h 4"/>
                  <a:gd name="T74" fmla="*/ 11 w 15"/>
                  <a:gd name="T75" fmla="*/ 1 h 4"/>
                  <a:gd name="T76" fmla="*/ 11 w 15"/>
                  <a:gd name="T77" fmla="*/ 1 h 4"/>
                  <a:gd name="T78" fmla="*/ 12 w 15"/>
                  <a:gd name="T79" fmla="*/ 1 h 4"/>
                  <a:gd name="T80" fmla="*/ 12 w 15"/>
                  <a:gd name="T81" fmla="*/ 1 h 4"/>
                  <a:gd name="T82" fmla="*/ 12 w 15"/>
                  <a:gd name="T83" fmla="*/ 1 h 4"/>
                  <a:gd name="T84" fmla="*/ 13 w 15"/>
                  <a:gd name="T85" fmla="*/ 1 h 4"/>
                  <a:gd name="T86" fmla="*/ 13 w 15"/>
                  <a:gd name="T87" fmla="*/ 1 h 4"/>
                  <a:gd name="T88" fmla="*/ 13 w 15"/>
                  <a:gd name="T89" fmla="*/ 1 h 4"/>
                  <a:gd name="T90" fmla="*/ 13 w 15"/>
                  <a:gd name="T91" fmla="*/ 1 h 4"/>
                  <a:gd name="T92" fmla="*/ 14 w 15"/>
                  <a:gd name="T93" fmla="*/ 1 h 4"/>
                  <a:gd name="T94" fmla="*/ 14 w 15"/>
                  <a:gd name="T95" fmla="*/ 1 h 4"/>
                  <a:gd name="T96" fmla="*/ 14 w 15"/>
                  <a:gd name="T97" fmla="*/ 2 h 4"/>
                  <a:gd name="T98" fmla="*/ 15 w 15"/>
                  <a:gd name="T9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1" name="Freeform 313"/>
              <p:cNvSpPr>
                <a:spLocks/>
              </p:cNvSpPr>
              <p:nvPr/>
            </p:nvSpPr>
            <p:spPr bwMode="auto">
              <a:xfrm>
                <a:off x="4994" y="1448"/>
                <a:ext cx="14" cy="3"/>
              </a:xfrm>
              <a:custGeom>
                <a:avLst/>
                <a:gdLst>
                  <a:gd name="T0" fmla="*/ 0 w 14"/>
                  <a:gd name="T1" fmla="*/ 2 h 3"/>
                  <a:gd name="T2" fmla="*/ 0 w 14"/>
                  <a:gd name="T3" fmla="*/ 2 h 3"/>
                  <a:gd name="T4" fmla="*/ 0 w 14"/>
                  <a:gd name="T5" fmla="*/ 1 h 3"/>
                  <a:gd name="T6" fmla="*/ 1 w 14"/>
                  <a:gd name="T7" fmla="*/ 1 h 3"/>
                  <a:gd name="T8" fmla="*/ 1 w 14"/>
                  <a:gd name="T9" fmla="*/ 1 h 3"/>
                  <a:gd name="T10" fmla="*/ 1 w 14"/>
                  <a:gd name="T11" fmla="*/ 1 h 3"/>
                  <a:gd name="T12" fmla="*/ 1 w 14"/>
                  <a:gd name="T13" fmla="*/ 1 h 3"/>
                  <a:gd name="T14" fmla="*/ 2 w 14"/>
                  <a:gd name="T15" fmla="*/ 1 h 3"/>
                  <a:gd name="T16" fmla="*/ 2 w 14"/>
                  <a:gd name="T17" fmla="*/ 1 h 3"/>
                  <a:gd name="T18" fmla="*/ 2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3 w 14"/>
                  <a:gd name="T25" fmla="*/ 1 h 3"/>
                  <a:gd name="T26" fmla="*/ 3 w 14"/>
                  <a:gd name="T27" fmla="*/ 1 h 3"/>
                  <a:gd name="T28" fmla="*/ 4 w 14"/>
                  <a:gd name="T29" fmla="*/ 1 h 3"/>
                  <a:gd name="T30" fmla="*/ 4 w 14"/>
                  <a:gd name="T31" fmla="*/ 1 h 3"/>
                  <a:gd name="T32" fmla="*/ 4 w 14"/>
                  <a:gd name="T33" fmla="*/ 1 h 3"/>
                  <a:gd name="T34" fmla="*/ 5 w 14"/>
                  <a:gd name="T35" fmla="*/ 1 h 3"/>
                  <a:gd name="T36" fmla="*/ 5 w 14"/>
                  <a:gd name="T37" fmla="*/ 1 h 3"/>
                  <a:gd name="T38" fmla="*/ 5 w 14"/>
                  <a:gd name="T39" fmla="*/ 1 h 3"/>
                  <a:gd name="T40" fmla="*/ 6 w 14"/>
                  <a:gd name="T41" fmla="*/ 1 h 3"/>
                  <a:gd name="T42" fmla="*/ 6 w 14"/>
                  <a:gd name="T43" fmla="*/ 1 h 3"/>
                  <a:gd name="T44" fmla="*/ 6 w 14"/>
                  <a:gd name="T45" fmla="*/ 1 h 3"/>
                  <a:gd name="T46" fmla="*/ 6 w 14"/>
                  <a:gd name="T47" fmla="*/ 2 h 3"/>
                  <a:gd name="T48" fmla="*/ 7 w 14"/>
                  <a:gd name="T49" fmla="*/ 2 h 3"/>
                  <a:gd name="T50" fmla="*/ 7 w 14"/>
                  <a:gd name="T51" fmla="*/ 2 h 3"/>
                  <a:gd name="T52" fmla="*/ 7 w 14"/>
                  <a:gd name="T53" fmla="*/ 2 h 3"/>
                  <a:gd name="T54" fmla="*/ 8 w 14"/>
                  <a:gd name="T55" fmla="*/ 1 h 3"/>
                  <a:gd name="T56" fmla="*/ 8 w 14"/>
                  <a:gd name="T57" fmla="*/ 1 h 3"/>
                  <a:gd name="T58" fmla="*/ 8 w 14"/>
                  <a:gd name="T59" fmla="*/ 1 h 3"/>
                  <a:gd name="T60" fmla="*/ 9 w 14"/>
                  <a:gd name="T61" fmla="*/ 0 h 3"/>
                  <a:gd name="T62" fmla="*/ 9 w 14"/>
                  <a:gd name="T63" fmla="*/ 1 h 3"/>
                  <a:gd name="T64" fmla="*/ 9 w 14"/>
                  <a:gd name="T65" fmla="*/ 1 h 3"/>
                  <a:gd name="T66" fmla="*/ 9 w 14"/>
                  <a:gd name="T67" fmla="*/ 1 h 3"/>
                  <a:gd name="T68" fmla="*/ 10 w 14"/>
                  <a:gd name="T69" fmla="*/ 1 h 3"/>
                  <a:gd name="T70" fmla="*/ 10 w 14"/>
                  <a:gd name="T71" fmla="*/ 1 h 3"/>
                  <a:gd name="T72" fmla="*/ 10 w 14"/>
                  <a:gd name="T73" fmla="*/ 1 h 3"/>
                  <a:gd name="T74" fmla="*/ 11 w 14"/>
                  <a:gd name="T75" fmla="*/ 2 h 3"/>
                  <a:gd name="T76" fmla="*/ 11 w 14"/>
                  <a:gd name="T77" fmla="*/ 2 h 3"/>
                  <a:gd name="T78" fmla="*/ 11 w 14"/>
                  <a:gd name="T79" fmla="*/ 2 h 3"/>
                  <a:gd name="T80" fmla="*/ 11 w 14"/>
                  <a:gd name="T81" fmla="*/ 2 h 3"/>
                  <a:gd name="T82" fmla="*/ 12 w 14"/>
                  <a:gd name="T83" fmla="*/ 2 h 3"/>
                  <a:gd name="T84" fmla="*/ 12 w 14"/>
                  <a:gd name="T85" fmla="*/ 2 h 3"/>
                  <a:gd name="T86" fmla="*/ 12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3 w 14"/>
                  <a:gd name="T95" fmla="*/ 3 h 3"/>
                  <a:gd name="T96" fmla="*/ 14 w 14"/>
                  <a:gd name="T97" fmla="*/ 3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2" name="Freeform 314"/>
              <p:cNvSpPr>
                <a:spLocks/>
              </p:cNvSpPr>
              <p:nvPr/>
            </p:nvSpPr>
            <p:spPr bwMode="auto">
              <a:xfrm>
                <a:off x="5008" y="1449"/>
                <a:ext cx="15" cy="3"/>
              </a:xfrm>
              <a:custGeom>
                <a:avLst/>
                <a:gdLst>
                  <a:gd name="T0" fmla="*/ 0 w 15"/>
                  <a:gd name="T1" fmla="*/ 2 h 3"/>
                  <a:gd name="T2" fmla="*/ 1 w 15"/>
                  <a:gd name="T3" fmla="*/ 2 h 3"/>
                  <a:gd name="T4" fmla="*/ 1 w 15"/>
                  <a:gd name="T5" fmla="*/ 2 h 3"/>
                  <a:gd name="T6" fmla="*/ 1 w 15"/>
                  <a:gd name="T7" fmla="*/ 2 h 3"/>
                  <a:gd name="T8" fmla="*/ 1 w 15"/>
                  <a:gd name="T9" fmla="*/ 2 h 3"/>
                  <a:gd name="T10" fmla="*/ 2 w 15"/>
                  <a:gd name="T11" fmla="*/ 2 h 3"/>
                  <a:gd name="T12" fmla="*/ 2 w 15"/>
                  <a:gd name="T13" fmla="*/ 1 h 3"/>
                  <a:gd name="T14" fmla="*/ 2 w 15"/>
                  <a:gd name="T15" fmla="*/ 1 h 3"/>
                  <a:gd name="T16" fmla="*/ 3 w 15"/>
                  <a:gd name="T17" fmla="*/ 1 h 3"/>
                  <a:gd name="T18" fmla="*/ 3 w 15"/>
                  <a:gd name="T19" fmla="*/ 1 h 3"/>
                  <a:gd name="T20" fmla="*/ 3 w 15"/>
                  <a:gd name="T21" fmla="*/ 2 h 3"/>
                  <a:gd name="T22" fmla="*/ 4 w 15"/>
                  <a:gd name="T23" fmla="*/ 1 h 3"/>
                  <a:gd name="T24" fmla="*/ 4 w 15"/>
                  <a:gd name="T25" fmla="*/ 1 h 3"/>
                  <a:gd name="T26" fmla="*/ 4 w 15"/>
                  <a:gd name="T27" fmla="*/ 1 h 3"/>
                  <a:gd name="T28" fmla="*/ 4 w 15"/>
                  <a:gd name="T29" fmla="*/ 1 h 3"/>
                  <a:gd name="T30" fmla="*/ 5 w 15"/>
                  <a:gd name="T31" fmla="*/ 1 h 3"/>
                  <a:gd name="T32" fmla="*/ 5 w 15"/>
                  <a:gd name="T33" fmla="*/ 1 h 3"/>
                  <a:gd name="T34" fmla="*/ 5 w 15"/>
                  <a:gd name="T35" fmla="*/ 1 h 3"/>
                  <a:gd name="T36" fmla="*/ 6 w 15"/>
                  <a:gd name="T37" fmla="*/ 1 h 3"/>
                  <a:gd name="T38" fmla="*/ 6 w 15"/>
                  <a:gd name="T39" fmla="*/ 0 h 3"/>
                  <a:gd name="T40" fmla="*/ 6 w 15"/>
                  <a:gd name="T41" fmla="*/ 0 h 3"/>
                  <a:gd name="T42" fmla="*/ 6 w 15"/>
                  <a:gd name="T43" fmla="*/ 0 h 3"/>
                  <a:gd name="T44" fmla="*/ 7 w 15"/>
                  <a:gd name="T45" fmla="*/ 0 h 3"/>
                  <a:gd name="T46" fmla="*/ 7 w 15"/>
                  <a:gd name="T47" fmla="*/ 0 h 3"/>
                  <a:gd name="T48" fmla="*/ 7 w 15"/>
                  <a:gd name="T49" fmla="*/ 0 h 3"/>
                  <a:gd name="T50" fmla="*/ 8 w 15"/>
                  <a:gd name="T51" fmla="*/ 1 h 3"/>
                  <a:gd name="T52" fmla="*/ 8 w 15"/>
                  <a:gd name="T53" fmla="*/ 1 h 3"/>
                  <a:gd name="T54" fmla="*/ 8 w 15"/>
                  <a:gd name="T55" fmla="*/ 1 h 3"/>
                  <a:gd name="T56" fmla="*/ 8 w 15"/>
                  <a:gd name="T57" fmla="*/ 1 h 3"/>
                  <a:gd name="T58" fmla="*/ 9 w 15"/>
                  <a:gd name="T59" fmla="*/ 2 h 3"/>
                  <a:gd name="T60" fmla="*/ 9 w 15"/>
                  <a:gd name="T61" fmla="*/ 3 h 3"/>
                  <a:gd name="T62" fmla="*/ 9 w 15"/>
                  <a:gd name="T63" fmla="*/ 3 h 3"/>
                  <a:gd name="T64" fmla="*/ 10 w 15"/>
                  <a:gd name="T65" fmla="*/ 3 h 3"/>
                  <a:gd name="T66" fmla="*/ 10 w 15"/>
                  <a:gd name="T67" fmla="*/ 3 h 3"/>
                  <a:gd name="T68" fmla="*/ 10 w 15"/>
                  <a:gd name="T69" fmla="*/ 3 h 3"/>
                  <a:gd name="T70" fmla="*/ 10 w 15"/>
                  <a:gd name="T71" fmla="*/ 3 h 3"/>
                  <a:gd name="T72" fmla="*/ 11 w 15"/>
                  <a:gd name="T73" fmla="*/ 3 h 3"/>
                  <a:gd name="T74" fmla="*/ 11 w 15"/>
                  <a:gd name="T75" fmla="*/ 3 h 3"/>
                  <a:gd name="T76" fmla="*/ 11 w 15"/>
                  <a:gd name="T77" fmla="*/ 3 h 3"/>
                  <a:gd name="T78" fmla="*/ 12 w 15"/>
                  <a:gd name="T79" fmla="*/ 3 h 3"/>
                  <a:gd name="T80" fmla="*/ 12 w 15"/>
                  <a:gd name="T81" fmla="*/ 3 h 3"/>
                  <a:gd name="T82" fmla="*/ 12 w 15"/>
                  <a:gd name="T83" fmla="*/ 3 h 3"/>
                  <a:gd name="T84" fmla="*/ 13 w 15"/>
                  <a:gd name="T85" fmla="*/ 3 h 3"/>
                  <a:gd name="T86" fmla="*/ 13 w 15"/>
                  <a:gd name="T87" fmla="*/ 3 h 3"/>
                  <a:gd name="T88" fmla="*/ 13 w 15"/>
                  <a:gd name="T89" fmla="*/ 3 h 3"/>
                  <a:gd name="T90" fmla="*/ 13 w 15"/>
                  <a:gd name="T91" fmla="*/ 3 h 3"/>
                  <a:gd name="T92" fmla="*/ 14 w 15"/>
                  <a:gd name="T93" fmla="*/ 3 h 3"/>
                  <a:gd name="T94" fmla="*/ 14 w 15"/>
                  <a:gd name="T95" fmla="*/ 3 h 3"/>
                  <a:gd name="T96" fmla="*/ 14 w 15"/>
                  <a:gd name="T97" fmla="*/ 3 h 3"/>
                  <a:gd name="T98" fmla="*/ 15 w 15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3" name="Freeform 315"/>
              <p:cNvSpPr>
                <a:spLocks/>
              </p:cNvSpPr>
              <p:nvPr/>
            </p:nvSpPr>
            <p:spPr bwMode="auto">
              <a:xfrm>
                <a:off x="5023" y="1450"/>
                <a:ext cx="14" cy="6"/>
              </a:xfrm>
              <a:custGeom>
                <a:avLst/>
                <a:gdLst>
                  <a:gd name="T0" fmla="*/ 0 w 14"/>
                  <a:gd name="T1" fmla="*/ 2 h 6"/>
                  <a:gd name="T2" fmla="*/ 0 w 14"/>
                  <a:gd name="T3" fmla="*/ 2 h 6"/>
                  <a:gd name="T4" fmla="*/ 0 w 14"/>
                  <a:gd name="T5" fmla="*/ 2 h 6"/>
                  <a:gd name="T6" fmla="*/ 1 w 14"/>
                  <a:gd name="T7" fmla="*/ 2 h 6"/>
                  <a:gd name="T8" fmla="*/ 1 w 14"/>
                  <a:gd name="T9" fmla="*/ 2 h 6"/>
                  <a:gd name="T10" fmla="*/ 1 w 14"/>
                  <a:gd name="T11" fmla="*/ 2 h 6"/>
                  <a:gd name="T12" fmla="*/ 1 w 14"/>
                  <a:gd name="T13" fmla="*/ 2 h 6"/>
                  <a:gd name="T14" fmla="*/ 2 w 14"/>
                  <a:gd name="T15" fmla="*/ 2 h 6"/>
                  <a:gd name="T16" fmla="*/ 2 w 14"/>
                  <a:gd name="T17" fmla="*/ 2 h 6"/>
                  <a:gd name="T18" fmla="*/ 2 w 14"/>
                  <a:gd name="T19" fmla="*/ 2 h 6"/>
                  <a:gd name="T20" fmla="*/ 3 w 14"/>
                  <a:gd name="T21" fmla="*/ 2 h 6"/>
                  <a:gd name="T22" fmla="*/ 3 w 14"/>
                  <a:gd name="T23" fmla="*/ 2 h 6"/>
                  <a:gd name="T24" fmla="*/ 3 w 14"/>
                  <a:gd name="T25" fmla="*/ 2 h 6"/>
                  <a:gd name="T26" fmla="*/ 4 w 14"/>
                  <a:gd name="T27" fmla="*/ 2 h 6"/>
                  <a:gd name="T28" fmla="*/ 4 w 14"/>
                  <a:gd name="T29" fmla="*/ 2 h 6"/>
                  <a:gd name="T30" fmla="*/ 4 w 14"/>
                  <a:gd name="T31" fmla="*/ 2 h 6"/>
                  <a:gd name="T32" fmla="*/ 4 w 14"/>
                  <a:gd name="T33" fmla="*/ 2 h 6"/>
                  <a:gd name="T34" fmla="*/ 5 w 14"/>
                  <a:gd name="T35" fmla="*/ 1 h 6"/>
                  <a:gd name="T36" fmla="*/ 5 w 14"/>
                  <a:gd name="T37" fmla="*/ 2 h 6"/>
                  <a:gd name="T38" fmla="*/ 5 w 14"/>
                  <a:gd name="T39" fmla="*/ 2 h 6"/>
                  <a:gd name="T40" fmla="*/ 6 w 14"/>
                  <a:gd name="T41" fmla="*/ 2 h 6"/>
                  <a:gd name="T42" fmla="*/ 6 w 14"/>
                  <a:gd name="T43" fmla="*/ 1 h 6"/>
                  <a:gd name="T44" fmla="*/ 6 w 14"/>
                  <a:gd name="T45" fmla="*/ 0 h 6"/>
                  <a:gd name="T46" fmla="*/ 7 w 14"/>
                  <a:gd name="T47" fmla="*/ 0 h 6"/>
                  <a:gd name="T48" fmla="*/ 7 w 14"/>
                  <a:gd name="T49" fmla="*/ 1 h 6"/>
                  <a:gd name="T50" fmla="*/ 7 w 14"/>
                  <a:gd name="T51" fmla="*/ 1 h 6"/>
                  <a:gd name="T52" fmla="*/ 7 w 14"/>
                  <a:gd name="T53" fmla="*/ 1 h 6"/>
                  <a:gd name="T54" fmla="*/ 8 w 14"/>
                  <a:gd name="T55" fmla="*/ 1 h 6"/>
                  <a:gd name="T56" fmla="*/ 8 w 14"/>
                  <a:gd name="T57" fmla="*/ 1 h 6"/>
                  <a:gd name="T58" fmla="*/ 8 w 14"/>
                  <a:gd name="T59" fmla="*/ 1 h 6"/>
                  <a:gd name="T60" fmla="*/ 9 w 14"/>
                  <a:gd name="T61" fmla="*/ 0 h 6"/>
                  <a:gd name="T62" fmla="*/ 9 w 14"/>
                  <a:gd name="T63" fmla="*/ 0 h 6"/>
                  <a:gd name="T64" fmla="*/ 9 w 14"/>
                  <a:gd name="T65" fmla="*/ 0 h 6"/>
                  <a:gd name="T66" fmla="*/ 10 w 14"/>
                  <a:gd name="T67" fmla="*/ 0 h 6"/>
                  <a:gd name="T68" fmla="*/ 10 w 14"/>
                  <a:gd name="T69" fmla="*/ 0 h 6"/>
                  <a:gd name="T70" fmla="*/ 10 w 14"/>
                  <a:gd name="T71" fmla="*/ 0 h 6"/>
                  <a:gd name="T72" fmla="*/ 10 w 14"/>
                  <a:gd name="T73" fmla="*/ 0 h 6"/>
                  <a:gd name="T74" fmla="*/ 11 w 14"/>
                  <a:gd name="T75" fmla="*/ 0 h 6"/>
                  <a:gd name="T76" fmla="*/ 11 w 14"/>
                  <a:gd name="T77" fmla="*/ 1 h 6"/>
                  <a:gd name="T78" fmla="*/ 11 w 14"/>
                  <a:gd name="T79" fmla="*/ 1 h 6"/>
                  <a:gd name="T80" fmla="*/ 12 w 14"/>
                  <a:gd name="T81" fmla="*/ 1 h 6"/>
                  <a:gd name="T82" fmla="*/ 12 w 14"/>
                  <a:gd name="T83" fmla="*/ 2 h 6"/>
                  <a:gd name="T84" fmla="*/ 12 w 14"/>
                  <a:gd name="T85" fmla="*/ 2 h 6"/>
                  <a:gd name="T86" fmla="*/ 12 w 14"/>
                  <a:gd name="T87" fmla="*/ 2 h 6"/>
                  <a:gd name="T88" fmla="*/ 13 w 14"/>
                  <a:gd name="T89" fmla="*/ 2 h 6"/>
                  <a:gd name="T90" fmla="*/ 13 w 14"/>
                  <a:gd name="T91" fmla="*/ 2 h 6"/>
                  <a:gd name="T92" fmla="*/ 13 w 14"/>
                  <a:gd name="T93" fmla="*/ 3 h 6"/>
                  <a:gd name="T94" fmla="*/ 14 w 14"/>
                  <a:gd name="T95" fmla="*/ 3 h 6"/>
                  <a:gd name="T96" fmla="*/ 14 w 14"/>
                  <a:gd name="T97" fmla="*/ 5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4" name="Freeform 316"/>
              <p:cNvSpPr>
                <a:spLocks/>
              </p:cNvSpPr>
              <p:nvPr/>
            </p:nvSpPr>
            <p:spPr bwMode="auto">
              <a:xfrm>
                <a:off x="5037" y="1447"/>
                <a:ext cx="15" cy="9"/>
              </a:xfrm>
              <a:custGeom>
                <a:avLst/>
                <a:gdLst>
                  <a:gd name="T0" fmla="*/ 0 w 15"/>
                  <a:gd name="T1" fmla="*/ 9 h 9"/>
                  <a:gd name="T2" fmla="*/ 1 w 15"/>
                  <a:gd name="T3" fmla="*/ 9 h 9"/>
                  <a:gd name="T4" fmla="*/ 1 w 15"/>
                  <a:gd name="T5" fmla="*/ 9 h 9"/>
                  <a:gd name="T6" fmla="*/ 1 w 15"/>
                  <a:gd name="T7" fmla="*/ 8 h 9"/>
                  <a:gd name="T8" fmla="*/ 2 w 15"/>
                  <a:gd name="T9" fmla="*/ 7 h 9"/>
                  <a:gd name="T10" fmla="*/ 2 w 15"/>
                  <a:gd name="T11" fmla="*/ 6 h 9"/>
                  <a:gd name="T12" fmla="*/ 2 w 15"/>
                  <a:gd name="T13" fmla="*/ 5 h 9"/>
                  <a:gd name="T14" fmla="*/ 2 w 15"/>
                  <a:gd name="T15" fmla="*/ 5 h 9"/>
                  <a:gd name="T16" fmla="*/ 3 w 15"/>
                  <a:gd name="T17" fmla="*/ 5 h 9"/>
                  <a:gd name="T18" fmla="*/ 3 w 15"/>
                  <a:gd name="T19" fmla="*/ 5 h 9"/>
                  <a:gd name="T20" fmla="*/ 3 w 15"/>
                  <a:gd name="T21" fmla="*/ 4 h 9"/>
                  <a:gd name="T22" fmla="*/ 4 w 15"/>
                  <a:gd name="T23" fmla="*/ 4 h 9"/>
                  <a:gd name="T24" fmla="*/ 4 w 15"/>
                  <a:gd name="T25" fmla="*/ 4 h 9"/>
                  <a:gd name="T26" fmla="*/ 4 w 15"/>
                  <a:gd name="T27" fmla="*/ 4 h 9"/>
                  <a:gd name="T28" fmla="*/ 5 w 15"/>
                  <a:gd name="T29" fmla="*/ 4 h 9"/>
                  <a:gd name="T30" fmla="*/ 5 w 15"/>
                  <a:gd name="T31" fmla="*/ 4 h 9"/>
                  <a:gd name="T32" fmla="*/ 5 w 15"/>
                  <a:gd name="T33" fmla="*/ 3 h 9"/>
                  <a:gd name="T34" fmla="*/ 5 w 15"/>
                  <a:gd name="T35" fmla="*/ 3 h 9"/>
                  <a:gd name="T36" fmla="*/ 6 w 15"/>
                  <a:gd name="T37" fmla="*/ 3 h 9"/>
                  <a:gd name="T38" fmla="*/ 6 w 15"/>
                  <a:gd name="T39" fmla="*/ 3 h 9"/>
                  <a:gd name="T40" fmla="*/ 6 w 15"/>
                  <a:gd name="T41" fmla="*/ 2 h 9"/>
                  <a:gd name="T42" fmla="*/ 7 w 15"/>
                  <a:gd name="T43" fmla="*/ 2 h 9"/>
                  <a:gd name="T44" fmla="*/ 7 w 15"/>
                  <a:gd name="T45" fmla="*/ 2 h 9"/>
                  <a:gd name="T46" fmla="*/ 7 w 15"/>
                  <a:gd name="T47" fmla="*/ 2 h 9"/>
                  <a:gd name="T48" fmla="*/ 7 w 15"/>
                  <a:gd name="T49" fmla="*/ 2 h 9"/>
                  <a:gd name="T50" fmla="*/ 8 w 15"/>
                  <a:gd name="T51" fmla="*/ 1 h 9"/>
                  <a:gd name="T52" fmla="*/ 8 w 15"/>
                  <a:gd name="T53" fmla="*/ 1 h 9"/>
                  <a:gd name="T54" fmla="*/ 8 w 15"/>
                  <a:gd name="T55" fmla="*/ 1 h 9"/>
                  <a:gd name="T56" fmla="*/ 9 w 15"/>
                  <a:gd name="T57" fmla="*/ 1 h 9"/>
                  <a:gd name="T58" fmla="*/ 9 w 15"/>
                  <a:gd name="T59" fmla="*/ 1 h 9"/>
                  <a:gd name="T60" fmla="*/ 9 w 15"/>
                  <a:gd name="T61" fmla="*/ 1 h 9"/>
                  <a:gd name="T62" fmla="*/ 10 w 15"/>
                  <a:gd name="T63" fmla="*/ 1 h 9"/>
                  <a:gd name="T64" fmla="*/ 10 w 15"/>
                  <a:gd name="T65" fmla="*/ 1 h 9"/>
                  <a:gd name="T66" fmla="*/ 10 w 15"/>
                  <a:gd name="T67" fmla="*/ 1 h 9"/>
                  <a:gd name="T68" fmla="*/ 10 w 15"/>
                  <a:gd name="T69" fmla="*/ 1 h 9"/>
                  <a:gd name="T70" fmla="*/ 11 w 15"/>
                  <a:gd name="T71" fmla="*/ 0 h 9"/>
                  <a:gd name="T72" fmla="*/ 11 w 15"/>
                  <a:gd name="T73" fmla="*/ 1 h 9"/>
                  <a:gd name="T74" fmla="*/ 11 w 15"/>
                  <a:gd name="T75" fmla="*/ 1 h 9"/>
                  <a:gd name="T76" fmla="*/ 12 w 15"/>
                  <a:gd name="T77" fmla="*/ 1 h 9"/>
                  <a:gd name="T78" fmla="*/ 12 w 15"/>
                  <a:gd name="T79" fmla="*/ 1 h 9"/>
                  <a:gd name="T80" fmla="*/ 12 w 15"/>
                  <a:gd name="T81" fmla="*/ 0 h 9"/>
                  <a:gd name="T82" fmla="*/ 12 w 15"/>
                  <a:gd name="T83" fmla="*/ 0 h 9"/>
                  <a:gd name="T84" fmla="*/ 13 w 15"/>
                  <a:gd name="T85" fmla="*/ 0 h 9"/>
                  <a:gd name="T86" fmla="*/ 13 w 15"/>
                  <a:gd name="T87" fmla="*/ 0 h 9"/>
                  <a:gd name="T88" fmla="*/ 13 w 15"/>
                  <a:gd name="T89" fmla="*/ 0 h 9"/>
                  <a:gd name="T90" fmla="*/ 14 w 15"/>
                  <a:gd name="T91" fmla="*/ 0 h 9"/>
                  <a:gd name="T92" fmla="*/ 14 w 15"/>
                  <a:gd name="T93" fmla="*/ 0 h 9"/>
                  <a:gd name="T94" fmla="*/ 14 w 15"/>
                  <a:gd name="T95" fmla="*/ 1 h 9"/>
                  <a:gd name="T96" fmla="*/ 14 w 15"/>
                  <a:gd name="T97" fmla="*/ 1 h 9"/>
                  <a:gd name="T98" fmla="*/ 15 w 15"/>
                  <a:gd name="T9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9">
                    <a:moveTo>
                      <a:pt x="0" y="9"/>
                    </a:moveTo>
                    <a:lnTo>
                      <a:pt x="0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5" name="Freeform 317"/>
              <p:cNvSpPr>
                <a:spLocks/>
              </p:cNvSpPr>
              <p:nvPr/>
            </p:nvSpPr>
            <p:spPr bwMode="auto">
              <a:xfrm>
                <a:off x="5052" y="1445"/>
                <a:ext cx="14" cy="3"/>
              </a:xfrm>
              <a:custGeom>
                <a:avLst/>
                <a:gdLst>
                  <a:gd name="T0" fmla="*/ 0 w 14"/>
                  <a:gd name="T1" fmla="*/ 3 h 3"/>
                  <a:gd name="T2" fmla="*/ 0 w 14"/>
                  <a:gd name="T3" fmla="*/ 3 h 3"/>
                  <a:gd name="T4" fmla="*/ 1 w 14"/>
                  <a:gd name="T5" fmla="*/ 3 h 3"/>
                  <a:gd name="T6" fmla="*/ 1 w 14"/>
                  <a:gd name="T7" fmla="*/ 2 h 3"/>
                  <a:gd name="T8" fmla="*/ 1 w 14"/>
                  <a:gd name="T9" fmla="*/ 2 h 3"/>
                  <a:gd name="T10" fmla="*/ 2 w 14"/>
                  <a:gd name="T11" fmla="*/ 2 h 3"/>
                  <a:gd name="T12" fmla="*/ 2 w 14"/>
                  <a:gd name="T13" fmla="*/ 2 h 3"/>
                  <a:gd name="T14" fmla="*/ 2 w 14"/>
                  <a:gd name="T15" fmla="*/ 1 h 3"/>
                  <a:gd name="T16" fmla="*/ 2 w 14"/>
                  <a:gd name="T17" fmla="*/ 1 h 3"/>
                  <a:gd name="T18" fmla="*/ 3 w 14"/>
                  <a:gd name="T19" fmla="*/ 1 h 3"/>
                  <a:gd name="T20" fmla="*/ 3 w 14"/>
                  <a:gd name="T21" fmla="*/ 1 h 3"/>
                  <a:gd name="T22" fmla="*/ 3 w 14"/>
                  <a:gd name="T23" fmla="*/ 1 h 3"/>
                  <a:gd name="T24" fmla="*/ 4 w 14"/>
                  <a:gd name="T25" fmla="*/ 1 h 3"/>
                  <a:gd name="T26" fmla="*/ 4 w 14"/>
                  <a:gd name="T27" fmla="*/ 0 h 3"/>
                  <a:gd name="T28" fmla="*/ 4 w 14"/>
                  <a:gd name="T29" fmla="*/ 0 h 3"/>
                  <a:gd name="T30" fmla="*/ 4 w 14"/>
                  <a:gd name="T31" fmla="*/ 0 h 3"/>
                  <a:gd name="T32" fmla="*/ 5 w 14"/>
                  <a:gd name="T33" fmla="*/ 0 h 3"/>
                  <a:gd name="T34" fmla="*/ 5 w 14"/>
                  <a:gd name="T35" fmla="*/ 0 h 3"/>
                  <a:gd name="T36" fmla="*/ 5 w 14"/>
                  <a:gd name="T37" fmla="*/ 0 h 3"/>
                  <a:gd name="T38" fmla="*/ 6 w 14"/>
                  <a:gd name="T39" fmla="*/ 0 h 3"/>
                  <a:gd name="T40" fmla="*/ 6 w 14"/>
                  <a:gd name="T41" fmla="*/ 0 h 3"/>
                  <a:gd name="T42" fmla="*/ 6 w 14"/>
                  <a:gd name="T43" fmla="*/ 0 h 3"/>
                  <a:gd name="T44" fmla="*/ 6 w 14"/>
                  <a:gd name="T45" fmla="*/ 1 h 3"/>
                  <a:gd name="T46" fmla="*/ 7 w 14"/>
                  <a:gd name="T47" fmla="*/ 1 h 3"/>
                  <a:gd name="T48" fmla="*/ 7 w 14"/>
                  <a:gd name="T49" fmla="*/ 2 h 3"/>
                  <a:gd name="T50" fmla="*/ 7 w 14"/>
                  <a:gd name="T51" fmla="*/ 3 h 3"/>
                  <a:gd name="T52" fmla="*/ 8 w 14"/>
                  <a:gd name="T53" fmla="*/ 3 h 3"/>
                  <a:gd name="T54" fmla="*/ 8 w 14"/>
                  <a:gd name="T55" fmla="*/ 3 h 3"/>
                  <a:gd name="T56" fmla="*/ 8 w 14"/>
                  <a:gd name="T57" fmla="*/ 2 h 3"/>
                  <a:gd name="T58" fmla="*/ 8 w 14"/>
                  <a:gd name="T59" fmla="*/ 1 h 3"/>
                  <a:gd name="T60" fmla="*/ 9 w 14"/>
                  <a:gd name="T61" fmla="*/ 1 h 3"/>
                  <a:gd name="T62" fmla="*/ 9 w 14"/>
                  <a:gd name="T63" fmla="*/ 1 h 3"/>
                  <a:gd name="T64" fmla="*/ 9 w 14"/>
                  <a:gd name="T65" fmla="*/ 1 h 3"/>
                  <a:gd name="T66" fmla="*/ 10 w 14"/>
                  <a:gd name="T67" fmla="*/ 2 h 3"/>
                  <a:gd name="T68" fmla="*/ 10 w 14"/>
                  <a:gd name="T69" fmla="*/ 2 h 3"/>
                  <a:gd name="T70" fmla="*/ 10 w 14"/>
                  <a:gd name="T71" fmla="*/ 2 h 3"/>
                  <a:gd name="T72" fmla="*/ 10 w 14"/>
                  <a:gd name="T73" fmla="*/ 2 h 3"/>
                  <a:gd name="T74" fmla="*/ 11 w 14"/>
                  <a:gd name="T75" fmla="*/ 1 h 3"/>
                  <a:gd name="T76" fmla="*/ 11 w 14"/>
                  <a:gd name="T77" fmla="*/ 1 h 3"/>
                  <a:gd name="T78" fmla="*/ 11 w 14"/>
                  <a:gd name="T79" fmla="*/ 1 h 3"/>
                  <a:gd name="T80" fmla="*/ 12 w 14"/>
                  <a:gd name="T81" fmla="*/ 2 h 3"/>
                  <a:gd name="T82" fmla="*/ 12 w 14"/>
                  <a:gd name="T83" fmla="*/ 2 h 3"/>
                  <a:gd name="T84" fmla="*/ 12 w 14"/>
                  <a:gd name="T85" fmla="*/ 3 h 3"/>
                  <a:gd name="T86" fmla="*/ 13 w 14"/>
                  <a:gd name="T87" fmla="*/ 3 h 3"/>
                  <a:gd name="T88" fmla="*/ 13 w 14"/>
                  <a:gd name="T89" fmla="*/ 3 h 3"/>
                  <a:gd name="T90" fmla="*/ 13 w 14"/>
                  <a:gd name="T91" fmla="*/ 3 h 3"/>
                  <a:gd name="T92" fmla="*/ 13 w 14"/>
                  <a:gd name="T93" fmla="*/ 3 h 3"/>
                  <a:gd name="T94" fmla="*/ 14 w 14"/>
                  <a:gd name="T95" fmla="*/ 3 h 3"/>
                  <a:gd name="T96" fmla="*/ 14 w 14"/>
                  <a:gd name="T97" fmla="*/ 2 h 3"/>
                  <a:gd name="T98" fmla="*/ 14 w 14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4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6" name="Freeform 318"/>
              <p:cNvSpPr>
                <a:spLocks/>
              </p:cNvSpPr>
              <p:nvPr/>
            </p:nvSpPr>
            <p:spPr bwMode="auto">
              <a:xfrm>
                <a:off x="5066" y="1446"/>
                <a:ext cx="15" cy="10"/>
              </a:xfrm>
              <a:custGeom>
                <a:avLst/>
                <a:gdLst>
                  <a:gd name="T0" fmla="*/ 1 w 15"/>
                  <a:gd name="T1" fmla="*/ 2 h 10"/>
                  <a:gd name="T2" fmla="*/ 1 w 15"/>
                  <a:gd name="T3" fmla="*/ 2 h 10"/>
                  <a:gd name="T4" fmla="*/ 1 w 15"/>
                  <a:gd name="T5" fmla="*/ 3 h 10"/>
                  <a:gd name="T6" fmla="*/ 1 w 15"/>
                  <a:gd name="T7" fmla="*/ 3 h 10"/>
                  <a:gd name="T8" fmla="*/ 2 w 15"/>
                  <a:gd name="T9" fmla="*/ 3 h 10"/>
                  <a:gd name="T10" fmla="*/ 2 w 15"/>
                  <a:gd name="T11" fmla="*/ 3 h 10"/>
                  <a:gd name="T12" fmla="*/ 2 w 15"/>
                  <a:gd name="T13" fmla="*/ 3 h 10"/>
                  <a:gd name="T14" fmla="*/ 3 w 15"/>
                  <a:gd name="T15" fmla="*/ 3 h 10"/>
                  <a:gd name="T16" fmla="*/ 3 w 15"/>
                  <a:gd name="T17" fmla="*/ 4 h 10"/>
                  <a:gd name="T18" fmla="*/ 3 w 15"/>
                  <a:gd name="T19" fmla="*/ 4 h 10"/>
                  <a:gd name="T20" fmla="*/ 3 w 15"/>
                  <a:gd name="T21" fmla="*/ 5 h 10"/>
                  <a:gd name="T22" fmla="*/ 4 w 15"/>
                  <a:gd name="T23" fmla="*/ 6 h 10"/>
                  <a:gd name="T24" fmla="*/ 4 w 15"/>
                  <a:gd name="T25" fmla="*/ 7 h 10"/>
                  <a:gd name="T26" fmla="*/ 4 w 15"/>
                  <a:gd name="T27" fmla="*/ 7 h 10"/>
                  <a:gd name="T28" fmla="*/ 5 w 15"/>
                  <a:gd name="T29" fmla="*/ 7 h 10"/>
                  <a:gd name="T30" fmla="*/ 5 w 15"/>
                  <a:gd name="T31" fmla="*/ 8 h 10"/>
                  <a:gd name="T32" fmla="*/ 5 w 15"/>
                  <a:gd name="T33" fmla="*/ 8 h 10"/>
                  <a:gd name="T34" fmla="*/ 5 w 15"/>
                  <a:gd name="T35" fmla="*/ 9 h 10"/>
                  <a:gd name="T36" fmla="*/ 6 w 15"/>
                  <a:gd name="T37" fmla="*/ 9 h 10"/>
                  <a:gd name="T38" fmla="*/ 6 w 15"/>
                  <a:gd name="T39" fmla="*/ 10 h 10"/>
                  <a:gd name="T40" fmla="*/ 6 w 15"/>
                  <a:gd name="T41" fmla="*/ 10 h 10"/>
                  <a:gd name="T42" fmla="*/ 7 w 15"/>
                  <a:gd name="T43" fmla="*/ 10 h 10"/>
                  <a:gd name="T44" fmla="*/ 7 w 15"/>
                  <a:gd name="T45" fmla="*/ 9 h 10"/>
                  <a:gd name="T46" fmla="*/ 7 w 15"/>
                  <a:gd name="T47" fmla="*/ 8 h 10"/>
                  <a:gd name="T48" fmla="*/ 8 w 15"/>
                  <a:gd name="T49" fmla="*/ 7 h 10"/>
                  <a:gd name="T50" fmla="*/ 8 w 15"/>
                  <a:gd name="T51" fmla="*/ 6 h 10"/>
                  <a:gd name="T52" fmla="*/ 8 w 15"/>
                  <a:gd name="T53" fmla="*/ 5 h 10"/>
                  <a:gd name="T54" fmla="*/ 8 w 15"/>
                  <a:gd name="T55" fmla="*/ 4 h 10"/>
                  <a:gd name="T56" fmla="*/ 9 w 15"/>
                  <a:gd name="T57" fmla="*/ 4 h 10"/>
                  <a:gd name="T58" fmla="*/ 9 w 15"/>
                  <a:gd name="T59" fmla="*/ 3 h 10"/>
                  <a:gd name="T60" fmla="*/ 9 w 15"/>
                  <a:gd name="T61" fmla="*/ 3 h 10"/>
                  <a:gd name="T62" fmla="*/ 10 w 15"/>
                  <a:gd name="T63" fmla="*/ 3 h 10"/>
                  <a:gd name="T64" fmla="*/ 10 w 15"/>
                  <a:gd name="T65" fmla="*/ 3 h 10"/>
                  <a:gd name="T66" fmla="*/ 10 w 15"/>
                  <a:gd name="T67" fmla="*/ 3 h 10"/>
                  <a:gd name="T68" fmla="*/ 11 w 15"/>
                  <a:gd name="T69" fmla="*/ 2 h 10"/>
                  <a:gd name="T70" fmla="*/ 11 w 15"/>
                  <a:gd name="T71" fmla="*/ 2 h 10"/>
                  <a:gd name="T72" fmla="*/ 11 w 15"/>
                  <a:gd name="T73" fmla="*/ 2 h 10"/>
                  <a:gd name="T74" fmla="*/ 11 w 15"/>
                  <a:gd name="T75" fmla="*/ 2 h 10"/>
                  <a:gd name="T76" fmla="*/ 12 w 15"/>
                  <a:gd name="T77" fmla="*/ 1 h 10"/>
                  <a:gd name="T78" fmla="*/ 12 w 15"/>
                  <a:gd name="T79" fmla="*/ 1 h 10"/>
                  <a:gd name="T80" fmla="*/ 12 w 15"/>
                  <a:gd name="T81" fmla="*/ 1 h 10"/>
                  <a:gd name="T82" fmla="*/ 13 w 15"/>
                  <a:gd name="T83" fmla="*/ 1 h 10"/>
                  <a:gd name="T84" fmla="*/ 13 w 15"/>
                  <a:gd name="T85" fmla="*/ 0 h 10"/>
                  <a:gd name="T86" fmla="*/ 13 w 15"/>
                  <a:gd name="T87" fmla="*/ 0 h 10"/>
                  <a:gd name="T88" fmla="*/ 13 w 15"/>
                  <a:gd name="T89" fmla="*/ 0 h 10"/>
                  <a:gd name="T90" fmla="*/ 14 w 15"/>
                  <a:gd name="T91" fmla="*/ 0 h 10"/>
                  <a:gd name="T92" fmla="*/ 14 w 15"/>
                  <a:gd name="T93" fmla="*/ 0 h 10"/>
                  <a:gd name="T94" fmla="*/ 14 w 15"/>
                  <a:gd name="T95" fmla="*/ 0 h 10"/>
                  <a:gd name="T96" fmla="*/ 15 w 15"/>
                  <a:gd name="T97" fmla="*/ 0 h 10"/>
                  <a:gd name="T98" fmla="*/ 15 w 15"/>
                  <a:gd name="T9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0">
                    <a:moveTo>
                      <a:pt x="0" y="2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7" name="Freeform 319"/>
              <p:cNvSpPr>
                <a:spLocks/>
              </p:cNvSpPr>
              <p:nvPr/>
            </p:nvSpPr>
            <p:spPr bwMode="auto">
              <a:xfrm>
                <a:off x="5081" y="1446"/>
                <a:ext cx="14" cy="6"/>
              </a:xfrm>
              <a:custGeom>
                <a:avLst/>
                <a:gdLst>
                  <a:gd name="T0" fmla="*/ 0 w 14"/>
                  <a:gd name="T1" fmla="*/ 1 h 6"/>
                  <a:gd name="T2" fmla="*/ 0 w 14"/>
                  <a:gd name="T3" fmla="*/ 1 h 6"/>
                  <a:gd name="T4" fmla="*/ 1 w 14"/>
                  <a:gd name="T5" fmla="*/ 1 h 6"/>
                  <a:gd name="T6" fmla="*/ 1 w 14"/>
                  <a:gd name="T7" fmla="*/ 1 h 6"/>
                  <a:gd name="T8" fmla="*/ 1 w 14"/>
                  <a:gd name="T9" fmla="*/ 0 h 6"/>
                  <a:gd name="T10" fmla="*/ 2 w 14"/>
                  <a:gd name="T11" fmla="*/ 0 h 6"/>
                  <a:gd name="T12" fmla="*/ 2 w 14"/>
                  <a:gd name="T13" fmla="*/ 1 h 6"/>
                  <a:gd name="T14" fmla="*/ 2 w 14"/>
                  <a:gd name="T15" fmla="*/ 1 h 6"/>
                  <a:gd name="T16" fmla="*/ 2 w 14"/>
                  <a:gd name="T17" fmla="*/ 1 h 6"/>
                  <a:gd name="T18" fmla="*/ 3 w 14"/>
                  <a:gd name="T19" fmla="*/ 1 h 6"/>
                  <a:gd name="T20" fmla="*/ 3 w 14"/>
                  <a:gd name="T21" fmla="*/ 1 h 6"/>
                  <a:gd name="T22" fmla="*/ 3 w 14"/>
                  <a:gd name="T23" fmla="*/ 1 h 6"/>
                  <a:gd name="T24" fmla="*/ 4 w 14"/>
                  <a:gd name="T25" fmla="*/ 1 h 6"/>
                  <a:gd name="T26" fmla="*/ 4 w 14"/>
                  <a:gd name="T27" fmla="*/ 1 h 6"/>
                  <a:gd name="T28" fmla="*/ 4 w 14"/>
                  <a:gd name="T29" fmla="*/ 2 h 6"/>
                  <a:gd name="T30" fmla="*/ 5 w 14"/>
                  <a:gd name="T31" fmla="*/ 2 h 6"/>
                  <a:gd name="T32" fmla="*/ 5 w 14"/>
                  <a:gd name="T33" fmla="*/ 2 h 6"/>
                  <a:gd name="T34" fmla="*/ 5 w 14"/>
                  <a:gd name="T35" fmla="*/ 2 h 6"/>
                  <a:gd name="T36" fmla="*/ 5 w 14"/>
                  <a:gd name="T37" fmla="*/ 2 h 6"/>
                  <a:gd name="T38" fmla="*/ 6 w 14"/>
                  <a:gd name="T39" fmla="*/ 2 h 6"/>
                  <a:gd name="T40" fmla="*/ 6 w 14"/>
                  <a:gd name="T41" fmla="*/ 2 h 6"/>
                  <a:gd name="T42" fmla="*/ 6 w 14"/>
                  <a:gd name="T43" fmla="*/ 2 h 6"/>
                  <a:gd name="T44" fmla="*/ 7 w 14"/>
                  <a:gd name="T45" fmla="*/ 2 h 6"/>
                  <a:gd name="T46" fmla="*/ 7 w 14"/>
                  <a:gd name="T47" fmla="*/ 3 h 6"/>
                  <a:gd name="T48" fmla="*/ 7 w 14"/>
                  <a:gd name="T49" fmla="*/ 3 h 6"/>
                  <a:gd name="T50" fmla="*/ 7 w 14"/>
                  <a:gd name="T51" fmla="*/ 3 h 6"/>
                  <a:gd name="T52" fmla="*/ 8 w 14"/>
                  <a:gd name="T53" fmla="*/ 3 h 6"/>
                  <a:gd name="T54" fmla="*/ 8 w 14"/>
                  <a:gd name="T55" fmla="*/ 2 h 6"/>
                  <a:gd name="T56" fmla="*/ 8 w 14"/>
                  <a:gd name="T57" fmla="*/ 2 h 6"/>
                  <a:gd name="T58" fmla="*/ 9 w 14"/>
                  <a:gd name="T59" fmla="*/ 2 h 6"/>
                  <a:gd name="T60" fmla="*/ 9 w 14"/>
                  <a:gd name="T61" fmla="*/ 3 h 6"/>
                  <a:gd name="T62" fmla="*/ 9 w 14"/>
                  <a:gd name="T63" fmla="*/ 3 h 6"/>
                  <a:gd name="T64" fmla="*/ 9 w 14"/>
                  <a:gd name="T65" fmla="*/ 3 h 6"/>
                  <a:gd name="T66" fmla="*/ 10 w 14"/>
                  <a:gd name="T67" fmla="*/ 4 h 6"/>
                  <a:gd name="T68" fmla="*/ 10 w 14"/>
                  <a:gd name="T69" fmla="*/ 3 h 6"/>
                  <a:gd name="T70" fmla="*/ 10 w 14"/>
                  <a:gd name="T71" fmla="*/ 3 h 6"/>
                  <a:gd name="T72" fmla="*/ 11 w 14"/>
                  <a:gd name="T73" fmla="*/ 3 h 6"/>
                  <a:gd name="T74" fmla="*/ 11 w 14"/>
                  <a:gd name="T75" fmla="*/ 3 h 6"/>
                  <a:gd name="T76" fmla="*/ 11 w 14"/>
                  <a:gd name="T77" fmla="*/ 3 h 6"/>
                  <a:gd name="T78" fmla="*/ 11 w 14"/>
                  <a:gd name="T79" fmla="*/ 4 h 6"/>
                  <a:gd name="T80" fmla="*/ 12 w 14"/>
                  <a:gd name="T81" fmla="*/ 4 h 6"/>
                  <a:gd name="T82" fmla="*/ 12 w 14"/>
                  <a:gd name="T83" fmla="*/ 4 h 6"/>
                  <a:gd name="T84" fmla="*/ 12 w 14"/>
                  <a:gd name="T85" fmla="*/ 5 h 6"/>
                  <a:gd name="T86" fmla="*/ 13 w 14"/>
                  <a:gd name="T87" fmla="*/ 5 h 6"/>
                  <a:gd name="T88" fmla="*/ 13 w 14"/>
                  <a:gd name="T89" fmla="*/ 6 h 6"/>
                  <a:gd name="T90" fmla="*/ 13 w 14"/>
                  <a:gd name="T91" fmla="*/ 6 h 6"/>
                  <a:gd name="T92" fmla="*/ 14 w 14"/>
                  <a:gd name="T93" fmla="*/ 6 h 6"/>
                  <a:gd name="T94" fmla="*/ 14 w 14"/>
                  <a:gd name="T95" fmla="*/ 6 h 6"/>
                  <a:gd name="T96" fmla="*/ 14 w 14"/>
                  <a:gd name="T97" fmla="*/ 6 h 6"/>
                  <a:gd name="T98" fmla="*/ 14 w 14"/>
                  <a:gd name="T9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8" name="Freeform 320"/>
              <p:cNvSpPr>
                <a:spLocks/>
              </p:cNvSpPr>
              <p:nvPr/>
            </p:nvSpPr>
            <p:spPr bwMode="auto">
              <a:xfrm>
                <a:off x="5095" y="1452"/>
                <a:ext cx="15" cy="5"/>
              </a:xfrm>
              <a:custGeom>
                <a:avLst/>
                <a:gdLst>
                  <a:gd name="T0" fmla="*/ 1 w 15"/>
                  <a:gd name="T1" fmla="*/ 1 h 5"/>
                  <a:gd name="T2" fmla="*/ 1 w 15"/>
                  <a:gd name="T3" fmla="*/ 1 h 5"/>
                  <a:gd name="T4" fmla="*/ 1 w 15"/>
                  <a:gd name="T5" fmla="*/ 0 h 5"/>
                  <a:gd name="T6" fmla="*/ 2 w 15"/>
                  <a:gd name="T7" fmla="*/ 0 h 5"/>
                  <a:gd name="T8" fmla="*/ 2 w 15"/>
                  <a:gd name="T9" fmla="*/ 0 h 5"/>
                  <a:gd name="T10" fmla="*/ 2 w 15"/>
                  <a:gd name="T11" fmla="*/ 0 h 5"/>
                  <a:gd name="T12" fmla="*/ 2 w 15"/>
                  <a:gd name="T13" fmla="*/ 0 h 5"/>
                  <a:gd name="T14" fmla="*/ 3 w 15"/>
                  <a:gd name="T15" fmla="*/ 0 h 5"/>
                  <a:gd name="T16" fmla="*/ 3 w 15"/>
                  <a:gd name="T17" fmla="*/ 0 h 5"/>
                  <a:gd name="T18" fmla="*/ 3 w 15"/>
                  <a:gd name="T19" fmla="*/ 0 h 5"/>
                  <a:gd name="T20" fmla="*/ 4 w 15"/>
                  <a:gd name="T21" fmla="*/ 0 h 5"/>
                  <a:gd name="T22" fmla="*/ 4 w 15"/>
                  <a:gd name="T23" fmla="*/ 0 h 5"/>
                  <a:gd name="T24" fmla="*/ 4 w 15"/>
                  <a:gd name="T25" fmla="*/ 0 h 5"/>
                  <a:gd name="T26" fmla="*/ 4 w 15"/>
                  <a:gd name="T27" fmla="*/ 1 h 5"/>
                  <a:gd name="T28" fmla="*/ 5 w 15"/>
                  <a:gd name="T29" fmla="*/ 1 h 5"/>
                  <a:gd name="T30" fmla="*/ 5 w 15"/>
                  <a:gd name="T31" fmla="*/ 1 h 5"/>
                  <a:gd name="T32" fmla="*/ 5 w 15"/>
                  <a:gd name="T33" fmla="*/ 2 h 5"/>
                  <a:gd name="T34" fmla="*/ 6 w 15"/>
                  <a:gd name="T35" fmla="*/ 2 h 5"/>
                  <a:gd name="T36" fmla="*/ 6 w 15"/>
                  <a:gd name="T37" fmla="*/ 1 h 5"/>
                  <a:gd name="T38" fmla="*/ 6 w 15"/>
                  <a:gd name="T39" fmla="*/ 1 h 5"/>
                  <a:gd name="T40" fmla="*/ 7 w 15"/>
                  <a:gd name="T41" fmla="*/ 2 h 5"/>
                  <a:gd name="T42" fmla="*/ 7 w 15"/>
                  <a:gd name="T43" fmla="*/ 2 h 5"/>
                  <a:gd name="T44" fmla="*/ 7 w 15"/>
                  <a:gd name="T45" fmla="*/ 2 h 5"/>
                  <a:gd name="T46" fmla="*/ 7 w 15"/>
                  <a:gd name="T47" fmla="*/ 3 h 5"/>
                  <a:gd name="T48" fmla="*/ 8 w 15"/>
                  <a:gd name="T49" fmla="*/ 3 h 5"/>
                  <a:gd name="T50" fmla="*/ 8 w 15"/>
                  <a:gd name="T51" fmla="*/ 3 h 5"/>
                  <a:gd name="T52" fmla="*/ 8 w 15"/>
                  <a:gd name="T53" fmla="*/ 4 h 5"/>
                  <a:gd name="T54" fmla="*/ 9 w 15"/>
                  <a:gd name="T55" fmla="*/ 4 h 5"/>
                  <a:gd name="T56" fmla="*/ 9 w 15"/>
                  <a:gd name="T57" fmla="*/ 4 h 5"/>
                  <a:gd name="T58" fmla="*/ 9 w 15"/>
                  <a:gd name="T59" fmla="*/ 4 h 5"/>
                  <a:gd name="T60" fmla="*/ 9 w 15"/>
                  <a:gd name="T61" fmla="*/ 4 h 5"/>
                  <a:gd name="T62" fmla="*/ 10 w 15"/>
                  <a:gd name="T63" fmla="*/ 4 h 5"/>
                  <a:gd name="T64" fmla="*/ 10 w 15"/>
                  <a:gd name="T65" fmla="*/ 4 h 5"/>
                  <a:gd name="T66" fmla="*/ 10 w 15"/>
                  <a:gd name="T67" fmla="*/ 4 h 5"/>
                  <a:gd name="T68" fmla="*/ 11 w 15"/>
                  <a:gd name="T69" fmla="*/ 4 h 5"/>
                  <a:gd name="T70" fmla="*/ 11 w 15"/>
                  <a:gd name="T71" fmla="*/ 4 h 5"/>
                  <a:gd name="T72" fmla="*/ 11 w 15"/>
                  <a:gd name="T73" fmla="*/ 4 h 5"/>
                  <a:gd name="T74" fmla="*/ 12 w 15"/>
                  <a:gd name="T75" fmla="*/ 4 h 5"/>
                  <a:gd name="T76" fmla="*/ 12 w 15"/>
                  <a:gd name="T77" fmla="*/ 5 h 5"/>
                  <a:gd name="T78" fmla="*/ 12 w 15"/>
                  <a:gd name="T79" fmla="*/ 5 h 5"/>
                  <a:gd name="T80" fmla="*/ 12 w 15"/>
                  <a:gd name="T81" fmla="*/ 5 h 5"/>
                  <a:gd name="T82" fmla="*/ 13 w 15"/>
                  <a:gd name="T83" fmla="*/ 5 h 5"/>
                  <a:gd name="T84" fmla="*/ 13 w 15"/>
                  <a:gd name="T85" fmla="*/ 5 h 5"/>
                  <a:gd name="T86" fmla="*/ 13 w 15"/>
                  <a:gd name="T87" fmla="*/ 5 h 5"/>
                  <a:gd name="T88" fmla="*/ 14 w 15"/>
                  <a:gd name="T89" fmla="*/ 4 h 5"/>
                  <a:gd name="T90" fmla="*/ 14 w 15"/>
                  <a:gd name="T91" fmla="*/ 4 h 5"/>
                  <a:gd name="T92" fmla="*/ 14 w 15"/>
                  <a:gd name="T93" fmla="*/ 4 h 5"/>
                  <a:gd name="T94" fmla="*/ 15 w 15"/>
                  <a:gd name="T95" fmla="*/ 4 h 5"/>
                  <a:gd name="T96" fmla="*/ 15 w 15"/>
                  <a:gd name="T97" fmla="*/ 3 h 5"/>
                  <a:gd name="T98" fmla="*/ 15 w 15"/>
                  <a:gd name="T9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5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29" name="Freeform 321"/>
              <p:cNvSpPr>
                <a:spLocks/>
              </p:cNvSpPr>
              <p:nvPr/>
            </p:nvSpPr>
            <p:spPr bwMode="auto">
              <a:xfrm>
                <a:off x="5110" y="1455"/>
                <a:ext cx="15" cy="3"/>
              </a:xfrm>
              <a:custGeom>
                <a:avLst/>
                <a:gdLst>
                  <a:gd name="T0" fmla="*/ 0 w 15"/>
                  <a:gd name="T1" fmla="*/ 0 h 3"/>
                  <a:gd name="T2" fmla="*/ 0 w 15"/>
                  <a:gd name="T3" fmla="*/ 0 h 3"/>
                  <a:gd name="T4" fmla="*/ 1 w 15"/>
                  <a:gd name="T5" fmla="*/ 0 h 3"/>
                  <a:gd name="T6" fmla="*/ 1 w 15"/>
                  <a:gd name="T7" fmla="*/ 0 h 3"/>
                  <a:gd name="T8" fmla="*/ 1 w 15"/>
                  <a:gd name="T9" fmla="*/ 0 h 3"/>
                  <a:gd name="T10" fmla="*/ 2 w 15"/>
                  <a:gd name="T11" fmla="*/ 1 h 3"/>
                  <a:gd name="T12" fmla="*/ 2 w 15"/>
                  <a:gd name="T13" fmla="*/ 1 h 3"/>
                  <a:gd name="T14" fmla="*/ 2 w 15"/>
                  <a:gd name="T15" fmla="*/ 1 h 3"/>
                  <a:gd name="T16" fmla="*/ 3 w 15"/>
                  <a:gd name="T17" fmla="*/ 1 h 3"/>
                  <a:gd name="T18" fmla="*/ 3 w 15"/>
                  <a:gd name="T19" fmla="*/ 1 h 3"/>
                  <a:gd name="T20" fmla="*/ 3 w 15"/>
                  <a:gd name="T21" fmla="*/ 0 h 3"/>
                  <a:gd name="T22" fmla="*/ 3 w 15"/>
                  <a:gd name="T23" fmla="*/ 0 h 3"/>
                  <a:gd name="T24" fmla="*/ 4 w 15"/>
                  <a:gd name="T25" fmla="*/ 0 h 3"/>
                  <a:gd name="T26" fmla="*/ 4 w 15"/>
                  <a:gd name="T27" fmla="*/ 0 h 3"/>
                  <a:gd name="T28" fmla="*/ 4 w 15"/>
                  <a:gd name="T29" fmla="*/ 0 h 3"/>
                  <a:gd name="T30" fmla="*/ 5 w 15"/>
                  <a:gd name="T31" fmla="*/ 0 h 3"/>
                  <a:gd name="T32" fmla="*/ 5 w 15"/>
                  <a:gd name="T33" fmla="*/ 0 h 3"/>
                  <a:gd name="T34" fmla="*/ 5 w 15"/>
                  <a:gd name="T35" fmla="*/ 0 h 3"/>
                  <a:gd name="T36" fmla="*/ 6 w 15"/>
                  <a:gd name="T37" fmla="*/ 1 h 3"/>
                  <a:gd name="T38" fmla="*/ 6 w 15"/>
                  <a:gd name="T39" fmla="*/ 1 h 3"/>
                  <a:gd name="T40" fmla="*/ 6 w 15"/>
                  <a:gd name="T41" fmla="*/ 2 h 3"/>
                  <a:gd name="T42" fmla="*/ 6 w 15"/>
                  <a:gd name="T43" fmla="*/ 2 h 3"/>
                  <a:gd name="T44" fmla="*/ 7 w 15"/>
                  <a:gd name="T45" fmla="*/ 2 h 3"/>
                  <a:gd name="T46" fmla="*/ 7 w 15"/>
                  <a:gd name="T47" fmla="*/ 2 h 3"/>
                  <a:gd name="T48" fmla="*/ 7 w 15"/>
                  <a:gd name="T49" fmla="*/ 2 h 3"/>
                  <a:gd name="T50" fmla="*/ 8 w 15"/>
                  <a:gd name="T51" fmla="*/ 2 h 3"/>
                  <a:gd name="T52" fmla="*/ 8 w 15"/>
                  <a:gd name="T53" fmla="*/ 2 h 3"/>
                  <a:gd name="T54" fmla="*/ 8 w 15"/>
                  <a:gd name="T55" fmla="*/ 1 h 3"/>
                  <a:gd name="T56" fmla="*/ 9 w 15"/>
                  <a:gd name="T57" fmla="*/ 1 h 3"/>
                  <a:gd name="T58" fmla="*/ 9 w 15"/>
                  <a:gd name="T59" fmla="*/ 1 h 3"/>
                  <a:gd name="T60" fmla="*/ 9 w 15"/>
                  <a:gd name="T61" fmla="*/ 1 h 3"/>
                  <a:gd name="T62" fmla="*/ 9 w 15"/>
                  <a:gd name="T63" fmla="*/ 1 h 3"/>
                  <a:gd name="T64" fmla="*/ 10 w 15"/>
                  <a:gd name="T65" fmla="*/ 1 h 3"/>
                  <a:gd name="T66" fmla="*/ 10 w 15"/>
                  <a:gd name="T67" fmla="*/ 1 h 3"/>
                  <a:gd name="T68" fmla="*/ 10 w 15"/>
                  <a:gd name="T69" fmla="*/ 1 h 3"/>
                  <a:gd name="T70" fmla="*/ 11 w 15"/>
                  <a:gd name="T71" fmla="*/ 1 h 3"/>
                  <a:gd name="T72" fmla="*/ 11 w 15"/>
                  <a:gd name="T73" fmla="*/ 1 h 3"/>
                  <a:gd name="T74" fmla="*/ 11 w 15"/>
                  <a:gd name="T75" fmla="*/ 1 h 3"/>
                  <a:gd name="T76" fmla="*/ 11 w 15"/>
                  <a:gd name="T77" fmla="*/ 1 h 3"/>
                  <a:gd name="T78" fmla="*/ 12 w 15"/>
                  <a:gd name="T79" fmla="*/ 2 h 3"/>
                  <a:gd name="T80" fmla="*/ 12 w 15"/>
                  <a:gd name="T81" fmla="*/ 2 h 3"/>
                  <a:gd name="T82" fmla="*/ 12 w 15"/>
                  <a:gd name="T83" fmla="*/ 2 h 3"/>
                  <a:gd name="T84" fmla="*/ 13 w 15"/>
                  <a:gd name="T85" fmla="*/ 2 h 3"/>
                  <a:gd name="T86" fmla="*/ 13 w 15"/>
                  <a:gd name="T87" fmla="*/ 2 h 3"/>
                  <a:gd name="T88" fmla="*/ 13 w 15"/>
                  <a:gd name="T89" fmla="*/ 3 h 3"/>
                  <a:gd name="T90" fmla="*/ 13 w 15"/>
                  <a:gd name="T91" fmla="*/ 3 h 3"/>
                  <a:gd name="T92" fmla="*/ 14 w 15"/>
                  <a:gd name="T93" fmla="*/ 3 h 3"/>
                  <a:gd name="T94" fmla="*/ 14 w 15"/>
                  <a:gd name="T95" fmla="*/ 3 h 3"/>
                  <a:gd name="T96" fmla="*/ 14 w 15"/>
                  <a:gd name="T97" fmla="*/ 3 h 3"/>
                  <a:gd name="T98" fmla="*/ 15 w 15"/>
                  <a:gd name="T9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0" name="Freeform 322"/>
              <p:cNvSpPr>
                <a:spLocks/>
              </p:cNvSpPr>
              <p:nvPr/>
            </p:nvSpPr>
            <p:spPr bwMode="auto">
              <a:xfrm>
                <a:off x="5125" y="1458"/>
                <a:ext cx="14" cy="5"/>
              </a:xfrm>
              <a:custGeom>
                <a:avLst/>
                <a:gdLst>
                  <a:gd name="T0" fmla="*/ 0 w 14"/>
                  <a:gd name="T1" fmla="*/ 0 h 5"/>
                  <a:gd name="T2" fmla="*/ 0 w 14"/>
                  <a:gd name="T3" fmla="*/ 0 h 5"/>
                  <a:gd name="T4" fmla="*/ 0 w 14"/>
                  <a:gd name="T5" fmla="*/ 0 h 5"/>
                  <a:gd name="T6" fmla="*/ 1 w 14"/>
                  <a:gd name="T7" fmla="*/ 0 h 5"/>
                  <a:gd name="T8" fmla="*/ 1 w 14"/>
                  <a:gd name="T9" fmla="*/ 0 h 5"/>
                  <a:gd name="T10" fmla="*/ 1 w 14"/>
                  <a:gd name="T11" fmla="*/ 0 h 5"/>
                  <a:gd name="T12" fmla="*/ 2 w 14"/>
                  <a:gd name="T13" fmla="*/ 0 h 5"/>
                  <a:gd name="T14" fmla="*/ 2 w 14"/>
                  <a:gd name="T15" fmla="*/ 0 h 5"/>
                  <a:gd name="T16" fmla="*/ 2 w 14"/>
                  <a:gd name="T17" fmla="*/ 0 h 5"/>
                  <a:gd name="T18" fmla="*/ 2 w 14"/>
                  <a:gd name="T19" fmla="*/ 1 h 5"/>
                  <a:gd name="T20" fmla="*/ 3 w 14"/>
                  <a:gd name="T21" fmla="*/ 0 h 5"/>
                  <a:gd name="T22" fmla="*/ 3 w 14"/>
                  <a:gd name="T23" fmla="*/ 0 h 5"/>
                  <a:gd name="T24" fmla="*/ 3 w 14"/>
                  <a:gd name="T25" fmla="*/ 0 h 5"/>
                  <a:gd name="T26" fmla="*/ 4 w 14"/>
                  <a:gd name="T27" fmla="*/ 0 h 5"/>
                  <a:gd name="T28" fmla="*/ 4 w 14"/>
                  <a:gd name="T29" fmla="*/ 0 h 5"/>
                  <a:gd name="T30" fmla="*/ 4 w 14"/>
                  <a:gd name="T31" fmla="*/ 1 h 5"/>
                  <a:gd name="T32" fmla="*/ 4 w 14"/>
                  <a:gd name="T33" fmla="*/ 1 h 5"/>
                  <a:gd name="T34" fmla="*/ 5 w 14"/>
                  <a:gd name="T35" fmla="*/ 1 h 5"/>
                  <a:gd name="T36" fmla="*/ 5 w 14"/>
                  <a:gd name="T37" fmla="*/ 1 h 5"/>
                  <a:gd name="T38" fmla="*/ 5 w 14"/>
                  <a:gd name="T39" fmla="*/ 1 h 5"/>
                  <a:gd name="T40" fmla="*/ 6 w 14"/>
                  <a:gd name="T41" fmla="*/ 1 h 5"/>
                  <a:gd name="T42" fmla="*/ 6 w 14"/>
                  <a:gd name="T43" fmla="*/ 1 h 5"/>
                  <a:gd name="T44" fmla="*/ 6 w 14"/>
                  <a:gd name="T45" fmla="*/ 2 h 5"/>
                  <a:gd name="T46" fmla="*/ 6 w 14"/>
                  <a:gd name="T47" fmla="*/ 2 h 5"/>
                  <a:gd name="T48" fmla="*/ 7 w 14"/>
                  <a:gd name="T49" fmla="*/ 2 h 5"/>
                  <a:gd name="T50" fmla="*/ 7 w 14"/>
                  <a:gd name="T51" fmla="*/ 2 h 5"/>
                  <a:gd name="T52" fmla="*/ 7 w 14"/>
                  <a:gd name="T53" fmla="*/ 2 h 5"/>
                  <a:gd name="T54" fmla="*/ 8 w 14"/>
                  <a:gd name="T55" fmla="*/ 2 h 5"/>
                  <a:gd name="T56" fmla="*/ 8 w 14"/>
                  <a:gd name="T57" fmla="*/ 3 h 5"/>
                  <a:gd name="T58" fmla="*/ 8 w 14"/>
                  <a:gd name="T59" fmla="*/ 3 h 5"/>
                  <a:gd name="T60" fmla="*/ 9 w 14"/>
                  <a:gd name="T61" fmla="*/ 3 h 5"/>
                  <a:gd name="T62" fmla="*/ 9 w 14"/>
                  <a:gd name="T63" fmla="*/ 3 h 5"/>
                  <a:gd name="T64" fmla="*/ 9 w 14"/>
                  <a:gd name="T65" fmla="*/ 3 h 5"/>
                  <a:gd name="T66" fmla="*/ 9 w 14"/>
                  <a:gd name="T67" fmla="*/ 3 h 5"/>
                  <a:gd name="T68" fmla="*/ 10 w 14"/>
                  <a:gd name="T69" fmla="*/ 3 h 5"/>
                  <a:gd name="T70" fmla="*/ 10 w 14"/>
                  <a:gd name="T71" fmla="*/ 3 h 5"/>
                  <a:gd name="T72" fmla="*/ 10 w 14"/>
                  <a:gd name="T73" fmla="*/ 3 h 5"/>
                  <a:gd name="T74" fmla="*/ 11 w 14"/>
                  <a:gd name="T75" fmla="*/ 3 h 5"/>
                  <a:gd name="T76" fmla="*/ 11 w 14"/>
                  <a:gd name="T77" fmla="*/ 3 h 5"/>
                  <a:gd name="T78" fmla="*/ 11 w 14"/>
                  <a:gd name="T79" fmla="*/ 4 h 5"/>
                  <a:gd name="T80" fmla="*/ 11 w 14"/>
                  <a:gd name="T81" fmla="*/ 4 h 5"/>
                  <a:gd name="T82" fmla="*/ 12 w 14"/>
                  <a:gd name="T83" fmla="*/ 4 h 5"/>
                  <a:gd name="T84" fmla="*/ 12 w 14"/>
                  <a:gd name="T85" fmla="*/ 4 h 5"/>
                  <a:gd name="T86" fmla="*/ 12 w 14"/>
                  <a:gd name="T87" fmla="*/ 4 h 5"/>
                  <a:gd name="T88" fmla="*/ 13 w 14"/>
                  <a:gd name="T89" fmla="*/ 4 h 5"/>
                  <a:gd name="T90" fmla="*/ 13 w 14"/>
                  <a:gd name="T91" fmla="*/ 5 h 5"/>
                  <a:gd name="T92" fmla="*/ 13 w 14"/>
                  <a:gd name="T93" fmla="*/ 5 h 5"/>
                  <a:gd name="T94" fmla="*/ 14 w 14"/>
                  <a:gd name="T95" fmla="*/ 5 h 5"/>
                  <a:gd name="T96" fmla="*/ 14 w 14"/>
                  <a:gd name="T97" fmla="*/ 5 h 5"/>
                  <a:gd name="T98" fmla="*/ 14 w 14"/>
                  <a:gd name="T9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1" name="Freeform 323"/>
              <p:cNvSpPr>
                <a:spLocks/>
              </p:cNvSpPr>
              <p:nvPr/>
            </p:nvSpPr>
            <p:spPr bwMode="auto">
              <a:xfrm>
                <a:off x="5139" y="1463"/>
                <a:ext cx="15" cy="4"/>
              </a:xfrm>
              <a:custGeom>
                <a:avLst/>
                <a:gdLst>
                  <a:gd name="T0" fmla="*/ 0 w 15"/>
                  <a:gd name="T1" fmla="*/ 0 h 4"/>
                  <a:gd name="T2" fmla="*/ 1 w 15"/>
                  <a:gd name="T3" fmla="*/ 0 h 4"/>
                  <a:gd name="T4" fmla="*/ 1 w 15"/>
                  <a:gd name="T5" fmla="*/ 0 h 4"/>
                  <a:gd name="T6" fmla="*/ 1 w 15"/>
                  <a:gd name="T7" fmla="*/ 0 h 4"/>
                  <a:gd name="T8" fmla="*/ 1 w 15"/>
                  <a:gd name="T9" fmla="*/ 1 h 4"/>
                  <a:gd name="T10" fmla="*/ 2 w 15"/>
                  <a:gd name="T11" fmla="*/ 1 h 4"/>
                  <a:gd name="T12" fmla="*/ 2 w 15"/>
                  <a:gd name="T13" fmla="*/ 1 h 4"/>
                  <a:gd name="T14" fmla="*/ 2 w 15"/>
                  <a:gd name="T15" fmla="*/ 1 h 4"/>
                  <a:gd name="T16" fmla="*/ 3 w 15"/>
                  <a:gd name="T17" fmla="*/ 1 h 4"/>
                  <a:gd name="T18" fmla="*/ 3 w 15"/>
                  <a:gd name="T19" fmla="*/ 1 h 4"/>
                  <a:gd name="T20" fmla="*/ 3 w 15"/>
                  <a:gd name="T21" fmla="*/ 1 h 4"/>
                  <a:gd name="T22" fmla="*/ 3 w 15"/>
                  <a:gd name="T23" fmla="*/ 2 h 4"/>
                  <a:gd name="T24" fmla="*/ 4 w 15"/>
                  <a:gd name="T25" fmla="*/ 2 h 4"/>
                  <a:gd name="T26" fmla="*/ 4 w 15"/>
                  <a:gd name="T27" fmla="*/ 2 h 4"/>
                  <a:gd name="T28" fmla="*/ 4 w 15"/>
                  <a:gd name="T29" fmla="*/ 2 h 4"/>
                  <a:gd name="T30" fmla="*/ 5 w 15"/>
                  <a:gd name="T31" fmla="*/ 2 h 4"/>
                  <a:gd name="T32" fmla="*/ 5 w 15"/>
                  <a:gd name="T33" fmla="*/ 2 h 4"/>
                  <a:gd name="T34" fmla="*/ 5 w 15"/>
                  <a:gd name="T35" fmla="*/ 3 h 4"/>
                  <a:gd name="T36" fmla="*/ 6 w 15"/>
                  <a:gd name="T37" fmla="*/ 3 h 4"/>
                  <a:gd name="T38" fmla="*/ 6 w 15"/>
                  <a:gd name="T39" fmla="*/ 3 h 4"/>
                  <a:gd name="T40" fmla="*/ 6 w 15"/>
                  <a:gd name="T41" fmla="*/ 3 h 4"/>
                  <a:gd name="T42" fmla="*/ 6 w 15"/>
                  <a:gd name="T43" fmla="*/ 3 h 4"/>
                  <a:gd name="T44" fmla="*/ 7 w 15"/>
                  <a:gd name="T45" fmla="*/ 3 h 4"/>
                  <a:gd name="T46" fmla="*/ 7 w 15"/>
                  <a:gd name="T47" fmla="*/ 3 h 4"/>
                  <a:gd name="T48" fmla="*/ 7 w 15"/>
                  <a:gd name="T49" fmla="*/ 3 h 4"/>
                  <a:gd name="T50" fmla="*/ 8 w 15"/>
                  <a:gd name="T51" fmla="*/ 3 h 4"/>
                  <a:gd name="T52" fmla="*/ 8 w 15"/>
                  <a:gd name="T53" fmla="*/ 3 h 4"/>
                  <a:gd name="T54" fmla="*/ 8 w 15"/>
                  <a:gd name="T55" fmla="*/ 3 h 4"/>
                  <a:gd name="T56" fmla="*/ 9 w 15"/>
                  <a:gd name="T57" fmla="*/ 3 h 4"/>
                  <a:gd name="T58" fmla="*/ 9 w 15"/>
                  <a:gd name="T59" fmla="*/ 3 h 4"/>
                  <a:gd name="T60" fmla="*/ 9 w 15"/>
                  <a:gd name="T61" fmla="*/ 4 h 4"/>
                  <a:gd name="T62" fmla="*/ 9 w 15"/>
                  <a:gd name="T63" fmla="*/ 4 h 4"/>
                  <a:gd name="T64" fmla="*/ 10 w 15"/>
                  <a:gd name="T65" fmla="*/ 4 h 4"/>
                  <a:gd name="T66" fmla="*/ 10 w 15"/>
                  <a:gd name="T67" fmla="*/ 4 h 4"/>
                  <a:gd name="T68" fmla="*/ 10 w 15"/>
                  <a:gd name="T69" fmla="*/ 4 h 4"/>
                  <a:gd name="T70" fmla="*/ 11 w 15"/>
                  <a:gd name="T71" fmla="*/ 4 h 4"/>
                  <a:gd name="T72" fmla="*/ 11 w 15"/>
                  <a:gd name="T73" fmla="*/ 4 h 4"/>
                  <a:gd name="T74" fmla="*/ 11 w 15"/>
                  <a:gd name="T75" fmla="*/ 4 h 4"/>
                  <a:gd name="T76" fmla="*/ 12 w 15"/>
                  <a:gd name="T77" fmla="*/ 4 h 4"/>
                  <a:gd name="T78" fmla="*/ 12 w 15"/>
                  <a:gd name="T79" fmla="*/ 4 h 4"/>
                  <a:gd name="T80" fmla="*/ 12 w 15"/>
                  <a:gd name="T81" fmla="*/ 4 h 4"/>
                  <a:gd name="T82" fmla="*/ 12 w 15"/>
                  <a:gd name="T83" fmla="*/ 4 h 4"/>
                  <a:gd name="T84" fmla="*/ 13 w 15"/>
                  <a:gd name="T85" fmla="*/ 4 h 4"/>
                  <a:gd name="T86" fmla="*/ 13 w 15"/>
                  <a:gd name="T87" fmla="*/ 4 h 4"/>
                  <a:gd name="T88" fmla="*/ 13 w 15"/>
                  <a:gd name="T89" fmla="*/ 4 h 4"/>
                  <a:gd name="T90" fmla="*/ 14 w 15"/>
                  <a:gd name="T91" fmla="*/ 4 h 4"/>
                  <a:gd name="T92" fmla="*/ 14 w 15"/>
                  <a:gd name="T93" fmla="*/ 4 h 4"/>
                  <a:gd name="T94" fmla="*/ 14 w 15"/>
                  <a:gd name="T95" fmla="*/ 4 h 4"/>
                  <a:gd name="T96" fmla="*/ 14 w 15"/>
                  <a:gd name="T97" fmla="*/ 4 h 4"/>
                  <a:gd name="T98" fmla="*/ 15 w 15"/>
                  <a:gd name="T9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5" y="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2" name="Freeform 324"/>
              <p:cNvSpPr>
                <a:spLocks/>
              </p:cNvSpPr>
              <p:nvPr/>
            </p:nvSpPr>
            <p:spPr bwMode="auto">
              <a:xfrm>
                <a:off x="5154" y="1456"/>
                <a:ext cx="14" cy="11"/>
              </a:xfrm>
              <a:custGeom>
                <a:avLst/>
                <a:gdLst>
                  <a:gd name="T0" fmla="*/ 0 w 14"/>
                  <a:gd name="T1" fmla="*/ 11 h 11"/>
                  <a:gd name="T2" fmla="*/ 0 w 14"/>
                  <a:gd name="T3" fmla="*/ 11 h 11"/>
                  <a:gd name="T4" fmla="*/ 0 w 14"/>
                  <a:gd name="T5" fmla="*/ 11 h 11"/>
                  <a:gd name="T6" fmla="*/ 1 w 14"/>
                  <a:gd name="T7" fmla="*/ 11 h 11"/>
                  <a:gd name="T8" fmla="*/ 1 w 14"/>
                  <a:gd name="T9" fmla="*/ 11 h 11"/>
                  <a:gd name="T10" fmla="*/ 1 w 14"/>
                  <a:gd name="T11" fmla="*/ 10 h 11"/>
                  <a:gd name="T12" fmla="*/ 2 w 14"/>
                  <a:gd name="T13" fmla="*/ 9 h 11"/>
                  <a:gd name="T14" fmla="*/ 2 w 14"/>
                  <a:gd name="T15" fmla="*/ 9 h 11"/>
                  <a:gd name="T16" fmla="*/ 2 w 14"/>
                  <a:gd name="T17" fmla="*/ 8 h 11"/>
                  <a:gd name="T18" fmla="*/ 3 w 14"/>
                  <a:gd name="T19" fmla="*/ 7 h 11"/>
                  <a:gd name="T20" fmla="*/ 3 w 14"/>
                  <a:gd name="T21" fmla="*/ 7 h 11"/>
                  <a:gd name="T22" fmla="*/ 3 w 14"/>
                  <a:gd name="T23" fmla="*/ 7 h 11"/>
                  <a:gd name="T24" fmla="*/ 3 w 14"/>
                  <a:gd name="T25" fmla="*/ 6 h 11"/>
                  <a:gd name="T26" fmla="*/ 4 w 14"/>
                  <a:gd name="T27" fmla="*/ 6 h 11"/>
                  <a:gd name="T28" fmla="*/ 4 w 14"/>
                  <a:gd name="T29" fmla="*/ 6 h 11"/>
                  <a:gd name="T30" fmla="*/ 4 w 14"/>
                  <a:gd name="T31" fmla="*/ 6 h 11"/>
                  <a:gd name="T32" fmla="*/ 5 w 14"/>
                  <a:gd name="T33" fmla="*/ 6 h 11"/>
                  <a:gd name="T34" fmla="*/ 5 w 14"/>
                  <a:gd name="T35" fmla="*/ 5 h 11"/>
                  <a:gd name="T36" fmla="*/ 5 w 14"/>
                  <a:gd name="T37" fmla="*/ 5 h 11"/>
                  <a:gd name="T38" fmla="*/ 6 w 14"/>
                  <a:gd name="T39" fmla="*/ 5 h 11"/>
                  <a:gd name="T40" fmla="*/ 6 w 14"/>
                  <a:gd name="T41" fmla="*/ 5 h 11"/>
                  <a:gd name="T42" fmla="*/ 6 w 14"/>
                  <a:gd name="T43" fmla="*/ 5 h 11"/>
                  <a:gd name="T44" fmla="*/ 6 w 14"/>
                  <a:gd name="T45" fmla="*/ 5 h 11"/>
                  <a:gd name="T46" fmla="*/ 7 w 14"/>
                  <a:gd name="T47" fmla="*/ 5 h 11"/>
                  <a:gd name="T48" fmla="*/ 7 w 14"/>
                  <a:gd name="T49" fmla="*/ 5 h 11"/>
                  <a:gd name="T50" fmla="*/ 7 w 14"/>
                  <a:gd name="T51" fmla="*/ 5 h 11"/>
                  <a:gd name="T52" fmla="*/ 8 w 14"/>
                  <a:gd name="T53" fmla="*/ 4 h 11"/>
                  <a:gd name="T54" fmla="*/ 8 w 14"/>
                  <a:gd name="T55" fmla="*/ 4 h 11"/>
                  <a:gd name="T56" fmla="*/ 8 w 14"/>
                  <a:gd name="T57" fmla="*/ 4 h 11"/>
                  <a:gd name="T58" fmla="*/ 8 w 14"/>
                  <a:gd name="T59" fmla="*/ 4 h 11"/>
                  <a:gd name="T60" fmla="*/ 9 w 14"/>
                  <a:gd name="T61" fmla="*/ 3 h 11"/>
                  <a:gd name="T62" fmla="*/ 9 w 14"/>
                  <a:gd name="T63" fmla="*/ 3 h 11"/>
                  <a:gd name="T64" fmla="*/ 9 w 14"/>
                  <a:gd name="T65" fmla="*/ 3 h 11"/>
                  <a:gd name="T66" fmla="*/ 10 w 14"/>
                  <a:gd name="T67" fmla="*/ 3 h 11"/>
                  <a:gd name="T68" fmla="*/ 10 w 14"/>
                  <a:gd name="T69" fmla="*/ 2 h 11"/>
                  <a:gd name="T70" fmla="*/ 10 w 14"/>
                  <a:gd name="T71" fmla="*/ 2 h 11"/>
                  <a:gd name="T72" fmla="*/ 10 w 14"/>
                  <a:gd name="T73" fmla="*/ 2 h 11"/>
                  <a:gd name="T74" fmla="*/ 11 w 14"/>
                  <a:gd name="T75" fmla="*/ 2 h 11"/>
                  <a:gd name="T76" fmla="*/ 11 w 14"/>
                  <a:gd name="T77" fmla="*/ 2 h 11"/>
                  <a:gd name="T78" fmla="*/ 11 w 14"/>
                  <a:gd name="T79" fmla="*/ 2 h 11"/>
                  <a:gd name="T80" fmla="*/ 12 w 14"/>
                  <a:gd name="T81" fmla="*/ 1 h 11"/>
                  <a:gd name="T82" fmla="*/ 12 w 14"/>
                  <a:gd name="T83" fmla="*/ 1 h 11"/>
                  <a:gd name="T84" fmla="*/ 12 w 14"/>
                  <a:gd name="T85" fmla="*/ 1 h 11"/>
                  <a:gd name="T86" fmla="*/ 12 w 14"/>
                  <a:gd name="T87" fmla="*/ 1 h 11"/>
                  <a:gd name="T88" fmla="*/ 13 w 14"/>
                  <a:gd name="T89" fmla="*/ 1 h 11"/>
                  <a:gd name="T90" fmla="*/ 13 w 14"/>
                  <a:gd name="T91" fmla="*/ 1 h 11"/>
                  <a:gd name="T92" fmla="*/ 13 w 14"/>
                  <a:gd name="T93" fmla="*/ 1 h 11"/>
                  <a:gd name="T94" fmla="*/ 14 w 14"/>
                  <a:gd name="T95" fmla="*/ 1 h 11"/>
                  <a:gd name="T96" fmla="*/ 14 w 14"/>
                  <a:gd name="T97" fmla="*/ 0 h 11"/>
                  <a:gd name="T98" fmla="*/ 14 w 14"/>
                  <a:gd name="T9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1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3" name="Freeform 325"/>
              <p:cNvSpPr>
                <a:spLocks/>
              </p:cNvSpPr>
              <p:nvPr/>
            </p:nvSpPr>
            <p:spPr bwMode="auto">
              <a:xfrm>
                <a:off x="5168" y="1441"/>
                <a:ext cx="15" cy="15"/>
              </a:xfrm>
              <a:custGeom>
                <a:avLst/>
                <a:gdLst>
                  <a:gd name="T0" fmla="*/ 0 w 15"/>
                  <a:gd name="T1" fmla="*/ 15 h 15"/>
                  <a:gd name="T2" fmla="*/ 1 w 15"/>
                  <a:gd name="T3" fmla="*/ 14 h 15"/>
                  <a:gd name="T4" fmla="*/ 1 w 15"/>
                  <a:gd name="T5" fmla="*/ 14 h 15"/>
                  <a:gd name="T6" fmla="*/ 1 w 15"/>
                  <a:gd name="T7" fmla="*/ 14 h 15"/>
                  <a:gd name="T8" fmla="*/ 2 w 15"/>
                  <a:gd name="T9" fmla="*/ 14 h 15"/>
                  <a:gd name="T10" fmla="*/ 2 w 15"/>
                  <a:gd name="T11" fmla="*/ 14 h 15"/>
                  <a:gd name="T12" fmla="*/ 2 w 15"/>
                  <a:gd name="T13" fmla="*/ 14 h 15"/>
                  <a:gd name="T14" fmla="*/ 2 w 15"/>
                  <a:gd name="T15" fmla="*/ 14 h 15"/>
                  <a:gd name="T16" fmla="*/ 3 w 15"/>
                  <a:gd name="T17" fmla="*/ 13 h 15"/>
                  <a:gd name="T18" fmla="*/ 3 w 15"/>
                  <a:gd name="T19" fmla="*/ 13 h 15"/>
                  <a:gd name="T20" fmla="*/ 3 w 15"/>
                  <a:gd name="T21" fmla="*/ 13 h 15"/>
                  <a:gd name="T22" fmla="*/ 4 w 15"/>
                  <a:gd name="T23" fmla="*/ 12 h 15"/>
                  <a:gd name="T24" fmla="*/ 4 w 15"/>
                  <a:gd name="T25" fmla="*/ 12 h 15"/>
                  <a:gd name="T26" fmla="*/ 4 w 15"/>
                  <a:gd name="T27" fmla="*/ 12 h 15"/>
                  <a:gd name="T28" fmla="*/ 5 w 15"/>
                  <a:gd name="T29" fmla="*/ 11 h 15"/>
                  <a:gd name="T30" fmla="*/ 5 w 15"/>
                  <a:gd name="T31" fmla="*/ 11 h 15"/>
                  <a:gd name="T32" fmla="*/ 5 w 15"/>
                  <a:gd name="T33" fmla="*/ 11 h 15"/>
                  <a:gd name="T34" fmla="*/ 5 w 15"/>
                  <a:gd name="T35" fmla="*/ 10 h 15"/>
                  <a:gd name="T36" fmla="*/ 6 w 15"/>
                  <a:gd name="T37" fmla="*/ 10 h 15"/>
                  <a:gd name="T38" fmla="*/ 6 w 15"/>
                  <a:gd name="T39" fmla="*/ 10 h 15"/>
                  <a:gd name="T40" fmla="*/ 6 w 15"/>
                  <a:gd name="T41" fmla="*/ 9 h 15"/>
                  <a:gd name="T42" fmla="*/ 7 w 15"/>
                  <a:gd name="T43" fmla="*/ 9 h 15"/>
                  <a:gd name="T44" fmla="*/ 7 w 15"/>
                  <a:gd name="T45" fmla="*/ 9 h 15"/>
                  <a:gd name="T46" fmla="*/ 7 w 15"/>
                  <a:gd name="T47" fmla="*/ 8 h 15"/>
                  <a:gd name="T48" fmla="*/ 7 w 15"/>
                  <a:gd name="T49" fmla="*/ 8 h 15"/>
                  <a:gd name="T50" fmla="*/ 8 w 15"/>
                  <a:gd name="T51" fmla="*/ 8 h 15"/>
                  <a:gd name="T52" fmla="*/ 8 w 15"/>
                  <a:gd name="T53" fmla="*/ 8 h 15"/>
                  <a:gd name="T54" fmla="*/ 8 w 15"/>
                  <a:gd name="T55" fmla="*/ 7 h 15"/>
                  <a:gd name="T56" fmla="*/ 9 w 15"/>
                  <a:gd name="T57" fmla="*/ 7 h 15"/>
                  <a:gd name="T58" fmla="*/ 9 w 15"/>
                  <a:gd name="T59" fmla="*/ 7 h 15"/>
                  <a:gd name="T60" fmla="*/ 9 w 15"/>
                  <a:gd name="T61" fmla="*/ 6 h 15"/>
                  <a:gd name="T62" fmla="*/ 10 w 15"/>
                  <a:gd name="T63" fmla="*/ 6 h 15"/>
                  <a:gd name="T64" fmla="*/ 10 w 15"/>
                  <a:gd name="T65" fmla="*/ 5 h 15"/>
                  <a:gd name="T66" fmla="*/ 10 w 15"/>
                  <a:gd name="T67" fmla="*/ 5 h 15"/>
                  <a:gd name="T68" fmla="*/ 10 w 15"/>
                  <a:gd name="T69" fmla="*/ 5 h 15"/>
                  <a:gd name="T70" fmla="*/ 11 w 15"/>
                  <a:gd name="T71" fmla="*/ 4 h 15"/>
                  <a:gd name="T72" fmla="*/ 11 w 15"/>
                  <a:gd name="T73" fmla="*/ 4 h 15"/>
                  <a:gd name="T74" fmla="*/ 11 w 15"/>
                  <a:gd name="T75" fmla="*/ 4 h 15"/>
                  <a:gd name="T76" fmla="*/ 12 w 15"/>
                  <a:gd name="T77" fmla="*/ 3 h 15"/>
                  <a:gd name="T78" fmla="*/ 12 w 15"/>
                  <a:gd name="T79" fmla="*/ 3 h 15"/>
                  <a:gd name="T80" fmla="*/ 12 w 15"/>
                  <a:gd name="T81" fmla="*/ 3 h 15"/>
                  <a:gd name="T82" fmla="*/ 13 w 15"/>
                  <a:gd name="T83" fmla="*/ 3 h 15"/>
                  <a:gd name="T84" fmla="*/ 13 w 15"/>
                  <a:gd name="T85" fmla="*/ 2 h 15"/>
                  <a:gd name="T86" fmla="*/ 13 w 15"/>
                  <a:gd name="T87" fmla="*/ 2 h 15"/>
                  <a:gd name="T88" fmla="*/ 13 w 15"/>
                  <a:gd name="T89" fmla="*/ 2 h 15"/>
                  <a:gd name="T90" fmla="*/ 14 w 15"/>
                  <a:gd name="T91" fmla="*/ 2 h 15"/>
                  <a:gd name="T92" fmla="*/ 14 w 15"/>
                  <a:gd name="T93" fmla="*/ 2 h 15"/>
                  <a:gd name="T94" fmla="*/ 14 w 15"/>
                  <a:gd name="T95" fmla="*/ 2 h 15"/>
                  <a:gd name="T96" fmla="*/ 15 w 15"/>
                  <a:gd name="T97" fmla="*/ 1 h 15"/>
                  <a:gd name="T98" fmla="*/ 15 w 15"/>
                  <a:gd name="T9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0" y="15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4" name="Freeform 326"/>
              <p:cNvSpPr>
                <a:spLocks/>
              </p:cNvSpPr>
              <p:nvPr/>
            </p:nvSpPr>
            <p:spPr bwMode="auto">
              <a:xfrm>
                <a:off x="5183" y="1426"/>
                <a:ext cx="15" cy="15"/>
              </a:xfrm>
              <a:custGeom>
                <a:avLst/>
                <a:gdLst>
                  <a:gd name="T0" fmla="*/ 0 w 15"/>
                  <a:gd name="T1" fmla="*/ 15 h 15"/>
                  <a:gd name="T2" fmla="*/ 0 w 15"/>
                  <a:gd name="T3" fmla="*/ 14 h 15"/>
                  <a:gd name="T4" fmla="*/ 1 w 15"/>
                  <a:gd name="T5" fmla="*/ 14 h 15"/>
                  <a:gd name="T6" fmla="*/ 1 w 15"/>
                  <a:gd name="T7" fmla="*/ 14 h 15"/>
                  <a:gd name="T8" fmla="*/ 1 w 15"/>
                  <a:gd name="T9" fmla="*/ 14 h 15"/>
                  <a:gd name="T10" fmla="*/ 1 w 15"/>
                  <a:gd name="T11" fmla="*/ 14 h 15"/>
                  <a:gd name="T12" fmla="*/ 2 w 15"/>
                  <a:gd name="T13" fmla="*/ 14 h 15"/>
                  <a:gd name="T14" fmla="*/ 2 w 15"/>
                  <a:gd name="T15" fmla="*/ 14 h 15"/>
                  <a:gd name="T16" fmla="*/ 2 w 15"/>
                  <a:gd name="T17" fmla="*/ 13 h 15"/>
                  <a:gd name="T18" fmla="*/ 3 w 15"/>
                  <a:gd name="T19" fmla="*/ 13 h 15"/>
                  <a:gd name="T20" fmla="*/ 3 w 15"/>
                  <a:gd name="T21" fmla="*/ 13 h 15"/>
                  <a:gd name="T22" fmla="*/ 3 w 15"/>
                  <a:gd name="T23" fmla="*/ 12 h 15"/>
                  <a:gd name="T24" fmla="*/ 4 w 15"/>
                  <a:gd name="T25" fmla="*/ 12 h 15"/>
                  <a:gd name="T26" fmla="*/ 4 w 15"/>
                  <a:gd name="T27" fmla="*/ 11 h 15"/>
                  <a:gd name="T28" fmla="*/ 4 w 15"/>
                  <a:gd name="T29" fmla="*/ 11 h 15"/>
                  <a:gd name="T30" fmla="*/ 4 w 15"/>
                  <a:gd name="T31" fmla="*/ 10 h 15"/>
                  <a:gd name="T32" fmla="*/ 5 w 15"/>
                  <a:gd name="T33" fmla="*/ 10 h 15"/>
                  <a:gd name="T34" fmla="*/ 5 w 15"/>
                  <a:gd name="T35" fmla="*/ 10 h 15"/>
                  <a:gd name="T36" fmla="*/ 5 w 15"/>
                  <a:gd name="T37" fmla="*/ 9 h 15"/>
                  <a:gd name="T38" fmla="*/ 6 w 15"/>
                  <a:gd name="T39" fmla="*/ 9 h 15"/>
                  <a:gd name="T40" fmla="*/ 6 w 15"/>
                  <a:gd name="T41" fmla="*/ 8 h 15"/>
                  <a:gd name="T42" fmla="*/ 6 w 15"/>
                  <a:gd name="T43" fmla="*/ 7 h 15"/>
                  <a:gd name="T44" fmla="*/ 7 w 15"/>
                  <a:gd name="T45" fmla="*/ 7 h 15"/>
                  <a:gd name="T46" fmla="*/ 7 w 15"/>
                  <a:gd name="T47" fmla="*/ 7 h 15"/>
                  <a:gd name="T48" fmla="*/ 7 w 15"/>
                  <a:gd name="T49" fmla="*/ 6 h 15"/>
                  <a:gd name="T50" fmla="*/ 7 w 15"/>
                  <a:gd name="T51" fmla="*/ 6 h 15"/>
                  <a:gd name="T52" fmla="*/ 8 w 15"/>
                  <a:gd name="T53" fmla="*/ 6 h 15"/>
                  <a:gd name="T54" fmla="*/ 8 w 15"/>
                  <a:gd name="T55" fmla="*/ 5 h 15"/>
                  <a:gd name="T56" fmla="*/ 8 w 15"/>
                  <a:gd name="T57" fmla="*/ 5 h 15"/>
                  <a:gd name="T58" fmla="*/ 9 w 15"/>
                  <a:gd name="T59" fmla="*/ 4 h 15"/>
                  <a:gd name="T60" fmla="*/ 9 w 15"/>
                  <a:gd name="T61" fmla="*/ 4 h 15"/>
                  <a:gd name="T62" fmla="*/ 9 w 15"/>
                  <a:gd name="T63" fmla="*/ 4 h 15"/>
                  <a:gd name="T64" fmla="*/ 10 w 15"/>
                  <a:gd name="T65" fmla="*/ 5 h 15"/>
                  <a:gd name="T66" fmla="*/ 10 w 15"/>
                  <a:gd name="T67" fmla="*/ 5 h 15"/>
                  <a:gd name="T68" fmla="*/ 10 w 15"/>
                  <a:gd name="T69" fmla="*/ 4 h 15"/>
                  <a:gd name="T70" fmla="*/ 10 w 15"/>
                  <a:gd name="T71" fmla="*/ 4 h 15"/>
                  <a:gd name="T72" fmla="*/ 11 w 15"/>
                  <a:gd name="T73" fmla="*/ 3 h 15"/>
                  <a:gd name="T74" fmla="*/ 11 w 15"/>
                  <a:gd name="T75" fmla="*/ 3 h 15"/>
                  <a:gd name="T76" fmla="*/ 11 w 15"/>
                  <a:gd name="T77" fmla="*/ 3 h 15"/>
                  <a:gd name="T78" fmla="*/ 12 w 15"/>
                  <a:gd name="T79" fmla="*/ 3 h 15"/>
                  <a:gd name="T80" fmla="*/ 12 w 15"/>
                  <a:gd name="T81" fmla="*/ 2 h 15"/>
                  <a:gd name="T82" fmla="*/ 12 w 15"/>
                  <a:gd name="T83" fmla="*/ 2 h 15"/>
                  <a:gd name="T84" fmla="*/ 12 w 15"/>
                  <a:gd name="T85" fmla="*/ 1 h 15"/>
                  <a:gd name="T86" fmla="*/ 13 w 15"/>
                  <a:gd name="T87" fmla="*/ 0 h 15"/>
                  <a:gd name="T88" fmla="*/ 13 w 15"/>
                  <a:gd name="T89" fmla="*/ 0 h 15"/>
                  <a:gd name="T90" fmla="*/ 13 w 15"/>
                  <a:gd name="T91" fmla="*/ 0 h 15"/>
                  <a:gd name="T92" fmla="*/ 14 w 15"/>
                  <a:gd name="T93" fmla="*/ 0 h 15"/>
                  <a:gd name="T94" fmla="*/ 14 w 15"/>
                  <a:gd name="T95" fmla="*/ 1 h 15"/>
                  <a:gd name="T96" fmla="*/ 14 w 15"/>
                  <a:gd name="T97" fmla="*/ 1 h 15"/>
                  <a:gd name="T98" fmla="*/ 15 w 15"/>
                  <a:gd name="T9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5" name="Freeform 327"/>
              <p:cNvSpPr>
                <a:spLocks/>
              </p:cNvSpPr>
              <p:nvPr/>
            </p:nvSpPr>
            <p:spPr bwMode="auto">
              <a:xfrm>
                <a:off x="5198" y="1414"/>
                <a:ext cx="14" cy="13"/>
              </a:xfrm>
              <a:custGeom>
                <a:avLst/>
                <a:gdLst>
                  <a:gd name="T0" fmla="*/ 0 w 14"/>
                  <a:gd name="T1" fmla="*/ 13 h 13"/>
                  <a:gd name="T2" fmla="*/ 0 w 14"/>
                  <a:gd name="T3" fmla="*/ 13 h 13"/>
                  <a:gd name="T4" fmla="*/ 0 w 14"/>
                  <a:gd name="T5" fmla="*/ 12 h 13"/>
                  <a:gd name="T6" fmla="*/ 0 w 14"/>
                  <a:gd name="T7" fmla="*/ 12 h 13"/>
                  <a:gd name="T8" fmla="*/ 1 w 14"/>
                  <a:gd name="T9" fmla="*/ 11 h 13"/>
                  <a:gd name="T10" fmla="*/ 1 w 14"/>
                  <a:gd name="T11" fmla="*/ 11 h 13"/>
                  <a:gd name="T12" fmla="*/ 1 w 14"/>
                  <a:gd name="T13" fmla="*/ 11 h 13"/>
                  <a:gd name="T14" fmla="*/ 2 w 14"/>
                  <a:gd name="T15" fmla="*/ 10 h 13"/>
                  <a:gd name="T16" fmla="*/ 2 w 14"/>
                  <a:gd name="T17" fmla="*/ 10 h 13"/>
                  <a:gd name="T18" fmla="*/ 2 w 14"/>
                  <a:gd name="T19" fmla="*/ 10 h 13"/>
                  <a:gd name="T20" fmla="*/ 3 w 14"/>
                  <a:gd name="T21" fmla="*/ 10 h 13"/>
                  <a:gd name="T22" fmla="*/ 3 w 14"/>
                  <a:gd name="T23" fmla="*/ 9 h 13"/>
                  <a:gd name="T24" fmla="*/ 3 w 14"/>
                  <a:gd name="T25" fmla="*/ 9 h 13"/>
                  <a:gd name="T26" fmla="*/ 3 w 14"/>
                  <a:gd name="T27" fmla="*/ 8 h 13"/>
                  <a:gd name="T28" fmla="*/ 4 w 14"/>
                  <a:gd name="T29" fmla="*/ 8 h 13"/>
                  <a:gd name="T30" fmla="*/ 4 w 14"/>
                  <a:gd name="T31" fmla="*/ 8 h 13"/>
                  <a:gd name="T32" fmla="*/ 4 w 14"/>
                  <a:gd name="T33" fmla="*/ 8 h 13"/>
                  <a:gd name="T34" fmla="*/ 5 w 14"/>
                  <a:gd name="T35" fmla="*/ 7 h 13"/>
                  <a:gd name="T36" fmla="*/ 5 w 14"/>
                  <a:gd name="T37" fmla="*/ 7 h 13"/>
                  <a:gd name="T38" fmla="*/ 5 w 14"/>
                  <a:gd name="T39" fmla="*/ 7 h 13"/>
                  <a:gd name="T40" fmla="*/ 6 w 14"/>
                  <a:gd name="T41" fmla="*/ 6 h 13"/>
                  <a:gd name="T42" fmla="*/ 6 w 14"/>
                  <a:gd name="T43" fmla="*/ 6 h 13"/>
                  <a:gd name="T44" fmla="*/ 6 w 14"/>
                  <a:gd name="T45" fmla="*/ 6 h 13"/>
                  <a:gd name="T46" fmla="*/ 6 w 14"/>
                  <a:gd name="T47" fmla="*/ 6 h 13"/>
                  <a:gd name="T48" fmla="*/ 7 w 14"/>
                  <a:gd name="T49" fmla="*/ 6 h 13"/>
                  <a:gd name="T50" fmla="*/ 7 w 14"/>
                  <a:gd name="T51" fmla="*/ 5 h 13"/>
                  <a:gd name="T52" fmla="*/ 7 w 14"/>
                  <a:gd name="T53" fmla="*/ 5 h 13"/>
                  <a:gd name="T54" fmla="*/ 8 w 14"/>
                  <a:gd name="T55" fmla="*/ 5 h 13"/>
                  <a:gd name="T56" fmla="*/ 8 w 14"/>
                  <a:gd name="T57" fmla="*/ 4 h 13"/>
                  <a:gd name="T58" fmla="*/ 8 w 14"/>
                  <a:gd name="T59" fmla="*/ 4 h 13"/>
                  <a:gd name="T60" fmla="*/ 9 w 14"/>
                  <a:gd name="T61" fmla="*/ 4 h 13"/>
                  <a:gd name="T62" fmla="*/ 9 w 14"/>
                  <a:gd name="T63" fmla="*/ 4 h 13"/>
                  <a:gd name="T64" fmla="*/ 9 w 14"/>
                  <a:gd name="T65" fmla="*/ 3 h 13"/>
                  <a:gd name="T66" fmla="*/ 9 w 14"/>
                  <a:gd name="T67" fmla="*/ 3 h 13"/>
                  <a:gd name="T68" fmla="*/ 10 w 14"/>
                  <a:gd name="T69" fmla="*/ 3 h 13"/>
                  <a:gd name="T70" fmla="*/ 10 w 14"/>
                  <a:gd name="T71" fmla="*/ 3 h 13"/>
                  <a:gd name="T72" fmla="*/ 10 w 14"/>
                  <a:gd name="T73" fmla="*/ 2 h 13"/>
                  <a:gd name="T74" fmla="*/ 11 w 14"/>
                  <a:gd name="T75" fmla="*/ 2 h 13"/>
                  <a:gd name="T76" fmla="*/ 11 w 14"/>
                  <a:gd name="T77" fmla="*/ 2 h 13"/>
                  <a:gd name="T78" fmla="*/ 11 w 14"/>
                  <a:gd name="T79" fmla="*/ 2 h 13"/>
                  <a:gd name="T80" fmla="*/ 11 w 14"/>
                  <a:gd name="T81" fmla="*/ 2 h 13"/>
                  <a:gd name="T82" fmla="*/ 12 w 14"/>
                  <a:gd name="T83" fmla="*/ 2 h 13"/>
                  <a:gd name="T84" fmla="*/ 12 w 14"/>
                  <a:gd name="T85" fmla="*/ 1 h 13"/>
                  <a:gd name="T86" fmla="*/ 12 w 14"/>
                  <a:gd name="T87" fmla="*/ 1 h 13"/>
                  <a:gd name="T88" fmla="*/ 13 w 14"/>
                  <a:gd name="T89" fmla="*/ 1 h 13"/>
                  <a:gd name="T90" fmla="*/ 13 w 14"/>
                  <a:gd name="T91" fmla="*/ 1 h 13"/>
                  <a:gd name="T92" fmla="*/ 13 w 14"/>
                  <a:gd name="T93" fmla="*/ 1 h 13"/>
                  <a:gd name="T94" fmla="*/ 13 w 14"/>
                  <a:gd name="T95" fmla="*/ 0 h 13"/>
                  <a:gd name="T96" fmla="*/ 14 w 14"/>
                  <a:gd name="T97" fmla="*/ 0 h 13"/>
                  <a:gd name="T98" fmla="*/ 14 w 14"/>
                  <a:gd name="T9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6" name="Freeform 328"/>
              <p:cNvSpPr>
                <a:spLocks/>
              </p:cNvSpPr>
              <p:nvPr/>
            </p:nvSpPr>
            <p:spPr bwMode="auto">
              <a:xfrm>
                <a:off x="5212" y="1404"/>
                <a:ext cx="15" cy="10"/>
              </a:xfrm>
              <a:custGeom>
                <a:avLst/>
                <a:gdLst>
                  <a:gd name="T0" fmla="*/ 0 w 15"/>
                  <a:gd name="T1" fmla="*/ 10 h 10"/>
                  <a:gd name="T2" fmla="*/ 1 w 15"/>
                  <a:gd name="T3" fmla="*/ 10 h 10"/>
                  <a:gd name="T4" fmla="*/ 1 w 15"/>
                  <a:gd name="T5" fmla="*/ 10 h 10"/>
                  <a:gd name="T6" fmla="*/ 1 w 15"/>
                  <a:gd name="T7" fmla="*/ 10 h 10"/>
                  <a:gd name="T8" fmla="*/ 1 w 15"/>
                  <a:gd name="T9" fmla="*/ 10 h 10"/>
                  <a:gd name="T10" fmla="*/ 2 w 15"/>
                  <a:gd name="T11" fmla="*/ 10 h 10"/>
                  <a:gd name="T12" fmla="*/ 2 w 15"/>
                  <a:gd name="T13" fmla="*/ 10 h 10"/>
                  <a:gd name="T14" fmla="*/ 2 w 15"/>
                  <a:gd name="T15" fmla="*/ 10 h 10"/>
                  <a:gd name="T16" fmla="*/ 3 w 15"/>
                  <a:gd name="T17" fmla="*/ 9 h 10"/>
                  <a:gd name="T18" fmla="*/ 3 w 15"/>
                  <a:gd name="T19" fmla="*/ 9 h 10"/>
                  <a:gd name="T20" fmla="*/ 3 w 15"/>
                  <a:gd name="T21" fmla="*/ 8 h 10"/>
                  <a:gd name="T22" fmla="*/ 4 w 15"/>
                  <a:gd name="T23" fmla="*/ 8 h 10"/>
                  <a:gd name="T24" fmla="*/ 4 w 15"/>
                  <a:gd name="T25" fmla="*/ 8 h 10"/>
                  <a:gd name="T26" fmla="*/ 4 w 15"/>
                  <a:gd name="T27" fmla="*/ 8 h 10"/>
                  <a:gd name="T28" fmla="*/ 4 w 15"/>
                  <a:gd name="T29" fmla="*/ 7 h 10"/>
                  <a:gd name="T30" fmla="*/ 5 w 15"/>
                  <a:gd name="T31" fmla="*/ 7 h 10"/>
                  <a:gd name="T32" fmla="*/ 5 w 15"/>
                  <a:gd name="T33" fmla="*/ 7 h 10"/>
                  <a:gd name="T34" fmla="*/ 5 w 15"/>
                  <a:gd name="T35" fmla="*/ 7 h 10"/>
                  <a:gd name="T36" fmla="*/ 6 w 15"/>
                  <a:gd name="T37" fmla="*/ 7 h 10"/>
                  <a:gd name="T38" fmla="*/ 6 w 15"/>
                  <a:gd name="T39" fmla="*/ 7 h 10"/>
                  <a:gd name="T40" fmla="*/ 6 w 15"/>
                  <a:gd name="T41" fmla="*/ 7 h 10"/>
                  <a:gd name="T42" fmla="*/ 6 w 15"/>
                  <a:gd name="T43" fmla="*/ 7 h 10"/>
                  <a:gd name="T44" fmla="*/ 7 w 15"/>
                  <a:gd name="T45" fmla="*/ 7 h 10"/>
                  <a:gd name="T46" fmla="*/ 7 w 15"/>
                  <a:gd name="T47" fmla="*/ 6 h 10"/>
                  <a:gd name="T48" fmla="*/ 7 w 15"/>
                  <a:gd name="T49" fmla="*/ 6 h 10"/>
                  <a:gd name="T50" fmla="*/ 8 w 15"/>
                  <a:gd name="T51" fmla="*/ 6 h 10"/>
                  <a:gd name="T52" fmla="*/ 8 w 15"/>
                  <a:gd name="T53" fmla="*/ 5 h 10"/>
                  <a:gd name="T54" fmla="*/ 8 w 15"/>
                  <a:gd name="T55" fmla="*/ 5 h 10"/>
                  <a:gd name="T56" fmla="*/ 8 w 15"/>
                  <a:gd name="T57" fmla="*/ 5 h 10"/>
                  <a:gd name="T58" fmla="*/ 9 w 15"/>
                  <a:gd name="T59" fmla="*/ 5 h 10"/>
                  <a:gd name="T60" fmla="*/ 9 w 15"/>
                  <a:gd name="T61" fmla="*/ 4 h 10"/>
                  <a:gd name="T62" fmla="*/ 9 w 15"/>
                  <a:gd name="T63" fmla="*/ 4 h 10"/>
                  <a:gd name="T64" fmla="*/ 10 w 15"/>
                  <a:gd name="T65" fmla="*/ 4 h 10"/>
                  <a:gd name="T66" fmla="*/ 10 w 15"/>
                  <a:gd name="T67" fmla="*/ 4 h 10"/>
                  <a:gd name="T68" fmla="*/ 10 w 15"/>
                  <a:gd name="T69" fmla="*/ 4 h 10"/>
                  <a:gd name="T70" fmla="*/ 10 w 15"/>
                  <a:gd name="T71" fmla="*/ 3 h 10"/>
                  <a:gd name="T72" fmla="*/ 11 w 15"/>
                  <a:gd name="T73" fmla="*/ 3 h 10"/>
                  <a:gd name="T74" fmla="*/ 11 w 15"/>
                  <a:gd name="T75" fmla="*/ 3 h 10"/>
                  <a:gd name="T76" fmla="*/ 11 w 15"/>
                  <a:gd name="T77" fmla="*/ 2 h 10"/>
                  <a:gd name="T78" fmla="*/ 12 w 15"/>
                  <a:gd name="T79" fmla="*/ 2 h 10"/>
                  <a:gd name="T80" fmla="*/ 12 w 15"/>
                  <a:gd name="T81" fmla="*/ 2 h 10"/>
                  <a:gd name="T82" fmla="*/ 12 w 15"/>
                  <a:gd name="T83" fmla="*/ 2 h 10"/>
                  <a:gd name="T84" fmla="*/ 13 w 15"/>
                  <a:gd name="T85" fmla="*/ 1 h 10"/>
                  <a:gd name="T86" fmla="*/ 13 w 15"/>
                  <a:gd name="T87" fmla="*/ 1 h 10"/>
                  <a:gd name="T88" fmla="*/ 13 w 15"/>
                  <a:gd name="T89" fmla="*/ 1 h 10"/>
                  <a:gd name="T90" fmla="*/ 13 w 15"/>
                  <a:gd name="T91" fmla="*/ 1 h 10"/>
                  <a:gd name="T92" fmla="*/ 14 w 15"/>
                  <a:gd name="T93" fmla="*/ 0 h 10"/>
                  <a:gd name="T94" fmla="*/ 14 w 15"/>
                  <a:gd name="T95" fmla="*/ 0 h 10"/>
                  <a:gd name="T96" fmla="*/ 14 w 15"/>
                  <a:gd name="T97" fmla="*/ 0 h 10"/>
                  <a:gd name="T98" fmla="*/ 15 w 15"/>
                  <a:gd name="T9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7" name="Freeform 329"/>
              <p:cNvSpPr>
                <a:spLocks/>
              </p:cNvSpPr>
              <p:nvPr/>
            </p:nvSpPr>
            <p:spPr bwMode="auto">
              <a:xfrm>
                <a:off x="5227" y="1396"/>
                <a:ext cx="14" cy="8"/>
              </a:xfrm>
              <a:custGeom>
                <a:avLst/>
                <a:gdLst>
                  <a:gd name="T0" fmla="*/ 0 w 14"/>
                  <a:gd name="T1" fmla="*/ 8 h 8"/>
                  <a:gd name="T2" fmla="*/ 0 w 14"/>
                  <a:gd name="T3" fmla="*/ 7 h 8"/>
                  <a:gd name="T4" fmla="*/ 0 w 14"/>
                  <a:gd name="T5" fmla="*/ 7 h 8"/>
                  <a:gd name="T6" fmla="*/ 1 w 14"/>
                  <a:gd name="T7" fmla="*/ 7 h 8"/>
                  <a:gd name="T8" fmla="*/ 1 w 14"/>
                  <a:gd name="T9" fmla="*/ 7 h 8"/>
                  <a:gd name="T10" fmla="*/ 1 w 14"/>
                  <a:gd name="T11" fmla="*/ 7 h 8"/>
                  <a:gd name="T12" fmla="*/ 2 w 14"/>
                  <a:gd name="T13" fmla="*/ 6 h 8"/>
                  <a:gd name="T14" fmla="*/ 2 w 14"/>
                  <a:gd name="T15" fmla="*/ 6 h 8"/>
                  <a:gd name="T16" fmla="*/ 2 w 14"/>
                  <a:gd name="T17" fmla="*/ 6 h 8"/>
                  <a:gd name="T18" fmla="*/ 2 w 14"/>
                  <a:gd name="T19" fmla="*/ 6 h 8"/>
                  <a:gd name="T20" fmla="*/ 3 w 14"/>
                  <a:gd name="T21" fmla="*/ 6 h 8"/>
                  <a:gd name="T22" fmla="*/ 3 w 14"/>
                  <a:gd name="T23" fmla="*/ 5 h 8"/>
                  <a:gd name="T24" fmla="*/ 3 w 14"/>
                  <a:gd name="T25" fmla="*/ 5 h 8"/>
                  <a:gd name="T26" fmla="*/ 4 w 14"/>
                  <a:gd name="T27" fmla="*/ 5 h 8"/>
                  <a:gd name="T28" fmla="*/ 4 w 14"/>
                  <a:gd name="T29" fmla="*/ 5 h 8"/>
                  <a:gd name="T30" fmla="*/ 4 w 14"/>
                  <a:gd name="T31" fmla="*/ 5 h 8"/>
                  <a:gd name="T32" fmla="*/ 4 w 14"/>
                  <a:gd name="T33" fmla="*/ 4 h 8"/>
                  <a:gd name="T34" fmla="*/ 5 w 14"/>
                  <a:gd name="T35" fmla="*/ 4 h 8"/>
                  <a:gd name="T36" fmla="*/ 5 w 14"/>
                  <a:gd name="T37" fmla="*/ 4 h 8"/>
                  <a:gd name="T38" fmla="*/ 5 w 14"/>
                  <a:gd name="T39" fmla="*/ 4 h 8"/>
                  <a:gd name="T40" fmla="*/ 6 w 14"/>
                  <a:gd name="T41" fmla="*/ 4 h 8"/>
                  <a:gd name="T42" fmla="*/ 6 w 14"/>
                  <a:gd name="T43" fmla="*/ 4 h 8"/>
                  <a:gd name="T44" fmla="*/ 6 w 14"/>
                  <a:gd name="T45" fmla="*/ 3 h 8"/>
                  <a:gd name="T46" fmla="*/ 7 w 14"/>
                  <a:gd name="T47" fmla="*/ 3 h 8"/>
                  <a:gd name="T48" fmla="*/ 7 w 14"/>
                  <a:gd name="T49" fmla="*/ 3 h 8"/>
                  <a:gd name="T50" fmla="*/ 7 w 14"/>
                  <a:gd name="T51" fmla="*/ 3 h 8"/>
                  <a:gd name="T52" fmla="*/ 7 w 14"/>
                  <a:gd name="T53" fmla="*/ 3 h 8"/>
                  <a:gd name="T54" fmla="*/ 8 w 14"/>
                  <a:gd name="T55" fmla="*/ 3 h 8"/>
                  <a:gd name="T56" fmla="*/ 8 w 14"/>
                  <a:gd name="T57" fmla="*/ 3 h 8"/>
                  <a:gd name="T58" fmla="*/ 8 w 14"/>
                  <a:gd name="T59" fmla="*/ 3 h 8"/>
                  <a:gd name="T60" fmla="*/ 9 w 14"/>
                  <a:gd name="T61" fmla="*/ 3 h 8"/>
                  <a:gd name="T62" fmla="*/ 9 w 14"/>
                  <a:gd name="T63" fmla="*/ 3 h 8"/>
                  <a:gd name="T64" fmla="*/ 9 w 14"/>
                  <a:gd name="T65" fmla="*/ 3 h 8"/>
                  <a:gd name="T66" fmla="*/ 10 w 14"/>
                  <a:gd name="T67" fmla="*/ 3 h 8"/>
                  <a:gd name="T68" fmla="*/ 10 w 14"/>
                  <a:gd name="T69" fmla="*/ 3 h 8"/>
                  <a:gd name="T70" fmla="*/ 10 w 14"/>
                  <a:gd name="T71" fmla="*/ 2 h 8"/>
                  <a:gd name="T72" fmla="*/ 10 w 14"/>
                  <a:gd name="T73" fmla="*/ 2 h 8"/>
                  <a:gd name="T74" fmla="*/ 11 w 14"/>
                  <a:gd name="T75" fmla="*/ 2 h 8"/>
                  <a:gd name="T76" fmla="*/ 11 w 14"/>
                  <a:gd name="T77" fmla="*/ 2 h 8"/>
                  <a:gd name="T78" fmla="*/ 11 w 14"/>
                  <a:gd name="T79" fmla="*/ 2 h 8"/>
                  <a:gd name="T80" fmla="*/ 12 w 14"/>
                  <a:gd name="T81" fmla="*/ 1 h 8"/>
                  <a:gd name="T82" fmla="*/ 12 w 14"/>
                  <a:gd name="T83" fmla="*/ 1 h 8"/>
                  <a:gd name="T84" fmla="*/ 12 w 14"/>
                  <a:gd name="T85" fmla="*/ 1 h 8"/>
                  <a:gd name="T86" fmla="*/ 13 w 14"/>
                  <a:gd name="T87" fmla="*/ 1 h 8"/>
                  <a:gd name="T88" fmla="*/ 13 w 14"/>
                  <a:gd name="T89" fmla="*/ 1 h 8"/>
                  <a:gd name="T90" fmla="*/ 13 w 14"/>
                  <a:gd name="T91" fmla="*/ 1 h 8"/>
                  <a:gd name="T92" fmla="*/ 13 w 14"/>
                  <a:gd name="T93" fmla="*/ 0 h 8"/>
                  <a:gd name="T94" fmla="*/ 14 w 14"/>
                  <a:gd name="T95" fmla="*/ 0 h 8"/>
                  <a:gd name="T96" fmla="*/ 14 w 14"/>
                  <a:gd name="T97" fmla="*/ 0 h 8"/>
                  <a:gd name="T98" fmla="*/ 14 w 14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8" name="Freeform 330"/>
              <p:cNvSpPr>
                <a:spLocks/>
              </p:cNvSpPr>
              <p:nvPr/>
            </p:nvSpPr>
            <p:spPr bwMode="auto">
              <a:xfrm>
                <a:off x="5241" y="1386"/>
                <a:ext cx="15" cy="10"/>
              </a:xfrm>
              <a:custGeom>
                <a:avLst/>
                <a:gdLst>
                  <a:gd name="T0" fmla="*/ 0 w 15"/>
                  <a:gd name="T1" fmla="*/ 10 h 10"/>
                  <a:gd name="T2" fmla="*/ 1 w 15"/>
                  <a:gd name="T3" fmla="*/ 10 h 10"/>
                  <a:gd name="T4" fmla="*/ 1 w 15"/>
                  <a:gd name="T5" fmla="*/ 10 h 10"/>
                  <a:gd name="T6" fmla="*/ 1 w 15"/>
                  <a:gd name="T7" fmla="*/ 9 h 10"/>
                  <a:gd name="T8" fmla="*/ 2 w 15"/>
                  <a:gd name="T9" fmla="*/ 9 h 10"/>
                  <a:gd name="T10" fmla="*/ 2 w 15"/>
                  <a:gd name="T11" fmla="*/ 9 h 10"/>
                  <a:gd name="T12" fmla="*/ 2 w 15"/>
                  <a:gd name="T13" fmla="*/ 9 h 10"/>
                  <a:gd name="T14" fmla="*/ 2 w 15"/>
                  <a:gd name="T15" fmla="*/ 9 h 10"/>
                  <a:gd name="T16" fmla="*/ 3 w 15"/>
                  <a:gd name="T17" fmla="*/ 9 h 10"/>
                  <a:gd name="T18" fmla="*/ 3 w 15"/>
                  <a:gd name="T19" fmla="*/ 9 h 10"/>
                  <a:gd name="T20" fmla="*/ 3 w 15"/>
                  <a:gd name="T21" fmla="*/ 8 h 10"/>
                  <a:gd name="T22" fmla="*/ 4 w 15"/>
                  <a:gd name="T23" fmla="*/ 8 h 10"/>
                  <a:gd name="T24" fmla="*/ 4 w 15"/>
                  <a:gd name="T25" fmla="*/ 8 h 10"/>
                  <a:gd name="T26" fmla="*/ 4 w 15"/>
                  <a:gd name="T27" fmla="*/ 8 h 10"/>
                  <a:gd name="T28" fmla="*/ 5 w 15"/>
                  <a:gd name="T29" fmla="*/ 8 h 10"/>
                  <a:gd name="T30" fmla="*/ 5 w 15"/>
                  <a:gd name="T31" fmla="*/ 8 h 10"/>
                  <a:gd name="T32" fmla="*/ 5 w 15"/>
                  <a:gd name="T33" fmla="*/ 7 h 10"/>
                  <a:gd name="T34" fmla="*/ 5 w 15"/>
                  <a:gd name="T35" fmla="*/ 7 h 10"/>
                  <a:gd name="T36" fmla="*/ 6 w 15"/>
                  <a:gd name="T37" fmla="*/ 7 h 10"/>
                  <a:gd name="T38" fmla="*/ 6 w 15"/>
                  <a:gd name="T39" fmla="*/ 7 h 10"/>
                  <a:gd name="T40" fmla="*/ 6 w 15"/>
                  <a:gd name="T41" fmla="*/ 7 h 10"/>
                  <a:gd name="T42" fmla="*/ 7 w 15"/>
                  <a:gd name="T43" fmla="*/ 6 h 10"/>
                  <a:gd name="T44" fmla="*/ 7 w 15"/>
                  <a:gd name="T45" fmla="*/ 6 h 10"/>
                  <a:gd name="T46" fmla="*/ 7 w 15"/>
                  <a:gd name="T47" fmla="*/ 6 h 10"/>
                  <a:gd name="T48" fmla="*/ 7 w 15"/>
                  <a:gd name="T49" fmla="*/ 6 h 10"/>
                  <a:gd name="T50" fmla="*/ 8 w 15"/>
                  <a:gd name="T51" fmla="*/ 6 h 10"/>
                  <a:gd name="T52" fmla="*/ 8 w 15"/>
                  <a:gd name="T53" fmla="*/ 5 h 10"/>
                  <a:gd name="T54" fmla="*/ 8 w 15"/>
                  <a:gd name="T55" fmla="*/ 5 h 10"/>
                  <a:gd name="T56" fmla="*/ 9 w 15"/>
                  <a:gd name="T57" fmla="*/ 5 h 10"/>
                  <a:gd name="T58" fmla="*/ 9 w 15"/>
                  <a:gd name="T59" fmla="*/ 5 h 10"/>
                  <a:gd name="T60" fmla="*/ 9 w 15"/>
                  <a:gd name="T61" fmla="*/ 5 h 10"/>
                  <a:gd name="T62" fmla="*/ 9 w 15"/>
                  <a:gd name="T63" fmla="*/ 4 h 10"/>
                  <a:gd name="T64" fmla="*/ 10 w 15"/>
                  <a:gd name="T65" fmla="*/ 4 h 10"/>
                  <a:gd name="T66" fmla="*/ 10 w 15"/>
                  <a:gd name="T67" fmla="*/ 4 h 10"/>
                  <a:gd name="T68" fmla="*/ 10 w 15"/>
                  <a:gd name="T69" fmla="*/ 4 h 10"/>
                  <a:gd name="T70" fmla="*/ 11 w 15"/>
                  <a:gd name="T71" fmla="*/ 4 h 10"/>
                  <a:gd name="T72" fmla="*/ 11 w 15"/>
                  <a:gd name="T73" fmla="*/ 3 h 10"/>
                  <a:gd name="T74" fmla="*/ 11 w 15"/>
                  <a:gd name="T75" fmla="*/ 3 h 10"/>
                  <a:gd name="T76" fmla="*/ 11 w 15"/>
                  <a:gd name="T77" fmla="*/ 3 h 10"/>
                  <a:gd name="T78" fmla="*/ 12 w 15"/>
                  <a:gd name="T79" fmla="*/ 3 h 10"/>
                  <a:gd name="T80" fmla="*/ 12 w 15"/>
                  <a:gd name="T81" fmla="*/ 2 h 10"/>
                  <a:gd name="T82" fmla="*/ 12 w 15"/>
                  <a:gd name="T83" fmla="*/ 2 h 10"/>
                  <a:gd name="T84" fmla="*/ 13 w 15"/>
                  <a:gd name="T85" fmla="*/ 2 h 10"/>
                  <a:gd name="T86" fmla="*/ 13 w 15"/>
                  <a:gd name="T87" fmla="*/ 2 h 10"/>
                  <a:gd name="T88" fmla="*/ 13 w 15"/>
                  <a:gd name="T89" fmla="*/ 1 h 10"/>
                  <a:gd name="T90" fmla="*/ 14 w 15"/>
                  <a:gd name="T91" fmla="*/ 1 h 10"/>
                  <a:gd name="T92" fmla="*/ 14 w 15"/>
                  <a:gd name="T93" fmla="*/ 1 h 10"/>
                  <a:gd name="T94" fmla="*/ 14 w 15"/>
                  <a:gd name="T95" fmla="*/ 1 h 10"/>
                  <a:gd name="T96" fmla="*/ 14 w 15"/>
                  <a:gd name="T97" fmla="*/ 0 h 10"/>
                  <a:gd name="T98" fmla="*/ 15 w 15"/>
                  <a:gd name="T9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0">
                    <a:moveTo>
                      <a:pt x="0" y="10"/>
                    </a:moveTo>
                    <a:lnTo>
                      <a:pt x="0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39" name="Freeform 331"/>
              <p:cNvSpPr>
                <a:spLocks/>
              </p:cNvSpPr>
              <p:nvPr/>
            </p:nvSpPr>
            <p:spPr bwMode="auto">
              <a:xfrm>
                <a:off x="5256" y="1376"/>
                <a:ext cx="14" cy="10"/>
              </a:xfrm>
              <a:custGeom>
                <a:avLst/>
                <a:gdLst>
                  <a:gd name="T0" fmla="*/ 0 w 14"/>
                  <a:gd name="T1" fmla="*/ 10 h 10"/>
                  <a:gd name="T2" fmla="*/ 0 w 14"/>
                  <a:gd name="T3" fmla="*/ 10 h 10"/>
                  <a:gd name="T4" fmla="*/ 0 w 14"/>
                  <a:gd name="T5" fmla="*/ 9 h 10"/>
                  <a:gd name="T6" fmla="*/ 1 w 14"/>
                  <a:gd name="T7" fmla="*/ 9 h 10"/>
                  <a:gd name="T8" fmla="*/ 1 w 14"/>
                  <a:gd name="T9" fmla="*/ 9 h 10"/>
                  <a:gd name="T10" fmla="*/ 1 w 14"/>
                  <a:gd name="T11" fmla="*/ 9 h 10"/>
                  <a:gd name="T12" fmla="*/ 2 w 14"/>
                  <a:gd name="T13" fmla="*/ 9 h 10"/>
                  <a:gd name="T14" fmla="*/ 2 w 14"/>
                  <a:gd name="T15" fmla="*/ 8 h 10"/>
                  <a:gd name="T16" fmla="*/ 2 w 14"/>
                  <a:gd name="T17" fmla="*/ 8 h 10"/>
                  <a:gd name="T18" fmla="*/ 2 w 14"/>
                  <a:gd name="T19" fmla="*/ 8 h 10"/>
                  <a:gd name="T20" fmla="*/ 3 w 14"/>
                  <a:gd name="T21" fmla="*/ 8 h 10"/>
                  <a:gd name="T22" fmla="*/ 3 w 14"/>
                  <a:gd name="T23" fmla="*/ 8 h 10"/>
                  <a:gd name="T24" fmla="*/ 3 w 14"/>
                  <a:gd name="T25" fmla="*/ 7 h 10"/>
                  <a:gd name="T26" fmla="*/ 4 w 14"/>
                  <a:gd name="T27" fmla="*/ 7 h 10"/>
                  <a:gd name="T28" fmla="*/ 4 w 14"/>
                  <a:gd name="T29" fmla="*/ 7 h 10"/>
                  <a:gd name="T30" fmla="*/ 4 w 14"/>
                  <a:gd name="T31" fmla="*/ 7 h 10"/>
                  <a:gd name="T32" fmla="*/ 5 w 14"/>
                  <a:gd name="T33" fmla="*/ 7 h 10"/>
                  <a:gd name="T34" fmla="*/ 5 w 14"/>
                  <a:gd name="T35" fmla="*/ 7 h 10"/>
                  <a:gd name="T36" fmla="*/ 5 w 14"/>
                  <a:gd name="T37" fmla="*/ 6 h 10"/>
                  <a:gd name="T38" fmla="*/ 5 w 14"/>
                  <a:gd name="T39" fmla="*/ 6 h 10"/>
                  <a:gd name="T40" fmla="*/ 6 w 14"/>
                  <a:gd name="T41" fmla="*/ 6 h 10"/>
                  <a:gd name="T42" fmla="*/ 6 w 14"/>
                  <a:gd name="T43" fmla="*/ 6 h 10"/>
                  <a:gd name="T44" fmla="*/ 6 w 14"/>
                  <a:gd name="T45" fmla="*/ 6 h 10"/>
                  <a:gd name="T46" fmla="*/ 7 w 14"/>
                  <a:gd name="T47" fmla="*/ 6 h 10"/>
                  <a:gd name="T48" fmla="*/ 7 w 14"/>
                  <a:gd name="T49" fmla="*/ 5 h 10"/>
                  <a:gd name="T50" fmla="*/ 7 w 14"/>
                  <a:gd name="T51" fmla="*/ 5 h 10"/>
                  <a:gd name="T52" fmla="*/ 7 w 14"/>
                  <a:gd name="T53" fmla="*/ 5 h 10"/>
                  <a:gd name="T54" fmla="*/ 8 w 14"/>
                  <a:gd name="T55" fmla="*/ 5 h 10"/>
                  <a:gd name="T56" fmla="*/ 8 w 14"/>
                  <a:gd name="T57" fmla="*/ 4 h 10"/>
                  <a:gd name="T58" fmla="*/ 8 w 14"/>
                  <a:gd name="T59" fmla="*/ 4 h 10"/>
                  <a:gd name="T60" fmla="*/ 9 w 14"/>
                  <a:gd name="T61" fmla="*/ 4 h 10"/>
                  <a:gd name="T62" fmla="*/ 9 w 14"/>
                  <a:gd name="T63" fmla="*/ 4 h 10"/>
                  <a:gd name="T64" fmla="*/ 9 w 14"/>
                  <a:gd name="T65" fmla="*/ 4 h 10"/>
                  <a:gd name="T66" fmla="*/ 10 w 14"/>
                  <a:gd name="T67" fmla="*/ 3 h 10"/>
                  <a:gd name="T68" fmla="*/ 10 w 14"/>
                  <a:gd name="T69" fmla="*/ 3 h 10"/>
                  <a:gd name="T70" fmla="*/ 10 w 14"/>
                  <a:gd name="T71" fmla="*/ 3 h 10"/>
                  <a:gd name="T72" fmla="*/ 10 w 14"/>
                  <a:gd name="T73" fmla="*/ 3 h 10"/>
                  <a:gd name="T74" fmla="*/ 11 w 14"/>
                  <a:gd name="T75" fmla="*/ 3 h 10"/>
                  <a:gd name="T76" fmla="*/ 11 w 14"/>
                  <a:gd name="T77" fmla="*/ 3 h 10"/>
                  <a:gd name="T78" fmla="*/ 11 w 14"/>
                  <a:gd name="T79" fmla="*/ 2 h 10"/>
                  <a:gd name="T80" fmla="*/ 12 w 14"/>
                  <a:gd name="T81" fmla="*/ 2 h 10"/>
                  <a:gd name="T82" fmla="*/ 12 w 14"/>
                  <a:gd name="T83" fmla="*/ 2 h 10"/>
                  <a:gd name="T84" fmla="*/ 12 w 14"/>
                  <a:gd name="T85" fmla="*/ 2 h 10"/>
                  <a:gd name="T86" fmla="*/ 12 w 14"/>
                  <a:gd name="T87" fmla="*/ 2 h 10"/>
                  <a:gd name="T88" fmla="*/ 13 w 14"/>
                  <a:gd name="T89" fmla="*/ 1 h 10"/>
                  <a:gd name="T90" fmla="*/ 13 w 14"/>
                  <a:gd name="T91" fmla="*/ 1 h 10"/>
                  <a:gd name="T92" fmla="*/ 13 w 14"/>
                  <a:gd name="T93" fmla="*/ 1 h 10"/>
                  <a:gd name="T94" fmla="*/ 14 w 14"/>
                  <a:gd name="T95" fmla="*/ 1 h 10"/>
                  <a:gd name="T96" fmla="*/ 14 w 14"/>
                  <a:gd name="T97" fmla="*/ 0 h 10"/>
                  <a:gd name="T98" fmla="*/ 14 w 14"/>
                  <a:gd name="T9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0" name="Freeform 332"/>
              <p:cNvSpPr>
                <a:spLocks/>
              </p:cNvSpPr>
              <p:nvPr/>
            </p:nvSpPr>
            <p:spPr bwMode="auto">
              <a:xfrm>
                <a:off x="5270" y="1367"/>
                <a:ext cx="15" cy="9"/>
              </a:xfrm>
              <a:custGeom>
                <a:avLst/>
                <a:gdLst>
                  <a:gd name="T0" fmla="*/ 0 w 15"/>
                  <a:gd name="T1" fmla="*/ 9 h 9"/>
                  <a:gd name="T2" fmla="*/ 1 w 15"/>
                  <a:gd name="T3" fmla="*/ 9 h 9"/>
                  <a:gd name="T4" fmla="*/ 1 w 15"/>
                  <a:gd name="T5" fmla="*/ 9 h 9"/>
                  <a:gd name="T6" fmla="*/ 1 w 15"/>
                  <a:gd name="T7" fmla="*/ 9 h 9"/>
                  <a:gd name="T8" fmla="*/ 2 w 15"/>
                  <a:gd name="T9" fmla="*/ 9 h 9"/>
                  <a:gd name="T10" fmla="*/ 2 w 15"/>
                  <a:gd name="T11" fmla="*/ 8 h 9"/>
                  <a:gd name="T12" fmla="*/ 2 w 15"/>
                  <a:gd name="T13" fmla="*/ 8 h 9"/>
                  <a:gd name="T14" fmla="*/ 2 w 15"/>
                  <a:gd name="T15" fmla="*/ 8 h 9"/>
                  <a:gd name="T16" fmla="*/ 3 w 15"/>
                  <a:gd name="T17" fmla="*/ 8 h 9"/>
                  <a:gd name="T18" fmla="*/ 3 w 15"/>
                  <a:gd name="T19" fmla="*/ 8 h 9"/>
                  <a:gd name="T20" fmla="*/ 3 w 15"/>
                  <a:gd name="T21" fmla="*/ 7 h 9"/>
                  <a:gd name="T22" fmla="*/ 4 w 15"/>
                  <a:gd name="T23" fmla="*/ 7 h 9"/>
                  <a:gd name="T24" fmla="*/ 4 w 15"/>
                  <a:gd name="T25" fmla="*/ 7 h 9"/>
                  <a:gd name="T26" fmla="*/ 4 w 15"/>
                  <a:gd name="T27" fmla="*/ 7 h 9"/>
                  <a:gd name="T28" fmla="*/ 5 w 15"/>
                  <a:gd name="T29" fmla="*/ 7 h 9"/>
                  <a:gd name="T30" fmla="*/ 5 w 15"/>
                  <a:gd name="T31" fmla="*/ 7 h 9"/>
                  <a:gd name="T32" fmla="*/ 5 w 15"/>
                  <a:gd name="T33" fmla="*/ 6 h 9"/>
                  <a:gd name="T34" fmla="*/ 5 w 15"/>
                  <a:gd name="T35" fmla="*/ 6 h 9"/>
                  <a:gd name="T36" fmla="*/ 6 w 15"/>
                  <a:gd name="T37" fmla="*/ 6 h 9"/>
                  <a:gd name="T38" fmla="*/ 6 w 15"/>
                  <a:gd name="T39" fmla="*/ 6 h 9"/>
                  <a:gd name="T40" fmla="*/ 6 w 15"/>
                  <a:gd name="T41" fmla="*/ 6 h 9"/>
                  <a:gd name="T42" fmla="*/ 7 w 15"/>
                  <a:gd name="T43" fmla="*/ 6 h 9"/>
                  <a:gd name="T44" fmla="*/ 7 w 15"/>
                  <a:gd name="T45" fmla="*/ 6 h 9"/>
                  <a:gd name="T46" fmla="*/ 7 w 15"/>
                  <a:gd name="T47" fmla="*/ 5 h 9"/>
                  <a:gd name="T48" fmla="*/ 7 w 15"/>
                  <a:gd name="T49" fmla="*/ 5 h 9"/>
                  <a:gd name="T50" fmla="*/ 8 w 15"/>
                  <a:gd name="T51" fmla="*/ 5 h 9"/>
                  <a:gd name="T52" fmla="*/ 8 w 15"/>
                  <a:gd name="T53" fmla="*/ 5 h 9"/>
                  <a:gd name="T54" fmla="*/ 8 w 15"/>
                  <a:gd name="T55" fmla="*/ 4 h 9"/>
                  <a:gd name="T56" fmla="*/ 9 w 15"/>
                  <a:gd name="T57" fmla="*/ 4 h 9"/>
                  <a:gd name="T58" fmla="*/ 9 w 15"/>
                  <a:gd name="T59" fmla="*/ 4 h 9"/>
                  <a:gd name="T60" fmla="*/ 9 w 15"/>
                  <a:gd name="T61" fmla="*/ 4 h 9"/>
                  <a:gd name="T62" fmla="*/ 9 w 15"/>
                  <a:gd name="T63" fmla="*/ 4 h 9"/>
                  <a:gd name="T64" fmla="*/ 10 w 15"/>
                  <a:gd name="T65" fmla="*/ 3 h 9"/>
                  <a:gd name="T66" fmla="*/ 10 w 15"/>
                  <a:gd name="T67" fmla="*/ 3 h 9"/>
                  <a:gd name="T68" fmla="*/ 10 w 15"/>
                  <a:gd name="T69" fmla="*/ 3 h 9"/>
                  <a:gd name="T70" fmla="*/ 11 w 15"/>
                  <a:gd name="T71" fmla="*/ 3 h 9"/>
                  <a:gd name="T72" fmla="*/ 11 w 15"/>
                  <a:gd name="T73" fmla="*/ 3 h 9"/>
                  <a:gd name="T74" fmla="*/ 11 w 15"/>
                  <a:gd name="T75" fmla="*/ 2 h 9"/>
                  <a:gd name="T76" fmla="*/ 11 w 15"/>
                  <a:gd name="T77" fmla="*/ 2 h 9"/>
                  <a:gd name="T78" fmla="*/ 12 w 15"/>
                  <a:gd name="T79" fmla="*/ 2 h 9"/>
                  <a:gd name="T80" fmla="*/ 12 w 15"/>
                  <a:gd name="T81" fmla="*/ 2 h 9"/>
                  <a:gd name="T82" fmla="*/ 12 w 15"/>
                  <a:gd name="T83" fmla="*/ 1 h 9"/>
                  <a:gd name="T84" fmla="*/ 13 w 15"/>
                  <a:gd name="T85" fmla="*/ 1 h 9"/>
                  <a:gd name="T86" fmla="*/ 13 w 15"/>
                  <a:gd name="T87" fmla="*/ 1 h 9"/>
                  <a:gd name="T88" fmla="*/ 13 w 15"/>
                  <a:gd name="T89" fmla="*/ 1 h 9"/>
                  <a:gd name="T90" fmla="*/ 14 w 15"/>
                  <a:gd name="T91" fmla="*/ 0 h 9"/>
                  <a:gd name="T92" fmla="*/ 14 w 15"/>
                  <a:gd name="T93" fmla="*/ 0 h 9"/>
                  <a:gd name="T94" fmla="*/ 14 w 15"/>
                  <a:gd name="T95" fmla="*/ 0 h 9"/>
                  <a:gd name="T96" fmla="*/ 14 w 15"/>
                  <a:gd name="T97" fmla="*/ 0 h 9"/>
                  <a:gd name="T98" fmla="*/ 15 w 15"/>
                  <a:gd name="T9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9">
                    <a:moveTo>
                      <a:pt x="0" y="9"/>
                    </a:moveTo>
                    <a:lnTo>
                      <a:pt x="0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1" name="Freeform 333"/>
              <p:cNvSpPr>
                <a:spLocks/>
              </p:cNvSpPr>
              <p:nvPr/>
            </p:nvSpPr>
            <p:spPr bwMode="auto">
              <a:xfrm>
                <a:off x="5285" y="1354"/>
                <a:ext cx="14" cy="13"/>
              </a:xfrm>
              <a:custGeom>
                <a:avLst/>
                <a:gdLst>
                  <a:gd name="T0" fmla="*/ 0 w 14"/>
                  <a:gd name="T1" fmla="*/ 12 h 13"/>
                  <a:gd name="T2" fmla="*/ 0 w 14"/>
                  <a:gd name="T3" fmla="*/ 12 h 13"/>
                  <a:gd name="T4" fmla="*/ 0 w 14"/>
                  <a:gd name="T5" fmla="*/ 12 h 13"/>
                  <a:gd name="T6" fmla="*/ 1 w 14"/>
                  <a:gd name="T7" fmla="*/ 12 h 13"/>
                  <a:gd name="T8" fmla="*/ 1 w 14"/>
                  <a:gd name="T9" fmla="*/ 11 h 13"/>
                  <a:gd name="T10" fmla="*/ 1 w 14"/>
                  <a:gd name="T11" fmla="*/ 11 h 13"/>
                  <a:gd name="T12" fmla="*/ 2 w 14"/>
                  <a:gd name="T13" fmla="*/ 11 h 13"/>
                  <a:gd name="T14" fmla="*/ 2 w 14"/>
                  <a:gd name="T15" fmla="*/ 11 h 13"/>
                  <a:gd name="T16" fmla="*/ 2 w 14"/>
                  <a:gd name="T17" fmla="*/ 10 h 13"/>
                  <a:gd name="T18" fmla="*/ 2 w 14"/>
                  <a:gd name="T19" fmla="*/ 10 h 13"/>
                  <a:gd name="T20" fmla="*/ 3 w 14"/>
                  <a:gd name="T21" fmla="*/ 10 h 13"/>
                  <a:gd name="T22" fmla="*/ 3 w 14"/>
                  <a:gd name="T23" fmla="*/ 10 h 13"/>
                  <a:gd name="T24" fmla="*/ 3 w 14"/>
                  <a:gd name="T25" fmla="*/ 9 h 13"/>
                  <a:gd name="T26" fmla="*/ 4 w 14"/>
                  <a:gd name="T27" fmla="*/ 9 h 13"/>
                  <a:gd name="T28" fmla="*/ 4 w 14"/>
                  <a:gd name="T29" fmla="*/ 9 h 13"/>
                  <a:gd name="T30" fmla="*/ 4 w 14"/>
                  <a:gd name="T31" fmla="*/ 8 h 13"/>
                  <a:gd name="T32" fmla="*/ 5 w 14"/>
                  <a:gd name="T33" fmla="*/ 8 h 13"/>
                  <a:gd name="T34" fmla="*/ 5 w 14"/>
                  <a:gd name="T35" fmla="*/ 8 h 13"/>
                  <a:gd name="T36" fmla="*/ 5 w 14"/>
                  <a:gd name="T37" fmla="*/ 8 h 13"/>
                  <a:gd name="T38" fmla="*/ 5 w 14"/>
                  <a:gd name="T39" fmla="*/ 7 h 13"/>
                  <a:gd name="T40" fmla="*/ 6 w 14"/>
                  <a:gd name="T41" fmla="*/ 7 h 13"/>
                  <a:gd name="T42" fmla="*/ 6 w 14"/>
                  <a:gd name="T43" fmla="*/ 7 h 13"/>
                  <a:gd name="T44" fmla="*/ 6 w 14"/>
                  <a:gd name="T45" fmla="*/ 7 h 13"/>
                  <a:gd name="T46" fmla="*/ 7 w 14"/>
                  <a:gd name="T47" fmla="*/ 6 h 13"/>
                  <a:gd name="T48" fmla="*/ 7 w 14"/>
                  <a:gd name="T49" fmla="*/ 6 h 13"/>
                  <a:gd name="T50" fmla="*/ 7 w 14"/>
                  <a:gd name="T51" fmla="*/ 6 h 13"/>
                  <a:gd name="T52" fmla="*/ 8 w 14"/>
                  <a:gd name="T53" fmla="*/ 6 h 13"/>
                  <a:gd name="T54" fmla="*/ 8 w 14"/>
                  <a:gd name="T55" fmla="*/ 5 h 13"/>
                  <a:gd name="T56" fmla="*/ 8 w 14"/>
                  <a:gd name="T57" fmla="*/ 5 h 13"/>
                  <a:gd name="T58" fmla="*/ 8 w 14"/>
                  <a:gd name="T59" fmla="*/ 5 h 13"/>
                  <a:gd name="T60" fmla="*/ 9 w 14"/>
                  <a:gd name="T61" fmla="*/ 5 h 13"/>
                  <a:gd name="T62" fmla="*/ 9 w 14"/>
                  <a:gd name="T63" fmla="*/ 4 h 13"/>
                  <a:gd name="T64" fmla="*/ 9 w 14"/>
                  <a:gd name="T65" fmla="*/ 4 h 13"/>
                  <a:gd name="T66" fmla="*/ 10 w 14"/>
                  <a:gd name="T67" fmla="*/ 4 h 13"/>
                  <a:gd name="T68" fmla="*/ 10 w 14"/>
                  <a:gd name="T69" fmla="*/ 3 h 13"/>
                  <a:gd name="T70" fmla="*/ 10 w 14"/>
                  <a:gd name="T71" fmla="*/ 4 h 13"/>
                  <a:gd name="T72" fmla="*/ 11 w 14"/>
                  <a:gd name="T73" fmla="*/ 3 h 13"/>
                  <a:gd name="T74" fmla="*/ 11 w 14"/>
                  <a:gd name="T75" fmla="*/ 3 h 13"/>
                  <a:gd name="T76" fmla="*/ 11 w 14"/>
                  <a:gd name="T77" fmla="*/ 3 h 13"/>
                  <a:gd name="T78" fmla="*/ 11 w 14"/>
                  <a:gd name="T79" fmla="*/ 2 h 13"/>
                  <a:gd name="T80" fmla="*/ 12 w 14"/>
                  <a:gd name="T81" fmla="*/ 2 h 13"/>
                  <a:gd name="T82" fmla="*/ 12 w 14"/>
                  <a:gd name="T83" fmla="*/ 2 h 13"/>
                  <a:gd name="T84" fmla="*/ 12 w 14"/>
                  <a:gd name="T85" fmla="*/ 2 h 13"/>
                  <a:gd name="T86" fmla="*/ 13 w 14"/>
                  <a:gd name="T87" fmla="*/ 1 h 13"/>
                  <a:gd name="T88" fmla="*/ 13 w 14"/>
                  <a:gd name="T89" fmla="*/ 1 h 13"/>
                  <a:gd name="T90" fmla="*/ 13 w 14"/>
                  <a:gd name="T91" fmla="*/ 1 h 13"/>
                  <a:gd name="T92" fmla="*/ 13 w 14"/>
                  <a:gd name="T93" fmla="*/ 1 h 13"/>
                  <a:gd name="T94" fmla="*/ 14 w 14"/>
                  <a:gd name="T95" fmla="*/ 1 h 13"/>
                  <a:gd name="T96" fmla="*/ 14 w 14"/>
                  <a:gd name="T97" fmla="*/ 1 h 13"/>
                  <a:gd name="T98" fmla="*/ 14 w 14"/>
                  <a:gd name="T9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2" name="Freeform 334"/>
              <p:cNvSpPr>
                <a:spLocks/>
              </p:cNvSpPr>
              <p:nvPr/>
            </p:nvSpPr>
            <p:spPr bwMode="auto">
              <a:xfrm>
                <a:off x="5299" y="1346"/>
                <a:ext cx="15" cy="8"/>
              </a:xfrm>
              <a:custGeom>
                <a:avLst/>
                <a:gdLst>
                  <a:gd name="T0" fmla="*/ 0 w 15"/>
                  <a:gd name="T1" fmla="*/ 8 h 8"/>
                  <a:gd name="T2" fmla="*/ 1 w 15"/>
                  <a:gd name="T3" fmla="*/ 8 h 8"/>
                  <a:gd name="T4" fmla="*/ 1 w 15"/>
                  <a:gd name="T5" fmla="*/ 8 h 8"/>
                  <a:gd name="T6" fmla="*/ 1 w 15"/>
                  <a:gd name="T7" fmla="*/ 8 h 8"/>
                  <a:gd name="T8" fmla="*/ 2 w 15"/>
                  <a:gd name="T9" fmla="*/ 7 h 8"/>
                  <a:gd name="T10" fmla="*/ 2 w 15"/>
                  <a:gd name="T11" fmla="*/ 7 h 8"/>
                  <a:gd name="T12" fmla="*/ 2 w 15"/>
                  <a:gd name="T13" fmla="*/ 7 h 8"/>
                  <a:gd name="T14" fmla="*/ 3 w 15"/>
                  <a:gd name="T15" fmla="*/ 7 h 8"/>
                  <a:gd name="T16" fmla="*/ 3 w 15"/>
                  <a:gd name="T17" fmla="*/ 7 h 8"/>
                  <a:gd name="T18" fmla="*/ 3 w 15"/>
                  <a:gd name="T19" fmla="*/ 6 h 8"/>
                  <a:gd name="T20" fmla="*/ 3 w 15"/>
                  <a:gd name="T21" fmla="*/ 6 h 8"/>
                  <a:gd name="T22" fmla="*/ 4 w 15"/>
                  <a:gd name="T23" fmla="*/ 6 h 8"/>
                  <a:gd name="T24" fmla="*/ 4 w 15"/>
                  <a:gd name="T25" fmla="*/ 6 h 8"/>
                  <a:gd name="T26" fmla="*/ 4 w 15"/>
                  <a:gd name="T27" fmla="*/ 6 h 8"/>
                  <a:gd name="T28" fmla="*/ 5 w 15"/>
                  <a:gd name="T29" fmla="*/ 5 h 8"/>
                  <a:gd name="T30" fmla="*/ 5 w 15"/>
                  <a:gd name="T31" fmla="*/ 5 h 8"/>
                  <a:gd name="T32" fmla="*/ 5 w 15"/>
                  <a:gd name="T33" fmla="*/ 5 h 8"/>
                  <a:gd name="T34" fmla="*/ 5 w 15"/>
                  <a:gd name="T35" fmla="*/ 5 h 8"/>
                  <a:gd name="T36" fmla="*/ 6 w 15"/>
                  <a:gd name="T37" fmla="*/ 5 h 8"/>
                  <a:gd name="T38" fmla="*/ 6 w 15"/>
                  <a:gd name="T39" fmla="*/ 5 h 8"/>
                  <a:gd name="T40" fmla="*/ 6 w 15"/>
                  <a:gd name="T41" fmla="*/ 4 h 8"/>
                  <a:gd name="T42" fmla="*/ 7 w 15"/>
                  <a:gd name="T43" fmla="*/ 4 h 8"/>
                  <a:gd name="T44" fmla="*/ 7 w 15"/>
                  <a:gd name="T45" fmla="*/ 4 h 8"/>
                  <a:gd name="T46" fmla="*/ 7 w 15"/>
                  <a:gd name="T47" fmla="*/ 4 h 8"/>
                  <a:gd name="T48" fmla="*/ 7 w 15"/>
                  <a:gd name="T49" fmla="*/ 4 h 8"/>
                  <a:gd name="T50" fmla="*/ 8 w 15"/>
                  <a:gd name="T51" fmla="*/ 3 h 8"/>
                  <a:gd name="T52" fmla="*/ 8 w 15"/>
                  <a:gd name="T53" fmla="*/ 3 h 8"/>
                  <a:gd name="T54" fmla="*/ 8 w 15"/>
                  <a:gd name="T55" fmla="*/ 3 h 8"/>
                  <a:gd name="T56" fmla="*/ 9 w 15"/>
                  <a:gd name="T57" fmla="*/ 3 h 8"/>
                  <a:gd name="T58" fmla="*/ 9 w 15"/>
                  <a:gd name="T59" fmla="*/ 2 h 8"/>
                  <a:gd name="T60" fmla="*/ 9 w 15"/>
                  <a:gd name="T61" fmla="*/ 2 h 8"/>
                  <a:gd name="T62" fmla="*/ 9 w 15"/>
                  <a:gd name="T63" fmla="*/ 2 h 8"/>
                  <a:gd name="T64" fmla="*/ 10 w 15"/>
                  <a:gd name="T65" fmla="*/ 2 h 8"/>
                  <a:gd name="T66" fmla="*/ 10 w 15"/>
                  <a:gd name="T67" fmla="*/ 1 h 8"/>
                  <a:gd name="T68" fmla="*/ 10 w 15"/>
                  <a:gd name="T69" fmla="*/ 1 h 8"/>
                  <a:gd name="T70" fmla="*/ 11 w 15"/>
                  <a:gd name="T71" fmla="*/ 1 h 8"/>
                  <a:gd name="T72" fmla="*/ 11 w 15"/>
                  <a:gd name="T73" fmla="*/ 1 h 8"/>
                  <a:gd name="T74" fmla="*/ 11 w 15"/>
                  <a:gd name="T75" fmla="*/ 1 h 8"/>
                  <a:gd name="T76" fmla="*/ 12 w 15"/>
                  <a:gd name="T77" fmla="*/ 1 h 8"/>
                  <a:gd name="T78" fmla="*/ 12 w 15"/>
                  <a:gd name="T79" fmla="*/ 1 h 8"/>
                  <a:gd name="T80" fmla="*/ 12 w 15"/>
                  <a:gd name="T81" fmla="*/ 1 h 8"/>
                  <a:gd name="T82" fmla="*/ 12 w 15"/>
                  <a:gd name="T83" fmla="*/ 1 h 8"/>
                  <a:gd name="T84" fmla="*/ 13 w 15"/>
                  <a:gd name="T85" fmla="*/ 1 h 8"/>
                  <a:gd name="T86" fmla="*/ 13 w 15"/>
                  <a:gd name="T87" fmla="*/ 0 h 8"/>
                  <a:gd name="T88" fmla="*/ 13 w 15"/>
                  <a:gd name="T89" fmla="*/ 0 h 8"/>
                  <a:gd name="T90" fmla="*/ 14 w 15"/>
                  <a:gd name="T91" fmla="*/ 0 h 8"/>
                  <a:gd name="T92" fmla="*/ 14 w 15"/>
                  <a:gd name="T93" fmla="*/ 0 h 8"/>
                  <a:gd name="T94" fmla="*/ 14 w 15"/>
                  <a:gd name="T95" fmla="*/ 0 h 8"/>
                  <a:gd name="T96" fmla="*/ 15 w 15"/>
                  <a:gd name="T97" fmla="*/ 0 h 8"/>
                  <a:gd name="T98" fmla="*/ 15 w 15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8">
                    <a:moveTo>
                      <a:pt x="0" y="8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3" name="Freeform 335"/>
              <p:cNvSpPr>
                <a:spLocks/>
              </p:cNvSpPr>
              <p:nvPr/>
            </p:nvSpPr>
            <p:spPr bwMode="auto">
              <a:xfrm>
                <a:off x="5314" y="1342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0 w 14"/>
                  <a:gd name="T5" fmla="*/ 4 h 4"/>
                  <a:gd name="T6" fmla="*/ 1 w 14"/>
                  <a:gd name="T7" fmla="*/ 4 h 4"/>
                  <a:gd name="T8" fmla="*/ 1 w 14"/>
                  <a:gd name="T9" fmla="*/ 3 h 4"/>
                  <a:gd name="T10" fmla="*/ 1 w 14"/>
                  <a:gd name="T11" fmla="*/ 3 h 4"/>
                  <a:gd name="T12" fmla="*/ 2 w 14"/>
                  <a:gd name="T13" fmla="*/ 3 h 4"/>
                  <a:gd name="T14" fmla="*/ 2 w 14"/>
                  <a:gd name="T15" fmla="*/ 3 h 4"/>
                  <a:gd name="T16" fmla="*/ 2 w 14"/>
                  <a:gd name="T17" fmla="*/ 3 h 4"/>
                  <a:gd name="T18" fmla="*/ 3 w 14"/>
                  <a:gd name="T19" fmla="*/ 3 h 4"/>
                  <a:gd name="T20" fmla="*/ 3 w 14"/>
                  <a:gd name="T21" fmla="*/ 3 h 4"/>
                  <a:gd name="T22" fmla="*/ 3 w 14"/>
                  <a:gd name="T23" fmla="*/ 3 h 4"/>
                  <a:gd name="T24" fmla="*/ 3 w 14"/>
                  <a:gd name="T25" fmla="*/ 3 h 4"/>
                  <a:gd name="T26" fmla="*/ 4 w 14"/>
                  <a:gd name="T27" fmla="*/ 3 h 4"/>
                  <a:gd name="T28" fmla="*/ 4 w 14"/>
                  <a:gd name="T29" fmla="*/ 3 h 4"/>
                  <a:gd name="T30" fmla="*/ 4 w 14"/>
                  <a:gd name="T31" fmla="*/ 3 h 4"/>
                  <a:gd name="T32" fmla="*/ 5 w 14"/>
                  <a:gd name="T33" fmla="*/ 3 h 4"/>
                  <a:gd name="T34" fmla="*/ 5 w 14"/>
                  <a:gd name="T35" fmla="*/ 3 h 4"/>
                  <a:gd name="T36" fmla="*/ 5 w 14"/>
                  <a:gd name="T37" fmla="*/ 3 h 4"/>
                  <a:gd name="T38" fmla="*/ 5 w 14"/>
                  <a:gd name="T39" fmla="*/ 3 h 4"/>
                  <a:gd name="T40" fmla="*/ 6 w 14"/>
                  <a:gd name="T41" fmla="*/ 3 h 4"/>
                  <a:gd name="T42" fmla="*/ 6 w 14"/>
                  <a:gd name="T43" fmla="*/ 2 h 4"/>
                  <a:gd name="T44" fmla="*/ 6 w 14"/>
                  <a:gd name="T45" fmla="*/ 2 h 4"/>
                  <a:gd name="T46" fmla="*/ 6 w 14"/>
                  <a:gd name="T47" fmla="*/ 2 h 4"/>
                  <a:gd name="T48" fmla="*/ 7 w 14"/>
                  <a:gd name="T49" fmla="*/ 2 h 4"/>
                  <a:gd name="T50" fmla="*/ 7 w 14"/>
                  <a:gd name="T51" fmla="*/ 2 h 4"/>
                  <a:gd name="T52" fmla="*/ 7 w 14"/>
                  <a:gd name="T53" fmla="*/ 2 h 4"/>
                  <a:gd name="T54" fmla="*/ 8 w 14"/>
                  <a:gd name="T55" fmla="*/ 2 h 4"/>
                  <a:gd name="T56" fmla="*/ 8 w 14"/>
                  <a:gd name="T57" fmla="*/ 2 h 4"/>
                  <a:gd name="T58" fmla="*/ 8 w 14"/>
                  <a:gd name="T59" fmla="*/ 2 h 4"/>
                  <a:gd name="T60" fmla="*/ 9 w 14"/>
                  <a:gd name="T61" fmla="*/ 2 h 4"/>
                  <a:gd name="T62" fmla="*/ 9 w 14"/>
                  <a:gd name="T63" fmla="*/ 2 h 4"/>
                  <a:gd name="T64" fmla="*/ 9 w 14"/>
                  <a:gd name="T65" fmla="*/ 1 h 4"/>
                  <a:gd name="T66" fmla="*/ 9 w 14"/>
                  <a:gd name="T67" fmla="*/ 1 h 4"/>
                  <a:gd name="T68" fmla="*/ 10 w 14"/>
                  <a:gd name="T69" fmla="*/ 1 h 4"/>
                  <a:gd name="T70" fmla="*/ 10 w 14"/>
                  <a:gd name="T71" fmla="*/ 1 h 4"/>
                  <a:gd name="T72" fmla="*/ 10 w 14"/>
                  <a:gd name="T73" fmla="*/ 1 h 4"/>
                  <a:gd name="T74" fmla="*/ 11 w 14"/>
                  <a:gd name="T75" fmla="*/ 1 h 4"/>
                  <a:gd name="T76" fmla="*/ 11 w 14"/>
                  <a:gd name="T77" fmla="*/ 1 h 4"/>
                  <a:gd name="T78" fmla="*/ 11 w 14"/>
                  <a:gd name="T79" fmla="*/ 1 h 4"/>
                  <a:gd name="T80" fmla="*/ 12 w 14"/>
                  <a:gd name="T81" fmla="*/ 1 h 4"/>
                  <a:gd name="T82" fmla="*/ 12 w 14"/>
                  <a:gd name="T83" fmla="*/ 1 h 4"/>
                  <a:gd name="T84" fmla="*/ 12 w 14"/>
                  <a:gd name="T85" fmla="*/ 0 h 4"/>
                  <a:gd name="T86" fmla="*/ 12 w 14"/>
                  <a:gd name="T87" fmla="*/ 0 h 4"/>
                  <a:gd name="T88" fmla="*/ 13 w 14"/>
                  <a:gd name="T89" fmla="*/ 0 h 4"/>
                  <a:gd name="T90" fmla="*/ 13 w 14"/>
                  <a:gd name="T91" fmla="*/ 0 h 4"/>
                  <a:gd name="T92" fmla="*/ 13 w 14"/>
                  <a:gd name="T93" fmla="*/ 0 h 4"/>
                  <a:gd name="T94" fmla="*/ 14 w 14"/>
                  <a:gd name="T95" fmla="*/ 0 h 4"/>
                  <a:gd name="T96" fmla="*/ 14 w 14"/>
                  <a:gd name="T97" fmla="*/ 0 h 4"/>
                  <a:gd name="T98" fmla="*/ 14 w 14"/>
                  <a:gd name="T9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4" name="Freeform 336"/>
              <p:cNvSpPr>
                <a:spLocks/>
              </p:cNvSpPr>
              <p:nvPr/>
            </p:nvSpPr>
            <p:spPr bwMode="auto">
              <a:xfrm>
                <a:off x="5328" y="1336"/>
                <a:ext cx="15" cy="6"/>
              </a:xfrm>
              <a:custGeom>
                <a:avLst/>
                <a:gdLst>
                  <a:gd name="T0" fmla="*/ 0 w 15"/>
                  <a:gd name="T1" fmla="*/ 6 h 6"/>
                  <a:gd name="T2" fmla="*/ 1 w 15"/>
                  <a:gd name="T3" fmla="*/ 5 h 6"/>
                  <a:gd name="T4" fmla="*/ 1 w 15"/>
                  <a:gd name="T5" fmla="*/ 5 h 6"/>
                  <a:gd name="T6" fmla="*/ 1 w 15"/>
                  <a:gd name="T7" fmla="*/ 5 h 6"/>
                  <a:gd name="T8" fmla="*/ 1 w 15"/>
                  <a:gd name="T9" fmla="*/ 5 h 6"/>
                  <a:gd name="T10" fmla="*/ 2 w 15"/>
                  <a:gd name="T11" fmla="*/ 5 h 6"/>
                  <a:gd name="T12" fmla="*/ 2 w 15"/>
                  <a:gd name="T13" fmla="*/ 5 h 6"/>
                  <a:gd name="T14" fmla="*/ 2 w 15"/>
                  <a:gd name="T15" fmla="*/ 5 h 6"/>
                  <a:gd name="T16" fmla="*/ 3 w 15"/>
                  <a:gd name="T17" fmla="*/ 5 h 6"/>
                  <a:gd name="T18" fmla="*/ 3 w 15"/>
                  <a:gd name="T19" fmla="*/ 4 h 6"/>
                  <a:gd name="T20" fmla="*/ 3 w 15"/>
                  <a:gd name="T21" fmla="*/ 4 h 6"/>
                  <a:gd name="T22" fmla="*/ 3 w 15"/>
                  <a:gd name="T23" fmla="*/ 4 h 6"/>
                  <a:gd name="T24" fmla="*/ 4 w 15"/>
                  <a:gd name="T25" fmla="*/ 4 h 6"/>
                  <a:gd name="T26" fmla="*/ 4 w 15"/>
                  <a:gd name="T27" fmla="*/ 4 h 6"/>
                  <a:gd name="T28" fmla="*/ 4 w 15"/>
                  <a:gd name="T29" fmla="*/ 3 h 6"/>
                  <a:gd name="T30" fmla="*/ 5 w 15"/>
                  <a:gd name="T31" fmla="*/ 3 h 6"/>
                  <a:gd name="T32" fmla="*/ 5 w 15"/>
                  <a:gd name="T33" fmla="*/ 3 h 6"/>
                  <a:gd name="T34" fmla="*/ 5 w 15"/>
                  <a:gd name="T35" fmla="*/ 3 h 6"/>
                  <a:gd name="T36" fmla="*/ 6 w 15"/>
                  <a:gd name="T37" fmla="*/ 3 h 6"/>
                  <a:gd name="T38" fmla="*/ 6 w 15"/>
                  <a:gd name="T39" fmla="*/ 3 h 6"/>
                  <a:gd name="T40" fmla="*/ 6 w 15"/>
                  <a:gd name="T41" fmla="*/ 2 h 6"/>
                  <a:gd name="T42" fmla="*/ 6 w 15"/>
                  <a:gd name="T43" fmla="*/ 2 h 6"/>
                  <a:gd name="T44" fmla="*/ 7 w 15"/>
                  <a:gd name="T45" fmla="*/ 2 h 6"/>
                  <a:gd name="T46" fmla="*/ 7 w 15"/>
                  <a:gd name="T47" fmla="*/ 2 h 6"/>
                  <a:gd name="T48" fmla="*/ 7 w 15"/>
                  <a:gd name="T49" fmla="*/ 2 h 6"/>
                  <a:gd name="T50" fmla="*/ 8 w 15"/>
                  <a:gd name="T51" fmla="*/ 1 h 6"/>
                  <a:gd name="T52" fmla="*/ 8 w 15"/>
                  <a:gd name="T53" fmla="*/ 1 h 6"/>
                  <a:gd name="T54" fmla="*/ 8 w 15"/>
                  <a:gd name="T55" fmla="*/ 1 h 6"/>
                  <a:gd name="T56" fmla="*/ 9 w 15"/>
                  <a:gd name="T57" fmla="*/ 1 h 6"/>
                  <a:gd name="T58" fmla="*/ 9 w 15"/>
                  <a:gd name="T59" fmla="*/ 1 h 6"/>
                  <a:gd name="T60" fmla="*/ 9 w 15"/>
                  <a:gd name="T61" fmla="*/ 1 h 6"/>
                  <a:gd name="T62" fmla="*/ 9 w 15"/>
                  <a:gd name="T63" fmla="*/ 0 h 6"/>
                  <a:gd name="T64" fmla="*/ 10 w 15"/>
                  <a:gd name="T65" fmla="*/ 0 h 6"/>
                  <a:gd name="T66" fmla="*/ 10 w 15"/>
                  <a:gd name="T67" fmla="*/ 0 h 6"/>
                  <a:gd name="T68" fmla="*/ 10 w 15"/>
                  <a:gd name="T69" fmla="*/ 0 h 6"/>
                  <a:gd name="T70" fmla="*/ 11 w 15"/>
                  <a:gd name="T71" fmla="*/ 0 h 6"/>
                  <a:gd name="T72" fmla="*/ 11 w 15"/>
                  <a:gd name="T73" fmla="*/ 0 h 6"/>
                  <a:gd name="T74" fmla="*/ 11 w 15"/>
                  <a:gd name="T75" fmla="*/ 0 h 6"/>
                  <a:gd name="T76" fmla="*/ 12 w 15"/>
                  <a:gd name="T77" fmla="*/ 1 h 6"/>
                  <a:gd name="T78" fmla="*/ 12 w 15"/>
                  <a:gd name="T79" fmla="*/ 1 h 6"/>
                  <a:gd name="T80" fmla="*/ 12 w 15"/>
                  <a:gd name="T81" fmla="*/ 1 h 6"/>
                  <a:gd name="T82" fmla="*/ 12 w 15"/>
                  <a:gd name="T83" fmla="*/ 1 h 6"/>
                  <a:gd name="T84" fmla="*/ 13 w 15"/>
                  <a:gd name="T85" fmla="*/ 1 h 6"/>
                  <a:gd name="T86" fmla="*/ 13 w 15"/>
                  <a:gd name="T87" fmla="*/ 1 h 6"/>
                  <a:gd name="T88" fmla="*/ 13 w 15"/>
                  <a:gd name="T89" fmla="*/ 1 h 6"/>
                  <a:gd name="T90" fmla="*/ 14 w 15"/>
                  <a:gd name="T91" fmla="*/ 1 h 6"/>
                  <a:gd name="T92" fmla="*/ 14 w 15"/>
                  <a:gd name="T93" fmla="*/ 1 h 6"/>
                  <a:gd name="T94" fmla="*/ 14 w 15"/>
                  <a:gd name="T95" fmla="*/ 1 h 6"/>
                  <a:gd name="T96" fmla="*/ 14 w 15"/>
                  <a:gd name="T97" fmla="*/ 1 h 6"/>
                  <a:gd name="T98" fmla="*/ 15 w 15"/>
                  <a:gd name="T9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5" name="Freeform 337"/>
              <p:cNvSpPr>
                <a:spLocks/>
              </p:cNvSpPr>
              <p:nvPr/>
            </p:nvSpPr>
            <p:spPr bwMode="auto">
              <a:xfrm>
                <a:off x="5343" y="133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1 h 1"/>
                  <a:gd name="T4" fmla="*/ 0 w 14"/>
                  <a:gd name="T5" fmla="*/ 1 h 1"/>
                  <a:gd name="T6" fmla="*/ 1 w 14"/>
                  <a:gd name="T7" fmla="*/ 1 h 1"/>
                  <a:gd name="T8" fmla="*/ 1 w 14"/>
                  <a:gd name="T9" fmla="*/ 1 h 1"/>
                  <a:gd name="T10" fmla="*/ 1 w 14"/>
                  <a:gd name="T11" fmla="*/ 1 h 1"/>
                  <a:gd name="T12" fmla="*/ 2 w 14"/>
                  <a:gd name="T13" fmla="*/ 1 h 1"/>
                  <a:gd name="T14" fmla="*/ 2 w 14"/>
                  <a:gd name="T15" fmla="*/ 1 h 1"/>
                  <a:gd name="T16" fmla="*/ 2 w 14"/>
                  <a:gd name="T17" fmla="*/ 1 h 1"/>
                  <a:gd name="T18" fmla="*/ 3 w 14"/>
                  <a:gd name="T19" fmla="*/ 1 h 1"/>
                  <a:gd name="T20" fmla="*/ 3 w 14"/>
                  <a:gd name="T21" fmla="*/ 1 h 1"/>
                  <a:gd name="T22" fmla="*/ 3 w 14"/>
                  <a:gd name="T23" fmla="*/ 1 h 1"/>
                  <a:gd name="T24" fmla="*/ 3 w 14"/>
                  <a:gd name="T25" fmla="*/ 1 h 1"/>
                  <a:gd name="T26" fmla="*/ 4 w 14"/>
                  <a:gd name="T27" fmla="*/ 1 h 1"/>
                  <a:gd name="T28" fmla="*/ 4 w 14"/>
                  <a:gd name="T29" fmla="*/ 0 h 1"/>
                  <a:gd name="T30" fmla="*/ 4 w 14"/>
                  <a:gd name="T31" fmla="*/ 0 h 1"/>
                  <a:gd name="T32" fmla="*/ 5 w 14"/>
                  <a:gd name="T33" fmla="*/ 1 h 1"/>
                  <a:gd name="T34" fmla="*/ 5 w 14"/>
                  <a:gd name="T35" fmla="*/ 1 h 1"/>
                  <a:gd name="T36" fmla="*/ 5 w 14"/>
                  <a:gd name="T37" fmla="*/ 0 h 1"/>
                  <a:gd name="T38" fmla="*/ 6 w 14"/>
                  <a:gd name="T39" fmla="*/ 0 h 1"/>
                  <a:gd name="T40" fmla="*/ 6 w 14"/>
                  <a:gd name="T41" fmla="*/ 0 h 1"/>
                  <a:gd name="T42" fmla="*/ 6 w 14"/>
                  <a:gd name="T43" fmla="*/ 0 h 1"/>
                  <a:gd name="T44" fmla="*/ 6 w 14"/>
                  <a:gd name="T45" fmla="*/ 0 h 1"/>
                  <a:gd name="T46" fmla="*/ 7 w 14"/>
                  <a:gd name="T47" fmla="*/ 0 h 1"/>
                  <a:gd name="T48" fmla="*/ 7 w 14"/>
                  <a:gd name="T49" fmla="*/ 0 h 1"/>
                  <a:gd name="T50" fmla="*/ 7 w 14"/>
                  <a:gd name="T51" fmla="*/ 0 h 1"/>
                  <a:gd name="T52" fmla="*/ 8 w 14"/>
                  <a:gd name="T53" fmla="*/ 1 h 1"/>
                  <a:gd name="T54" fmla="*/ 8 w 14"/>
                  <a:gd name="T55" fmla="*/ 1 h 1"/>
                  <a:gd name="T56" fmla="*/ 8 w 14"/>
                  <a:gd name="T57" fmla="*/ 1 h 1"/>
                  <a:gd name="T58" fmla="*/ 8 w 14"/>
                  <a:gd name="T59" fmla="*/ 1 h 1"/>
                  <a:gd name="T60" fmla="*/ 9 w 14"/>
                  <a:gd name="T61" fmla="*/ 1 h 1"/>
                  <a:gd name="T62" fmla="*/ 9 w 14"/>
                  <a:gd name="T63" fmla="*/ 1 h 1"/>
                  <a:gd name="T64" fmla="*/ 9 w 14"/>
                  <a:gd name="T65" fmla="*/ 1 h 1"/>
                  <a:gd name="T66" fmla="*/ 10 w 14"/>
                  <a:gd name="T67" fmla="*/ 1 h 1"/>
                  <a:gd name="T68" fmla="*/ 10 w 14"/>
                  <a:gd name="T69" fmla="*/ 1 h 1"/>
                  <a:gd name="T70" fmla="*/ 10 w 14"/>
                  <a:gd name="T71" fmla="*/ 1 h 1"/>
                  <a:gd name="T72" fmla="*/ 10 w 14"/>
                  <a:gd name="T73" fmla="*/ 1 h 1"/>
                  <a:gd name="T74" fmla="*/ 11 w 14"/>
                  <a:gd name="T75" fmla="*/ 1 h 1"/>
                  <a:gd name="T76" fmla="*/ 11 w 14"/>
                  <a:gd name="T77" fmla="*/ 1 h 1"/>
                  <a:gd name="T78" fmla="*/ 11 w 14"/>
                  <a:gd name="T79" fmla="*/ 0 h 1"/>
                  <a:gd name="T80" fmla="*/ 12 w 14"/>
                  <a:gd name="T81" fmla="*/ 0 h 1"/>
                  <a:gd name="T82" fmla="*/ 12 w 14"/>
                  <a:gd name="T83" fmla="*/ 0 h 1"/>
                  <a:gd name="T84" fmla="*/ 12 w 14"/>
                  <a:gd name="T85" fmla="*/ 0 h 1"/>
                  <a:gd name="T86" fmla="*/ 12 w 14"/>
                  <a:gd name="T87" fmla="*/ 0 h 1"/>
                  <a:gd name="T88" fmla="*/ 13 w 14"/>
                  <a:gd name="T89" fmla="*/ 0 h 1"/>
                  <a:gd name="T90" fmla="*/ 13 w 14"/>
                  <a:gd name="T91" fmla="*/ 0 h 1"/>
                  <a:gd name="T92" fmla="*/ 13 w 14"/>
                  <a:gd name="T93" fmla="*/ 0 h 1"/>
                  <a:gd name="T94" fmla="*/ 14 w 14"/>
                  <a:gd name="T95" fmla="*/ 0 h 1"/>
                  <a:gd name="T96" fmla="*/ 14 w 14"/>
                  <a:gd name="T97" fmla="*/ 0 h 1"/>
                  <a:gd name="T98" fmla="*/ 14 w 14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6" name="Freeform 338"/>
              <p:cNvSpPr>
                <a:spLocks/>
              </p:cNvSpPr>
              <p:nvPr/>
            </p:nvSpPr>
            <p:spPr bwMode="auto">
              <a:xfrm>
                <a:off x="5357" y="1335"/>
                <a:ext cx="15" cy="1"/>
              </a:xfrm>
              <a:custGeom>
                <a:avLst/>
                <a:gdLst>
                  <a:gd name="T0" fmla="*/ 1 w 15"/>
                  <a:gd name="T1" fmla="*/ 1 h 1"/>
                  <a:gd name="T2" fmla="*/ 1 w 15"/>
                  <a:gd name="T3" fmla="*/ 1 h 1"/>
                  <a:gd name="T4" fmla="*/ 1 w 15"/>
                  <a:gd name="T5" fmla="*/ 1 h 1"/>
                  <a:gd name="T6" fmla="*/ 1 w 15"/>
                  <a:gd name="T7" fmla="*/ 1 h 1"/>
                  <a:gd name="T8" fmla="*/ 2 w 15"/>
                  <a:gd name="T9" fmla="*/ 1 h 1"/>
                  <a:gd name="T10" fmla="*/ 2 w 15"/>
                  <a:gd name="T11" fmla="*/ 1 h 1"/>
                  <a:gd name="T12" fmla="*/ 2 w 15"/>
                  <a:gd name="T13" fmla="*/ 1 h 1"/>
                  <a:gd name="T14" fmla="*/ 3 w 15"/>
                  <a:gd name="T15" fmla="*/ 1 h 1"/>
                  <a:gd name="T16" fmla="*/ 3 w 15"/>
                  <a:gd name="T17" fmla="*/ 1 h 1"/>
                  <a:gd name="T18" fmla="*/ 3 w 15"/>
                  <a:gd name="T19" fmla="*/ 1 h 1"/>
                  <a:gd name="T20" fmla="*/ 3 w 15"/>
                  <a:gd name="T21" fmla="*/ 1 h 1"/>
                  <a:gd name="T22" fmla="*/ 4 w 15"/>
                  <a:gd name="T23" fmla="*/ 1 h 1"/>
                  <a:gd name="T24" fmla="*/ 4 w 15"/>
                  <a:gd name="T25" fmla="*/ 1 h 1"/>
                  <a:gd name="T26" fmla="*/ 4 w 15"/>
                  <a:gd name="T27" fmla="*/ 1 h 1"/>
                  <a:gd name="T28" fmla="*/ 5 w 15"/>
                  <a:gd name="T29" fmla="*/ 1 h 1"/>
                  <a:gd name="T30" fmla="*/ 5 w 15"/>
                  <a:gd name="T31" fmla="*/ 1 h 1"/>
                  <a:gd name="T32" fmla="*/ 5 w 15"/>
                  <a:gd name="T33" fmla="*/ 1 h 1"/>
                  <a:gd name="T34" fmla="*/ 5 w 15"/>
                  <a:gd name="T35" fmla="*/ 1 h 1"/>
                  <a:gd name="T36" fmla="*/ 6 w 15"/>
                  <a:gd name="T37" fmla="*/ 1 h 1"/>
                  <a:gd name="T38" fmla="*/ 6 w 15"/>
                  <a:gd name="T39" fmla="*/ 1 h 1"/>
                  <a:gd name="T40" fmla="*/ 6 w 15"/>
                  <a:gd name="T41" fmla="*/ 1 h 1"/>
                  <a:gd name="T42" fmla="*/ 7 w 15"/>
                  <a:gd name="T43" fmla="*/ 1 h 1"/>
                  <a:gd name="T44" fmla="*/ 7 w 15"/>
                  <a:gd name="T45" fmla="*/ 1 h 1"/>
                  <a:gd name="T46" fmla="*/ 7 w 15"/>
                  <a:gd name="T47" fmla="*/ 1 h 1"/>
                  <a:gd name="T48" fmla="*/ 7 w 15"/>
                  <a:gd name="T49" fmla="*/ 1 h 1"/>
                  <a:gd name="T50" fmla="*/ 8 w 15"/>
                  <a:gd name="T51" fmla="*/ 1 h 1"/>
                  <a:gd name="T52" fmla="*/ 8 w 15"/>
                  <a:gd name="T53" fmla="*/ 1 h 1"/>
                  <a:gd name="T54" fmla="*/ 8 w 15"/>
                  <a:gd name="T55" fmla="*/ 1 h 1"/>
                  <a:gd name="T56" fmla="*/ 9 w 15"/>
                  <a:gd name="T57" fmla="*/ 1 h 1"/>
                  <a:gd name="T58" fmla="*/ 9 w 15"/>
                  <a:gd name="T59" fmla="*/ 1 h 1"/>
                  <a:gd name="T60" fmla="*/ 9 w 15"/>
                  <a:gd name="T61" fmla="*/ 1 h 1"/>
                  <a:gd name="T62" fmla="*/ 10 w 15"/>
                  <a:gd name="T63" fmla="*/ 1 h 1"/>
                  <a:gd name="T64" fmla="*/ 10 w 15"/>
                  <a:gd name="T65" fmla="*/ 1 h 1"/>
                  <a:gd name="T66" fmla="*/ 10 w 15"/>
                  <a:gd name="T67" fmla="*/ 0 h 1"/>
                  <a:gd name="T68" fmla="*/ 10 w 15"/>
                  <a:gd name="T69" fmla="*/ 1 h 1"/>
                  <a:gd name="T70" fmla="*/ 11 w 15"/>
                  <a:gd name="T71" fmla="*/ 0 h 1"/>
                  <a:gd name="T72" fmla="*/ 11 w 15"/>
                  <a:gd name="T73" fmla="*/ 0 h 1"/>
                  <a:gd name="T74" fmla="*/ 11 w 15"/>
                  <a:gd name="T75" fmla="*/ 0 h 1"/>
                  <a:gd name="T76" fmla="*/ 12 w 15"/>
                  <a:gd name="T77" fmla="*/ 0 h 1"/>
                  <a:gd name="T78" fmla="*/ 12 w 15"/>
                  <a:gd name="T79" fmla="*/ 0 h 1"/>
                  <a:gd name="T80" fmla="*/ 12 w 15"/>
                  <a:gd name="T81" fmla="*/ 0 h 1"/>
                  <a:gd name="T82" fmla="*/ 13 w 15"/>
                  <a:gd name="T83" fmla="*/ 0 h 1"/>
                  <a:gd name="T84" fmla="*/ 13 w 15"/>
                  <a:gd name="T85" fmla="*/ 0 h 1"/>
                  <a:gd name="T86" fmla="*/ 13 w 15"/>
                  <a:gd name="T87" fmla="*/ 0 h 1"/>
                  <a:gd name="T88" fmla="*/ 13 w 15"/>
                  <a:gd name="T89" fmla="*/ 0 h 1"/>
                  <a:gd name="T90" fmla="*/ 14 w 15"/>
                  <a:gd name="T91" fmla="*/ 0 h 1"/>
                  <a:gd name="T92" fmla="*/ 14 w 15"/>
                  <a:gd name="T93" fmla="*/ 0 h 1"/>
                  <a:gd name="T94" fmla="*/ 14 w 15"/>
                  <a:gd name="T95" fmla="*/ 0 h 1"/>
                  <a:gd name="T96" fmla="*/ 15 w 15"/>
                  <a:gd name="T97" fmla="*/ 0 h 1"/>
                  <a:gd name="T98" fmla="*/ 15 w 15"/>
                  <a:gd name="T9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7" name="Freeform 339"/>
              <p:cNvSpPr>
                <a:spLocks/>
              </p:cNvSpPr>
              <p:nvPr/>
            </p:nvSpPr>
            <p:spPr bwMode="auto">
              <a:xfrm>
                <a:off x="5372" y="1333"/>
                <a:ext cx="15" cy="2"/>
              </a:xfrm>
              <a:custGeom>
                <a:avLst/>
                <a:gdLst>
                  <a:gd name="T0" fmla="*/ 0 w 15"/>
                  <a:gd name="T1" fmla="*/ 2 h 2"/>
                  <a:gd name="T2" fmla="*/ 0 w 15"/>
                  <a:gd name="T3" fmla="*/ 2 h 2"/>
                  <a:gd name="T4" fmla="*/ 1 w 15"/>
                  <a:gd name="T5" fmla="*/ 2 h 2"/>
                  <a:gd name="T6" fmla="*/ 1 w 15"/>
                  <a:gd name="T7" fmla="*/ 2 h 2"/>
                  <a:gd name="T8" fmla="*/ 1 w 15"/>
                  <a:gd name="T9" fmla="*/ 2 h 2"/>
                  <a:gd name="T10" fmla="*/ 1 w 15"/>
                  <a:gd name="T11" fmla="*/ 2 h 2"/>
                  <a:gd name="T12" fmla="*/ 2 w 15"/>
                  <a:gd name="T13" fmla="*/ 2 h 2"/>
                  <a:gd name="T14" fmla="*/ 2 w 15"/>
                  <a:gd name="T15" fmla="*/ 2 h 2"/>
                  <a:gd name="T16" fmla="*/ 2 w 15"/>
                  <a:gd name="T17" fmla="*/ 2 h 2"/>
                  <a:gd name="T18" fmla="*/ 3 w 15"/>
                  <a:gd name="T19" fmla="*/ 2 h 2"/>
                  <a:gd name="T20" fmla="*/ 3 w 15"/>
                  <a:gd name="T21" fmla="*/ 2 h 2"/>
                  <a:gd name="T22" fmla="*/ 3 w 15"/>
                  <a:gd name="T23" fmla="*/ 2 h 2"/>
                  <a:gd name="T24" fmla="*/ 4 w 15"/>
                  <a:gd name="T25" fmla="*/ 2 h 2"/>
                  <a:gd name="T26" fmla="*/ 4 w 15"/>
                  <a:gd name="T27" fmla="*/ 1 h 2"/>
                  <a:gd name="T28" fmla="*/ 4 w 15"/>
                  <a:gd name="T29" fmla="*/ 1 h 2"/>
                  <a:gd name="T30" fmla="*/ 4 w 15"/>
                  <a:gd name="T31" fmla="*/ 1 h 2"/>
                  <a:gd name="T32" fmla="*/ 5 w 15"/>
                  <a:gd name="T33" fmla="*/ 1 h 2"/>
                  <a:gd name="T34" fmla="*/ 5 w 15"/>
                  <a:gd name="T35" fmla="*/ 1 h 2"/>
                  <a:gd name="T36" fmla="*/ 5 w 15"/>
                  <a:gd name="T37" fmla="*/ 2 h 2"/>
                  <a:gd name="T38" fmla="*/ 6 w 15"/>
                  <a:gd name="T39" fmla="*/ 2 h 2"/>
                  <a:gd name="T40" fmla="*/ 6 w 15"/>
                  <a:gd name="T41" fmla="*/ 2 h 2"/>
                  <a:gd name="T42" fmla="*/ 6 w 15"/>
                  <a:gd name="T43" fmla="*/ 2 h 2"/>
                  <a:gd name="T44" fmla="*/ 7 w 15"/>
                  <a:gd name="T45" fmla="*/ 1 h 2"/>
                  <a:gd name="T46" fmla="*/ 7 w 15"/>
                  <a:gd name="T47" fmla="*/ 1 h 2"/>
                  <a:gd name="T48" fmla="*/ 7 w 15"/>
                  <a:gd name="T49" fmla="*/ 1 h 2"/>
                  <a:gd name="T50" fmla="*/ 7 w 15"/>
                  <a:gd name="T51" fmla="*/ 1 h 2"/>
                  <a:gd name="T52" fmla="*/ 8 w 15"/>
                  <a:gd name="T53" fmla="*/ 1 h 2"/>
                  <a:gd name="T54" fmla="*/ 8 w 15"/>
                  <a:gd name="T55" fmla="*/ 1 h 2"/>
                  <a:gd name="T56" fmla="*/ 8 w 15"/>
                  <a:gd name="T57" fmla="*/ 1 h 2"/>
                  <a:gd name="T58" fmla="*/ 9 w 15"/>
                  <a:gd name="T59" fmla="*/ 1 h 2"/>
                  <a:gd name="T60" fmla="*/ 9 w 15"/>
                  <a:gd name="T61" fmla="*/ 1 h 2"/>
                  <a:gd name="T62" fmla="*/ 9 w 15"/>
                  <a:gd name="T63" fmla="*/ 1 h 2"/>
                  <a:gd name="T64" fmla="*/ 10 w 15"/>
                  <a:gd name="T65" fmla="*/ 1 h 2"/>
                  <a:gd name="T66" fmla="*/ 10 w 15"/>
                  <a:gd name="T67" fmla="*/ 1 h 2"/>
                  <a:gd name="T68" fmla="*/ 10 w 15"/>
                  <a:gd name="T69" fmla="*/ 1 h 2"/>
                  <a:gd name="T70" fmla="*/ 10 w 15"/>
                  <a:gd name="T71" fmla="*/ 1 h 2"/>
                  <a:gd name="T72" fmla="*/ 11 w 15"/>
                  <a:gd name="T73" fmla="*/ 0 h 2"/>
                  <a:gd name="T74" fmla="*/ 11 w 15"/>
                  <a:gd name="T75" fmla="*/ 0 h 2"/>
                  <a:gd name="T76" fmla="*/ 11 w 15"/>
                  <a:gd name="T77" fmla="*/ 0 h 2"/>
                  <a:gd name="T78" fmla="*/ 12 w 15"/>
                  <a:gd name="T79" fmla="*/ 0 h 2"/>
                  <a:gd name="T80" fmla="*/ 12 w 15"/>
                  <a:gd name="T81" fmla="*/ 0 h 2"/>
                  <a:gd name="T82" fmla="*/ 12 w 15"/>
                  <a:gd name="T83" fmla="*/ 0 h 2"/>
                  <a:gd name="T84" fmla="*/ 12 w 15"/>
                  <a:gd name="T85" fmla="*/ 0 h 2"/>
                  <a:gd name="T86" fmla="*/ 13 w 15"/>
                  <a:gd name="T87" fmla="*/ 0 h 2"/>
                  <a:gd name="T88" fmla="*/ 13 w 15"/>
                  <a:gd name="T89" fmla="*/ 0 h 2"/>
                  <a:gd name="T90" fmla="*/ 13 w 15"/>
                  <a:gd name="T91" fmla="*/ 0 h 2"/>
                  <a:gd name="T92" fmla="*/ 14 w 15"/>
                  <a:gd name="T93" fmla="*/ 0 h 2"/>
                  <a:gd name="T94" fmla="*/ 14 w 15"/>
                  <a:gd name="T95" fmla="*/ 0 h 2"/>
                  <a:gd name="T96" fmla="*/ 14 w 15"/>
                  <a:gd name="T97" fmla="*/ 0 h 2"/>
                  <a:gd name="T98" fmla="*/ 15 w 15"/>
                  <a:gd name="T9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8" name="Freeform 340"/>
              <p:cNvSpPr>
                <a:spLocks/>
              </p:cNvSpPr>
              <p:nvPr/>
            </p:nvSpPr>
            <p:spPr bwMode="auto">
              <a:xfrm>
                <a:off x="5387" y="1328"/>
                <a:ext cx="12" cy="5"/>
              </a:xfrm>
              <a:custGeom>
                <a:avLst/>
                <a:gdLst>
                  <a:gd name="T0" fmla="*/ 0 w 12"/>
                  <a:gd name="T1" fmla="*/ 5 h 5"/>
                  <a:gd name="T2" fmla="*/ 0 w 12"/>
                  <a:gd name="T3" fmla="*/ 5 h 5"/>
                  <a:gd name="T4" fmla="*/ 0 w 12"/>
                  <a:gd name="T5" fmla="*/ 5 h 5"/>
                  <a:gd name="T6" fmla="*/ 1 w 12"/>
                  <a:gd name="T7" fmla="*/ 5 h 5"/>
                  <a:gd name="T8" fmla="*/ 1 w 12"/>
                  <a:gd name="T9" fmla="*/ 5 h 5"/>
                  <a:gd name="T10" fmla="*/ 1 w 12"/>
                  <a:gd name="T11" fmla="*/ 5 h 5"/>
                  <a:gd name="T12" fmla="*/ 1 w 12"/>
                  <a:gd name="T13" fmla="*/ 5 h 5"/>
                  <a:gd name="T14" fmla="*/ 2 w 12"/>
                  <a:gd name="T15" fmla="*/ 4 h 5"/>
                  <a:gd name="T16" fmla="*/ 2 w 12"/>
                  <a:gd name="T17" fmla="*/ 5 h 5"/>
                  <a:gd name="T18" fmla="*/ 2 w 12"/>
                  <a:gd name="T19" fmla="*/ 4 h 5"/>
                  <a:gd name="T20" fmla="*/ 3 w 12"/>
                  <a:gd name="T21" fmla="*/ 5 h 5"/>
                  <a:gd name="T22" fmla="*/ 3 w 12"/>
                  <a:gd name="T23" fmla="*/ 5 h 5"/>
                  <a:gd name="T24" fmla="*/ 3 w 12"/>
                  <a:gd name="T25" fmla="*/ 5 h 5"/>
                  <a:gd name="T26" fmla="*/ 4 w 12"/>
                  <a:gd name="T27" fmla="*/ 5 h 5"/>
                  <a:gd name="T28" fmla="*/ 4 w 12"/>
                  <a:gd name="T29" fmla="*/ 5 h 5"/>
                  <a:gd name="T30" fmla="*/ 4 w 12"/>
                  <a:gd name="T31" fmla="*/ 5 h 5"/>
                  <a:gd name="T32" fmla="*/ 4 w 12"/>
                  <a:gd name="T33" fmla="*/ 4 h 5"/>
                  <a:gd name="T34" fmla="*/ 5 w 12"/>
                  <a:gd name="T35" fmla="*/ 4 h 5"/>
                  <a:gd name="T36" fmla="*/ 5 w 12"/>
                  <a:gd name="T37" fmla="*/ 4 h 5"/>
                  <a:gd name="T38" fmla="*/ 5 w 12"/>
                  <a:gd name="T39" fmla="*/ 4 h 5"/>
                  <a:gd name="T40" fmla="*/ 6 w 12"/>
                  <a:gd name="T41" fmla="*/ 4 h 5"/>
                  <a:gd name="T42" fmla="*/ 6 w 12"/>
                  <a:gd name="T43" fmla="*/ 3 h 5"/>
                  <a:gd name="T44" fmla="*/ 6 w 12"/>
                  <a:gd name="T45" fmla="*/ 3 h 5"/>
                  <a:gd name="T46" fmla="*/ 7 w 12"/>
                  <a:gd name="T47" fmla="*/ 2 h 5"/>
                  <a:gd name="T48" fmla="*/ 7 w 12"/>
                  <a:gd name="T49" fmla="*/ 2 h 5"/>
                  <a:gd name="T50" fmla="*/ 7 w 12"/>
                  <a:gd name="T51" fmla="*/ 2 h 5"/>
                  <a:gd name="T52" fmla="*/ 7 w 12"/>
                  <a:gd name="T53" fmla="*/ 2 h 5"/>
                  <a:gd name="T54" fmla="*/ 8 w 12"/>
                  <a:gd name="T55" fmla="*/ 2 h 5"/>
                  <a:gd name="T56" fmla="*/ 8 w 12"/>
                  <a:gd name="T57" fmla="*/ 2 h 5"/>
                  <a:gd name="T58" fmla="*/ 8 w 12"/>
                  <a:gd name="T59" fmla="*/ 2 h 5"/>
                  <a:gd name="T60" fmla="*/ 8 w 12"/>
                  <a:gd name="T61" fmla="*/ 3 h 5"/>
                  <a:gd name="T62" fmla="*/ 9 w 12"/>
                  <a:gd name="T63" fmla="*/ 2 h 5"/>
                  <a:gd name="T64" fmla="*/ 9 w 12"/>
                  <a:gd name="T65" fmla="*/ 2 h 5"/>
                  <a:gd name="T66" fmla="*/ 9 w 12"/>
                  <a:gd name="T67" fmla="*/ 2 h 5"/>
                  <a:gd name="T68" fmla="*/ 9 w 12"/>
                  <a:gd name="T69" fmla="*/ 2 h 5"/>
                  <a:gd name="T70" fmla="*/ 9 w 12"/>
                  <a:gd name="T71" fmla="*/ 3 h 5"/>
                  <a:gd name="T72" fmla="*/ 10 w 12"/>
                  <a:gd name="T73" fmla="*/ 3 h 5"/>
                  <a:gd name="T74" fmla="*/ 10 w 12"/>
                  <a:gd name="T75" fmla="*/ 3 h 5"/>
                  <a:gd name="T76" fmla="*/ 10 w 12"/>
                  <a:gd name="T77" fmla="*/ 2 h 5"/>
                  <a:gd name="T78" fmla="*/ 10 w 12"/>
                  <a:gd name="T79" fmla="*/ 2 h 5"/>
                  <a:gd name="T80" fmla="*/ 11 w 12"/>
                  <a:gd name="T81" fmla="*/ 2 h 5"/>
                  <a:gd name="T82" fmla="*/ 11 w 12"/>
                  <a:gd name="T83" fmla="*/ 2 h 5"/>
                  <a:gd name="T84" fmla="*/ 11 w 12"/>
                  <a:gd name="T85" fmla="*/ 2 h 5"/>
                  <a:gd name="T86" fmla="*/ 11 w 12"/>
                  <a:gd name="T87" fmla="*/ 2 h 5"/>
                  <a:gd name="T88" fmla="*/ 12 w 12"/>
                  <a:gd name="T89" fmla="*/ 2 h 5"/>
                  <a:gd name="T90" fmla="*/ 12 w 12"/>
                  <a:gd name="T91" fmla="*/ 2 h 5"/>
                  <a:gd name="T92" fmla="*/ 12 w 12"/>
                  <a:gd name="T93" fmla="*/ 2 h 5"/>
                  <a:gd name="T94" fmla="*/ 12 w 12"/>
                  <a:gd name="T95" fmla="*/ 1 h 5"/>
                  <a:gd name="T96" fmla="*/ 12 w 12"/>
                  <a:gd name="T9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49" name="Line 341"/>
              <p:cNvSpPr>
                <a:spLocks noChangeShapeType="1"/>
              </p:cNvSpPr>
              <p:nvPr/>
            </p:nvSpPr>
            <p:spPr bwMode="auto">
              <a:xfrm>
                <a:off x="5399" y="1328"/>
                <a:ext cx="4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56" name="Line 348"/>
              <p:cNvSpPr>
                <a:spLocks noChangeShapeType="1"/>
              </p:cNvSpPr>
              <p:nvPr/>
            </p:nvSpPr>
            <p:spPr bwMode="auto">
              <a:xfrm>
                <a:off x="743" y="2403"/>
                <a:ext cx="46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57" name="Rectangle 349"/>
              <p:cNvSpPr>
                <a:spLocks noChangeArrowheads="1"/>
              </p:cNvSpPr>
              <p:nvPr/>
            </p:nvSpPr>
            <p:spPr bwMode="auto">
              <a:xfrm>
                <a:off x="743" y="2414"/>
                <a:ext cx="84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58" name="Rectangle 350"/>
              <p:cNvSpPr>
                <a:spLocks noChangeArrowheads="1"/>
              </p:cNvSpPr>
              <p:nvPr/>
            </p:nvSpPr>
            <p:spPr bwMode="auto">
              <a:xfrm>
                <a:off x="959" y="2414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59" name="Rectangle 351"/>
              <p:cNvSpPr>
                <a:spLocks noChangeArrowheads="1"/>
              </p:cNvSpPr>
              <p:nvPr/>
            </p:nvSpPr>
            <p:spPr bwMode="auto">
              <a:xfrm>
                <a:off x="1198" y="2414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40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0" name="Rectangle 352"/>
              <p:cNvSpPr>
                <a:spLocks noChangeArrowheads="1"/>
              </p:cNvSpPr>
              <p:nvPr/>
            </p:nvSpPr>
            <p:spPr bwMode="auto">
              <a:xfrm>
                <a:off x="1437" y="2414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60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1" name="Rectangle 353"/>
              <p:cNvSpPr>
                <a:spLocks noChangeArrowheads="1"/>
              </p:cNvSpPr>
              <p:nvPr/>
            </p:nvSpPr>
            <p:spPr bwMode="auto">
              <a:xfrm>
                <a:off x="1676" y="2414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80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2" name="Rectangle 354"/>
              <p:cNvSpPr>
                <a:spLocks noChangeArrowheads="1"/>
              </p:cNvSpPr>
              <p:nvPr/>
            </p:nvSpPr>
            <p:spPr bwMode="auto">
              <a:xfrm>
                <a:off x="1891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3" name="Rectangle 355"/>
              <p:cNvSpPr>
                <a:spLocks noChangeArrowheads="1"/>
              </p:cNvSpPr>
              <p:nvPr/>
            </p:nvSpPr>
            <p:spPr bwMode="auto">
              <a:xfrm>
                <a:off x="2130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120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4" name="Rectangle 356"/>
              <p:cNvSpPr>
                <a:spLocks noChangeArrowheads="1"/>
              </p:cNvSpPr>
              <p:nvPr/>
            </p:nvSpPr>
            <p:spPr bwMode="auto">
              <a:xfrm>
                <a:off x="2369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140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5" name="Rectangle 357"/>
              <p:cNvSpPr>
                <a:spLocks noChangeArrowheads="1"/>
              </p:cNvSpPr>
              <p:nvPr/>
            </p:nvSpPr>
            <p:spPr bwMode="auto">
              <a:xfrm>
                <a:off x="2608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160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6" name="Rectangle 358"/>
              <p:cNvSpPr>
                <a:spLocks noChangeArrowheads="1"/>
              </p:cNvSpPr>
              <p:nvPr/>
            </p:nvSpPr>
            <p:spPr bwMode="auto">
              <a:xfrm>
                <a:off x="2847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180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7" name="Rectangle 359"/>
              <p:cNvSpPr>
                <a:spLocks noChangeArrowheads="1"/>
              </p:cNvSpPr>
              <p:nvPr/>
            </p:nvSpPr>
            <p:spPr bwMode="auto">
              <a:xfrm>
                <a:off x="3086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8" name="Rectangle 360"/>
              <p:cNvSpPr>
                <a:spLocks noChangeArrowheads="1"/>
              </p:cNvSpPr>
              <p:nvPr/>
            </p:nvSpPr>
            <p:spPr bwMode="auto">
              <a:xfrm>
                <a:off x="3325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220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69" name="Rectangle 361"/>
              <p:cNvSpPr>
                <a:spLocks noChangeArrowheads="1"/>
              </p:cNvSpPr>
              <p:nvPr/>
            </p:nvSpPr>
            <p:spPr bwMode="auto">
              <a:xfrm>
                <a:off x="3564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240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0" name="Rectangle 362"/>
              <p:cNvSpPr>
                <a:spLocks noChangeArrowheads="1"/>
              </p:cNvSpPr>
              <p:nvPr/>
            </p:nvSpPr>
            <p:spPr bwMode="auto">
              <a:xfrm>
                <a:off x="3803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260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1" name="Rectangle 363"/>
              <p:cNvSpPr>
                <a:spLocks noChangeArrowheads="1"/>
              </p:cNvSpPr>
              <p:nvPr/>
            </p:nvSpPr>
            <p:spPr bwMode="auto">
              <a:xfrm>
                <a:off x="4042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280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2" name="Rectangle 364"/>
              <p:cNvSpPr>
                <a:spLocks noChangeArrowheads="1"/>
              </p:cNvSpPr>
              <p:nvPr/>
            </p:nvSpPr>
            <p:spPr bwMode="auto">
              <a:xfrm>
                <a:off x="4281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3" name="Rectangle 365"/>
              <p:cNvSpPr>
                <a:spLocks noChangeArrowheads="1"/>
              </p:cNvSpPr>
              <p:nvPr/>
            </p:nvSpPr>
            <p:spPr bwMode="auto">
              <a:xfrm>
                <a:off x="4520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320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4" name="Rectangle 366"/>
              <p:cNvSpPr>
                <a:spLocks noChangeArrowheads="1"/>
              </p:cNvSpPr>
              <p:nvPr/>
            </p:nvSpPr>
            <p:spPr bwMode="auto">
              <a:xfrm>
                <a:off x="4759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340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5" name="Rectangle 367"/>
              <p:cNvSpPr>
                <a:spLocks noChangeArrowheads="1"/>
              </p:cNvSpPr>
              <p:nvPr/>
            </p:nvSpPr>
            <p:spPr bwMode="auto">
              <a:xfrm>
                <a:off x="4998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360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6" name="Rectangle 368"/>
              <p:cNvSpPr>
                <a:spLocks noChangeArrowheads="1"/>
              </p:cNvSpPr>
              <p:nvPr/>
            </p:nvSpPr>
            <p:spPr bwMode="auto">
              <a:xfrm>
                <a:off x="5237" y="2414"/>
                <a:ext cx="1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380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7" name="Rectangle 369"/>
              <p:cNvSpPr>
                <a:spLocks noChangeArrowheads="1"/>
              </p:cNvSpPr>
              <p:nvPr/>
            </p:nvSpPr>
            <p:spPr bwMode="auto">
              <a:xfrm>
                <a:off x="2629" y="2558"/>
                <a:ext cx="93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Kilometer Post (km)</a:t>
                </a:r>
                <a:endPara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7178" name="Line 370"/>
              <p:cNvSpPr>
                <a:spLocks noChangeShapeType="1"/>
              </p:cNvSpPr>
              <p:nvPr/>
            </p:nvSpPr>
            <p:spPr bwMode="auto">
              <a:xfrm flipV="1">
                <a:off x="767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79" name="Line 371"/>
              <p:cNvSpPr>
                <a:spLocks noChangeShapeType="1"/>
              </p:cNvSpPr>
              <p:nvPr/>
            </p:nvSpPr>
            <p:spPr bwMode="auto">
              <a:xfrm flipV="1">
                <a:off x="767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0" name="Line 372"/>
              <p:cNvSpPr>
                <a:spLocks noChangeShapeType="1"/>
              </p:cNvSpPr>
              <p:nvPr/>
            </p:nvSpPr>
            <p:spPr bwMode="auto">
              <a:xfrm flipV="1">
                <a:off x="767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1" name="Line 373"/>
              <p:cNvSpPr>
                <a:spLocks noChangeShapeType="1"/>
              </p:cNvSpPr>
              <p:nvPr/>
            </p:nvSpPr>
            <p:spPr bwMode="auto">
              <a:xfrm flipV="1">
                <a:off x="767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2" name="Line 374"/>
              <p:cNvSpPr>
                <a:spLocks noChangeShapeType="1"/>
              </p:cNvSpPr>
              <p:nvPr/>
            </p:nvSpPr>
            <p:spPr bwMode="auto">
              <a:xfrm flipV="1">
                <a:off x="767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3" name="Line 375"/>
              <p:cNvSpPr>
                <a:spLocks noChangeShapeType="1"/>
              </p:cNvSpPr>
              <p:nvPr/>
            </p:nvSpPr>
            <p:spPr bwMode="auto">
              <a:xfrm flipV="1">
                <a:off x="767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4" name="Line 376"/>
              <p:cNvSpPr>
                <a:spLocks noChangeShapeType="1"/>
              </p:cNvSpPr>
              <p:nvPr/>
            </p:nvSpPr>
            <p:spPr bwMode="auto">
              <a:xfrm flipV="1">
                <a:off x="767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5" name="Line 377"/>
              <p:cNvSpPr>
                <a:spLocks noChangeShapeType="1"/>
              </p:cNvSpPr>
              <p:nvPr/>
            </p:nvSpPr>
            <p:spPr bwMode="auto">
              <a:xfrm flipV="1">
                <a:off x="767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6" name="Line 378"/>
              <p:cNvSpPr>
                <a:spLocks noChangeShapeType="1"/>
              </p:cNvSpPr>
              <p:nvPr/>
            </p:nvSpPr>
            <p:spPr bwMode="auto">
              <a:xfrm flipV="1">
                <a:off x="767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7" name="Line 379"/>
              <p:cNvSpPr>
                <a:spLocks noChangeShapeType="1"/>
              </p:cNvSpPr>
              <p:nvPr/>
            </p:nvSpPr>
            <p:spPr bwMode="auto">
              <a:xfrm flipV="1">
                <a:off x="767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8" name="Line 380"/>
              <p:cNvSpPr>
                <a:spLocks noChangeShapeType="1"/>
              </p:cNvSpPr>
              <p:nvPr/>
            </p:nvSpPr>
            <p:spPr bwMode="auto">
              <a:xfrm flipV="1">
                <a:off x="767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89" name="Line 381"/>
              <p:cNvSpPr>
                <a:spLocks noChangeShapeType="1"/>
              </p:cNvSpPr>
              <p:nvPr/>
            </p:nvSpPr>
            <p:spPr bwMode="auto">
              <a:xfrm flipV="1">
                <a:off x="767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0" name="Line 382"/>
              <p:cNvSpPr>
                <a:spLocks noChangeShapeType="1"/>
              </p:cNvSpPr>
              <p:nvPr/>
            </p:nvSpPr>
            <p:spPr bwMode="auto">
              <a:xfrm flipV="1">
                <a:off x="767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1" name="Line 383"/>
              <p:cNvSpPr>
                <a:spLocks noChangeShapeType="1"/>
              </p:cNvSpPr>
              <p:nvPr/>
            </p:nvSpPr>
            <p:spPr bwMode="auto">
              <a:xfrm flipV="1">
                <a:off x="767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2" name="Line 384"/>
              <p:cNvSpPr>
                <a:spLocks noChangeShapeType="1"/>
              </p:cNvSpPr>
              <p:nvPr/>
            </p:nvSpPr>
            <p:spPr bwMode="auto">
              <a:xfrm flipV="1">
                <a:off x="767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3" name="Line 385"/>
              <p:cNvSpPr>
                <a:spLocks noChangeShapeType="1"/>
              </p:cNvSpPr>
              <p:nvPr/>
            </p:nvSpPr>
            <p:spPr bwMode="auto">
              <a:xfrm flipV="1">
                <a:off x="767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4" name="Line 386"/>
              <p:cNvSpPr>
                <a:spLocks noChangeShapeType="1"/>
              </p:cNvSpPr>
              <p:nvPr/>
            </p:nvSpPr>
            <p:spPr bwMode="auto">
              <a:xfrm flipV="1">
                <a:off x="767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5" name="Line 387"/>
              <p:cNvSpPr>
                <a:spLocks noChangeShapeType="1"/>
              </p:cNvSpPr>
              <p:nvPr/>
            </p:nvSpPr>
            <p:spPr bwMode="auto">
              <a:xfrm flipV="1">
                <a:off x="767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6" name="Line 388"/>
              <p:cNvSpPr>
                <a:spLocks noChangeShapeType="1"/>
              </p:cNvSpPr>
              <p:nvPr/>
            </p:nvSpPr>
            <p:spPr bwMode="auto">
              <a:xfrm flipV="1">
                <a:off x="767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7" name="Line 389"/>
              <p:cNvSpPr>
                <a:spLocks noChangeShapeType="1"/>
              </p:cNvSpPr>
              <p:nvPr/>
            </p:nvSpPr>
            <p:spPr bwMode="auto">
              <a:xfrm flipV="1">
                <a:off x="767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8" name="Line 390"/>
              <p:cNvSpPr>
                <a:spLocks noChangeShapeType="1"/>
              </p:cNvSpPr>
              <p:nvPr/>
            </p:nvSpPr>
            <p:spPr bwMode="auto">
              <a:xfrm flipV="1">
                <a:off x="767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99" name="Line 391"/>
              <p:cNvSpPr>
                <a:spLocks noChangeShapeType="1"/>
              </p:cNvSpPr>
              <p:nvPr/>
            </p:nvSpPr>
            <p:spPr bwMode="auto">
              <a:xfrm flipV="1">
                <a:off x="767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0" name="Line 392"/>
              <p:cNvSpPr>
                <a:spLocks noChangeShapeType="1"/>
              </p:cNvSpPr>
              <p:nvPr/>
            </p:nvSpPr>
            <p:spPr bwMode="auto">
              <a:xfrm flipV="1">
                <a:off x="767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1" name="Line 393"/>
              <p:cNvSpPr>
                <a:spLocks noChangeShapeType="1"/>
              </p:cNvSpPr>
              <p:nvPr/>
            </p:nvSpPr>
            <p:spPr bwMode="auto">
              <a:xfrm flipV="1">
                <a:off x="767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2" name="Line 394"/>
              <p:cNvSpPr>
                <a:spLocks noChangeShapeType="1"/>
              </p:cNvSpPr>
              <p:nvPr/>
            </p:nvSpPr>
            <p:spPr bwMode="auto">
              <a:xfrm flipV="1">
                <a:off x="767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3" name="Line 395"/>
              <p:cNvSpPr>
                <a:spLocks noChangeShapeType="1"/>
              </p:cNvSpPr>
              <p:nvPr/>
            </p:nvSpPr>
            <p:spPr bwMode="auto">
              <a:xfrm flipV="1">
                <a:off x="767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4" name="Line 396"/>
              <p:cNvSpPr>
                <a:spLocks noChangeShapeType="1"/>
              </p:cNvSpPr>
              <p:nvPr/>
            </p:nvSpPr>
            <p:spPr bwMode="auto">
              <a:xfrm flipV="1">
                <a:off x="767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5" name="Line 397"/>
              <p:cNvSpPr>
                <a:spLocks noChangeShapeType="1"/>
              </p:cNvSpPr>
              <p:nvPr/>
            </p:nvSpPr>
            <p:spPr bwMode="auto">
              <a:xfrm flipV="1">
                <a:off x="767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6" name="Line 398"/>
              <p:cNvSpPr>
                <a:spLocks noChangeShapeType="1"/>
              </p:cNvSpPr>
              <p:nvPr/>
            </p:nvSpPr>
            <p:spPr bwMode="auto">
              <a:xfrm flipV="1">
                <a:off x="767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7" name="Line 399"/>
              <p:cNvSpPr>
                <a:spLocks noChangeShapeType="1"/>
              </p:cNvSpPr>
              <p:nvPr/>
            </p:nvSpPr>
            <p:spPr bwMode="auto">
              <a:xfrm flipV="1">
                <a:off x="767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8" name="Line 400"/>
              <p:cNvSpPr>
                <a:spLocks noChangeShapeType="1"/>
              </p:cNvSpPr>
              <p:nvPr/>
            </p:nvSpPr>
            <p:spPr bwMode="auto">
              <a:xfrm flipV="1">
                <a:off x="767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09" name="Line 401"/>
              <p:cNvSpPr>
                <a:spLocks noChangeShapeType="1"/>
              </p:cNvSpPr>
              <p:nvPr/>
            </p:nvSpPr>
            <p:spPr bwMode="auto">
              <a:xfrm flipV="1">
                <a:off x="767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0" name="Line 402"/>
              <p:cNvSpPr>
                <a:spLocks noChangeShapeType="1"/>
              </p:cNvSpPr>
              <p:nvPr/>
            </p:nvSpPr>
            <p:spPr bwMode="auto">
              <a:xfrm flipV="1">
                <a:off x="767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1" name="Line 403"/>
              <p:cNvSpPr>
                <a:spLocks noChangeShapeType="1"/>
              </p:cNvSpPr>
              <p:nvPr/>
            </p:nvSpPr>
            <p:spPr bwMode="auto">
              <a:xfrm flipV="1">
                <a:off x="767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2" name="Line 404"/>
              <p:cNvSpPr>
                <a:spLocks noChangeShapeType="1"/>
              </p:cNvSpPr>
              <p:nvPr/>
            </p:nvSpPr>
            <p:spPr bwMode="auto">
              <a:xfrm flipV="1">
                <a:off x="1006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13" name="Line 405"/>
              <p:cNvSpPr>
                <a:spLocks noChangeShapeType="1"/>
              </p:cNvSpPr>
              <p:nvPr/>
            </p:nvSpPr>
            <p:spPr bwMode="auto">
              <a:xfrm flipV="1">
                <a:off x="1006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8" name="Group 607"/>
            <p:cNvGrpSpPr>
              <a:grpSpLocks/>
            </p:cNvGrpSpPr>
            <p:nvPr/>
          </p:nvGrpSpPr>
          <p:grpSpPr bwMode="auto">
            <a:xfrm>
              <a:off x="1006" y="1210"/>
              <a:ext cx="1195" cy="1193"/>
              <a:chOff x="1006" y="1210"/>
              <a:chExt cx="1195" cy="1193"/>
            </a:xfrm>
          </p:grpSpPr>
          <p:sp>
            <p:nvSpPr>
              <p:cNvPr id="126814" name="Line 407"/>
              <p:cNvSpPr>
                <a:spLocks noChangeShapeType="1"/>
              </p:cNvSpPr>
              <p:nvPr/>
            </p:nvSpPr>
            <p:spPr bwMode="auto">
              <a:xfrm flipV="1">
                <a:off x="1006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5" name="Line 408"/>
              <p:cNvSpPr>
                <a:spLocks noChangeShapeType="1"/>
              </p:cNvSpPr>
              <p:nvPr/>
            </p:nvSpPr>
            <p:spPr bwMode="auto">
              <a:xfrm flipV="1">
                <a:off x="1006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6" name="Line 409"/>
              <p:cNvSpPr>
                <a:spLocks noChangeShapeType="1"/>
              </p:cNvSpPr>
              <p:nvPr/>
            </p:nvSpPr>
            <p:spPr bwMode="auto">
              <a:xfrm flipV="1">
                <a:off x="1006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7" name="Line 410"/>
              <p:cNvSpPr>
                <a:spLocks noChangeShapeType="1"/>
              </p:cNvSpPr>
              <p:nvPr/>
            </p:nvSpPr>
            <p:spPr bwMode="auto">
              <a:xfrm flipV="1">
                <a:off x="1006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8" name="Line 411"/>
              <p:cNvSpPr>
                <a:spLocks noChangeShapeType="1"/>
              </p:cNvSpPr>
              <p:nvPr/>
            </p:nvSpPr>
            <p:spPr bwMode="auto">
              <a:xfrm flipV="1">
                <a:off x="1006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9" name="Line 412"/>
              <p:cNvSpPr>
                <a:spLocks noChangeShapeType="1"/>
              </p:cNvSpPr>
              <p:nvPr/>
            </p:nvSpPr>
            <p:spPr bwMode="auto">
              <a:xfrm flipV="1">
                <a:off x="1006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0" name="Line 413"/>
              <p:cNvSpPr>
                <a:spLocks noChangeShapeType="1"/>
              </p:cNvSpPr>
              <p:nvPr/>
            </p:nvSpPr>
            <p:spPr bwMode="auto">
              <a:xfrm flipV="1">
                <a:off x="1006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1" name="Line 414"/>
              <p:cNvSpPr>
                <a:spLocks noChangeShapeType="1"/>
              </p:cNvSpPr>
              <p:nvPr/>
            </p:nvSpPr>
            <p:spPr bwMode="auto">
              <a:xfrm flipV="1">
                <a:off x="1006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2" name="Line 415"/>
              <p:cNvSpPr>
                <a:spLocks noChangeShapeType="1"/>
              </p:cNvSpPr>
              <p:nvPr/>
            </p:nvSpPr>
            <p:spPr bwMode="auto">
              <a:xfrm flipV="1">
                <a:off x="1006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3" name="Line 416"/>
              <p:cNvSpPr>
                <a:spLocks noChangeShapeType="1"/>
              </p:cNvSpPr>
              <p:nvPr/>
            </p:nvSpPr>
            <p:spPr bwMode="auto">
              <a:xfrm flipV="1">
                <a:off x="1006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4" name="Line 417"/>
              <p:cNvSpPr>
                <a:spLocks noChangeShapeType="1"/>
              </p:cNvSpPr>
              <p:nvPr/>
            </p:nvSpPr>
            <p:spPr bwMode="auto">
              <a:xfrm flipV="1">
                <a:off x="1006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5" name="Line 418"/>
              <p:cNvSpPr>
                <a:spLocks noChangeShapeType="1"/>
              </p:cNvSpPr>
              <p:nvPr/>
            </p:nvSpPr>
            <p:spPr bwMode="auto">
              <a:xfrm flipV="1">
                <a:off x="1006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6" name="Line 419"/>
              <p:cNvSpPr>
                <a:spLocks noChangeShapeType="1"/>
              </p:cNvSpPr>
              <p:nvPr/>
            </p:nvSpPr>
            <p:spPr bwMode="auto">
              <a:xfrm flipV="1">
                <a:off x="1006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7" name="Line 420"/>
              <p:cNvSpPr>
                <a:spLocks noChangeShapeType="1"/>
              </p:cNvSpPr>
              <p:nvPr/>
            </p:nvSpPr>
            <p:spPr bwMode="auto">
              <a:xfrm flipV="1">
                <a:off x="1006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8" name="Line 421"/>
              <p:cNvSpPr>
                <a:spLocks noChangeShapeType="1"/>
              </p:cNvSpPr>
              <p:nvPr/>
            </p:nvSpPr>
            <p:spPr bwMode="auto">
              <a:xfrm flipV="1">
                <a:off x="1006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29" name="Line 422"/>
              <p:cNvSpPr>
                <a:spLocks noChangeShapeType="1"/>
              </p:cNvSpPr>
              <p:nvPr/>
            </p:nvSpPr>
            <p:spPr bwMode="auto">
              <a:xfrm flipV="1">
                <a:off x="1006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0" name="Line 423"/>
              <p:cNvSpPr>
                <a:spLocks noChangeShapeType="1"/>
              </p:cNvSpPr>
              <p:nvPr/>
            </p:nvSpPr>
            <p:spPr bwMode="auto">
              <a:xfrm flipV="1">
                <a:off x="1006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1" name="Line 424"/>
              <p:cNvSpPr>
                <a:spLocks noChangeShapeType="1"/>
              </p:cNvSpPr>
              <p:nvPr/>
            </p:nvSpPr>
            <p:spPr bwMode="auto">
              <a:xfrm flipV="1">
                <a:off x="1006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2" name="Line 425"/>
              <p:cNvSpPr>
                <a:spLocks noChangeShapeType="1"/>
              </p:cNvSpPr>
              <p:nvPr/>
            </p:nvSpPr>
            <p:spPr bwMode="auto">
              <a:xfrm flipV="1">
                <a:off x="1006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3" name="Line 426"/>
              <p:cNvSpPr>
                <a:spLocks noChangeShapeType="1"/>
              </p:cNvSpPr>
              <p:nvPr/>
            </p:nvSpPr>
            <p:spPr bwMode="auto">
              <a:xfrm flipV="1">
                <a:off x="1006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4" name="Line 427"/>
              <p:cNvSpPr>
                <a:spLocks noChangeShapeType="1"/>
              </p:cNvSpPr>
              <p:nvPr/>
            </p:nvSpPr>
            <p:spPr bwMode="auto">
              <a:xfrm flipV="1">
                <a:off x="1006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5" name="Line 428"/>
              <p:cNvSpPr>
                <a:spLocks noChangeShapeType="1"/>
              </p:cNvSpPr>
              <p:nvPr/>
            </p:nvSpPr>
            <p:spPr bwMode="auto">
              <a:xfrm flipV="1">
                <a:off x="1006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6" name="Line 429"/>
              <p:cNvSpPr>
                <a:spLocks noChangeShapeType="1"/>
              </p:cNvSpPr>
              <p:nvPr/>
            </p:nvSpPr>
            <p:spPr bwMode="auto">
              <a:xfrm flipV="1">
                <a:off x="1006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7" name="Line 430"/>
              <p:cNvSpPr>
                <a:spLocks noChangeShapeType="1"/>
              </p:cNvSpPr>
              <p:nvPr/>
            </p:nvSpPr>
            <p:spPr bwMode="auto">
              <a:xfrm flipV="1">
                <a:off x="1006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8" name="Line 431"/>
              <p:cNvSpPr>
                <a:spLocks noChangeShapeType="1"/>
              </p:cNvSpPr>
              <p:nvPr/>
            </p:nvSpPr>
            <p:spPr bwMode="auto">
              <a:xfrm flipV="1">
                <a:off x="1006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39" name="Line 432"/>
              <p:cNvSpPr>
                <a:spLocks noChangeShapeType="1"/>
              </p:cNvSpPr>
              <p:nvPr/>
            </p:nvSpPr>
            <p:spPr bwMode="auto">
              <a:xfrm flipV="1">
                <a:off x="1006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0" name="Line 433"/>
              <p:cNvSpPr>
                <a:spLocks noChangeShapeType="1"/>
              </p:cNvSpPr>
              <p:nvPr/>
            </p:nvSpPr>
            <p:spPr bwMode="auto">
              <a:xfrm flipV="1">
                <a:off x="1006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1" name="Line 434"/>
              <p:cNvSpPr>
                <a:spLocks noChangeShapeType="1"/>
              </p:cNvSpPr>
              <p:nvPr/>
            </p:nvSpPr>
            <p:spPr bwMode="auto">
              <a:xfrm flipV="1">
                <a:off x="1006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2" name="Line 435"/>
              <p:cNvSpPr>
                <a:spLocks noChangeShapeType="1"/>
              </p:cNvSpPr>
              <p:nvPr/>
            </p:nvSpPr>
            <p:spPr bwMode="auto">
              <a:xfrm flipV="1">
                <a:off x="1006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3" name="Line 436"/>
              <p:cNvSpPr>
                <a:spLocks noChangeShapeType="1"/>
              </p:cNvSpPr>
              <p:nvPr/>
            </p:nvSpPr>
            <p:spPr bwMode="auto">
              <a:xfrm flipV="1">
                <a:off x="1006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4" name="Line 437"/>
              <p:cNvSpPr>
                <a:spLocks noChangeShapeType="1"/>
              </p:cNvSpPr>
              <p:nvPr/>
            </p:nvSpPr>
            <p:spPr bwMode="auto">
              <a:xfrm flipV="1">
                <a:off x="1006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5" name="Line 438"/>
              <p:cNvSpPr>
                <a:spLocks noChangeShapeType="1"/>
              </p:cNvSpPr>
              <p:nvPr/>
            </p:nvSpPr>
            <p:spPr bwMode="auto">
              <a:xfrm flipV="1">
                <a:off x="1006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6" name="Line 439"/>
              <p:cNvSpPr>
                <a:spLocks noChangeShapeType="1"/>
              </p:cNvSpPr>
              <p:nvPr/>
            </p:nvSpPr>
            <p:spPr bwMode="auto">
              <a:xfrm flipV="1">
                <a:off x="1245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7" name="Line 440"/>
              <p:cNvSpPr>
                <a:spLocks noChangeShapeType="1"/>
              </p:cNvSpPr>
              <p:nvPr/>
            </p:nvSpPr>
            <p:spPr bwMode="auto">
              <a:xfrm flipV="1">
                <a:off x="1245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8" name="Line 441"/>
              <p:cNvSpPr>
                <a:spLocks noChangeShapeType="1"/>
              </p:cNvSpPr>
              <p:nvPr/>
            </p:nvSpPr>
            <p:spPr bwMode="auto">
              <a:xfrm flipV="1">
                <a:off x="1245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49" name="Line 442"/>
              <p:cNvSpPr>
                <a:spLocks noChangeShapeType="1"/>
              </p:cNvSpPr>
              <p:nvPr/>
            </p:nvSpPr>
            <p:spPr bwMode="auto">
              <a:xfrm flipV="1">
                <a:off x="1245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0" name="Line 443"/>
              <p:cNvSpPr>
                <a:spLocks noChangeShapeType="1"/>
              </p:cNvSpPr>
              <p:nvPr/>
            </p:nvSpPr>
            <p:spPr bwMode="auto">
              <a:xfrm flipV="1">
                <a:off x="1245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1" name="Line 444"/>
              <p:cNvSpPr>
                <a:spLocks noChangeShapeType="1"/>
              </p:cNvSpPr>
              <p:nvPr/>
            </p:nvSpPr>
            <p:spPr bwMode="auto">
              <a:xfrm flipV="1">
                <a:off x="1245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2" name="Line 445"/>
              <p:cNvSpPr>
                <a:spLocks noChangeShapeType="1"/>
              </p:cNvSpPr>
              <p:nvPr/>
            </p:nvSpPr>
            <p:spPr bwMode="auto">
              <a:xfrm flipV="1">
                <a:off x="1245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3" name="Line 446"/>
              <p:cNvSpPr>
                <a:spLocks noChangeShapeType="1"/>
              </p:cNvSpPr>
              <p:nvPr/>
            </p:nvSpPr>
            <p:spPr bwMode="auto">
              <a:xfrm flipV="1">
                <a:off x="1245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4" name="Line 447"/>
              <p:cNvSpPr>
                <a:spLocks noChangeShapeType="1"/>
              </p:cNvSpPr>
              <p:nvPr/>
            </p:nvSpPr>
            <p:spPr bwMode="auto">
              <a:xfrm flipV="1">
                <a:off x="1245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5" name="Line 448"/>
              <p:cNvSpPr>
                <a:spLocks noChangeShapeType="1"/>
              </p:cNvSpPr>
              <p:nvPr/>
            </p:nvSpPr>
            <p:spPr bwMode="auto">
              <a:xfrm flipV="1">
                <a:off x="1245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6" name="Line 449"/>
              <p:cNvSpPr>
                <a:spLocks noChangeShapeType="1"/>
              </p:cNvSpPr>
              <p:nvPr/>
            </p:nvSpPr>
            <p:spPr bwMode="auto">
              <a:xfrm flipV="1">
                <a:off x="1245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7" name="Line 450"/>
              <p:cNvSpPr>
                <a:spLocks noChangeShapeType="1"/>
              </p:cNvSpPr>
              <p:nvPr/>
            </p:nvSpPr>
            <p:spPr bwMode="auto">
              <a:xfrm flipV="1">
                <a:off x="1245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8" name="Line 451"/>
              <p:cNvSpPr>
                <a:spLocks noChangeShapeType="1"/>
              </p:cNvSpPr>
              <p:nvPr/>
            </p:nvSpPr>
            <p:spPr bwMode="auto">
              <a:xfrm flipV="1">
                <a:off x="1245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59" name="Line 452"/>
              <p:cNvSpPr>
                <a:spLocks noChangeShapeType="1"/>
              </p:cNvSpPr>
              <p:nvPr/>
            </p:nvSpPr>
            <p:spPr bwMode="auto">
              <a:xfrm flipV="1">
                <a:off x="1245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0" name="Line 453"/>
              <p:cNvSpPr>
                <a:spLocks noChangeShapeType="1"/>
              </p:cNvSpPr>
              <p:nvPr/>
            </p:nvSpPr>
            <p:spPr bwMode="auto">
              <a:xfrm flipV="1">
                <a:off x="1245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1" name="Line 454"/>
              <p:cNvSpPr>
                <a:spLocks noChangeShapeType="1"/>
              </p:cNvSpPr>
              <p:nvPr/>
            </p:nvSpPr>
            <p:spPr bwMode="auto">
              <a:xfrm flipV="1">
                <a:off x="1245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2" name="Line 455"/>
              <p:cNvSpPr>
                <a:spLocks noChangeShapeType="1"/>
              </p:cNvSpPr>
              <p:nvPr/>
            </p:nvSpPr>
            <p:spPr bwMode="auto">
              <a:xfrm flipV="1">
                <a:off x="1245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3" name="Line 456"/>
              <p:cNvSpPr>
                <a:spLocks noChangeShapeType="1"/>
              </p:cNvSpPr>
              <p:nvPr/>
            </p:nvSpPr>
            <p:spPr bwMode="auto">
              <a:xfrm flipV="1">
                <a:off x="1245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4" name="Line 457"/>
              <p:cNvSpPr>
                <a:spLocks noChangeShapeType="1"/>
              </p:cNvSpPr>
              <p:nvPr/>
            </p:nvSpPr>
            <p:spPr bwMode="auto">
              <a:xfrm flipV="1">
                <a:off x="1245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5" name="Line 458"/>
              <p:cNvSpPr>
                <a:spLocks noChangeShapeType="1"/>
              </p:cNvSpPr>
              <p:nvPr/>
            </p:nvSpPr>
            <p:spPr bwMode="auto">
              <a:xfrm flipV="1">
                <a:off x="1245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6" name="Line 459"/>
              <p:cNvSpPr>
                <a:spLocks noChangeShapeType="1"/>
              </p:cNvSpPr>
              <p:nvPr/>
            </p:nvSpPr>
            <p:spPr bwMode="auto">
              <a:xfrm flipV="1">
                <a:off x="1245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7" name="Line 460"/>
              <p:cNvSpPr>
                <a:spLocks noChangeShapeType="1"/>
              </p:cNvSpPr>
              <p:nvPr/>
            </p:nvSpPr>
            <p:spPr bwMode="auto">
              <a:xfrm flipV="1">
                <a:off x="1245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8" name="Line 461"/>
              <p:cNvSpPr>
                <a:spLocks noChangeShapeType="1"/>
              </p:cNvSpPr>
              <p:nvPr/>
            </p:nvSpPr>
            <p:spPr bwMode="auto">
              <a:xfrm flipV="1">
                <a:off x="1245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69" name="Line 462"/>
              <p:cNvSpPr>
                <a:spLocks noChangeShapeType="1"/>
              </p:cNvSpPr>
              <p:nvPr/>
            </p:nvSpPr>
            <p:spPr bwMode="auto">
              <a:xfrm flipV="1">
                <a:off x="1245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0" name="Line 463"/>
              <p:cNvSpPr>
                <a:spLocks noChangeShapeType="1"/>
              </p:cNvSpPr>
              <p:nvPr/>
            </p:nvSpPr>
            <p:spPr bwMode="auto">
              <a:xfrm flipV="1">
                <a:off x="1245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1" name="Line 464"/>
              <p:cNvSpPr>
                <a:spLocks noChangeShapeType="1"/>
              </p:cNvSpPr>
              <p:nvPr/>
            </p:nvSpPr>
            <p:spPr bwMode="auto">
              <a:xfrm flipV="1">
                <a:off x="1245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2" name="Line 465"/>
              <p:cNvSpPr>
                <a:spLocks noChangeShapeType="1"/>
              </p:cNvSpPr>
              <p:nvPr/>
            </p:nvSpPr>
            <p:spPr bwMode="auto">
              <a:xfrm flipV="1">
                <a:off x="1245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3" name="Line 466"/>
              <p:cNvSpPr>
                <a:spLocks noChangeShapeType="1"/>
              </p:cNvSpPr>
              <p:nvPr/>
            </p:nvSpPr>
            <p:spPr bwMode="auto">
              <a:xfrm flipV="1">
                <a:off x="1245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4" name="Line 467"/>
              <p:cNvSpPr>
                <a:spLocks noChangeShapeType="1"/>
              </p:cNvSpPr>
              <p:nvPr/>
            </p:nvSpPr>
            <p:spPr bwMode="auto">
              <a:xfrm flipV="1">
                <a:off x="1245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5" name="Line 468"/>
              <p:cNvSpPr>
                <a:spLocks noChangeShapeType="1"/>
              </p:cNvSpPr>
              <p:nvPr/>
            </p:nvSpPr>
            <p:spPr bwMode="auto">
              <a:xfrm flipV="1">
                <a:off x="1245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6" name="Line 469"/>
              <p:cNvSpPr>
                <a:spLocks noChangeShapeType="1"/>
              </p:cNvSpPr>
              <p:nvPr/>
            </p:nvSpPr>
            <p:spPr bwMode="auto">
              <a:xfrm flipV="1">
                <a:off x="1245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7" name="Line 470"/>
              <p:cNvSpPr>
                <a:spLocks noChangeShapeType="1"/>
              </p:cNvSpPr>
              <p:nvPr/>
            </p:nvSpPr>
            <p:spPr bwMode="auto">
              <a:xfrm flipV="1">
                <a:off x="1245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8" name="Line 471"/>
              <p:cNvSpPr>
                <a:spLocks noChangeShapeType="1"/>
              </p:cNvSpPr>
              <p:nvPr/>
            </p:nvSpPr>
            <p:spPr bwMode="auto">
              <a:xfrm flipV="1">
                <a:off x="1245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79" name="Line 472"/>
              <p:cNvSpPr>
                <a:spLocks noChangeShapeType="1"/>
              </p:cNvSpPr>
              <p:nvPr/>
            </p:nvSpPr>
            <p:spPr bwMode="auto">
              <a:xfrm flipV="1">
                <a:off x="1245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0" name="Line 473"/>
              <p:cNvSpPr>
                <a:spLocks noChangeShapeType="1"/>
              </p:cNvSpPr>
              <p:nvPr/>
            </p:nvSpPr>
            <p:spPr bwMode="auto">
              <a:xfrm flipV="1">
                <a:off x="1484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1" name="Line 474"/>
              <p:cNvSpPr>
                <a:spLocks noChangeShapeType="1"/>
              </p:cNvSpPr>
              <p:nvPr/>
            </p:nvSpPr>
            <p:spPr bwMode="auto">
              <a:xfrm flipV="1">
                <a:off x="1484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2" name="Line 475"/>
              <p:cNvSpPr>
                <a:spLocks noChangeShapeType="1"/>
              </p:cNvSpPr>
              <p:nvPr/>
            </p:nvSpPr>
            <p:spPr bwMode="auto">
              <a:xfrm flipV="1">
                <a:off x="1484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3" name="Line 476"/>
              <p:cNvSpPr>
                <a:spLocks noChangeShapeType="1"/>
              </p:cNvSpPr>
              <p:nvPr/>
            </p:nvSpPr>
            <p:spPr bwMode="auto">
              <a:xfrm flipV="1">
                <a:off x="1484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4" name="Line 477"/>
              <p:cNvSpPr>
                <a:spLocks noChangeShapeType="1"/>
              </p:cNvSpPr>
              <p:nvPr/>
            </p:nvSpPr>
            <p:spPr bwMode="auto">
              <a:xfrm flipV="1">
                <a:off x="1484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5" name="Line 478"/>
              <p:cNvSpPr>
                <a:spLocks noChangeShapeType="1"/>
              </p:cNvSpPr>
              <p:nvPr/>
            </p:nvSpPr>
            <p:spPr bwMode="auto">
              <a:xfrm flipV="1">
                <a:off x="1484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6" name="Line 479"/>
              <p:cNvSpPr>
                <a:spLocks noChangeShapeType="1"/>
              </p:cNvSpPr>
              <p:nvPr/>
            </p:nvSpPr>
            <p:spPr bwMode="auto">
              <a:xfrm flipV="1">
                <a:off x="1484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7" name="Line 480"/>
              <p:cNvSpPr>
                <a:spLocks noChangeShapeType="1"/>
              </p:cNvSpPr>
              <p:nvPr/>
            </p:nvSpPr>
            <p:spPr bwMode="auto">
              <a:xfrm flipV="1">
                <a:off x="1484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8" name="Line 481"/>
              <p:cNvSpPr>
                <a:spLocks noChangeShapeType="1"/>
              </p:cNvSpPr>
              <p:nvPr/>
            </p:nvSpPr>
            <p:spPr bwMode="auto">
              <a:xfrm flipV="1">
                <a:off x="1484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89" name="Line 482"/>
              <p:cNvSpPr>
                <a:spLocks noChangeShapeType="1"/>
              </p:cNvSpPr>
              <p:nvPr/>
            </p:nvSpPr>
            <p:spPr bwMode="auto">
              <a:xfrm flipV="1">
                <a:off x="1484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0" name="Line 483"/>
              <p:cNvSpPr>
                <a:spLocks noChangeShapeType="1"/>
              </p:cNvSpPr>
              <p:nvPr/>
            </p:nvSpPr>
            <p:spPr bwMode="auto">
              <a:xfrm flipV="1">
                <a:off x="1484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1" name="Line 484"/>
              <p:cNvSpPr>
                <a:spLocks noChangeShapeType="1"/>
              </p:cNvSpPr>
              <p:nvPr/>
            </p:nvSpPr>
            <p:spPr bwMode="auto">
              <a:xfrm flipV="1">
                <a:off x="1484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2" name="Line 485"/>
              <p:cNvSpPr>
                <a:spLocks noChangeShapeType="1"/>
              </p:cNvSpPr>
              <p:nvPr/>
            </p:nvSpPr>
            <p:spPr bwMode="auto">
              <a:xfrm flipV="1">
                <a:off x="1484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3" name="Line 486"/>
              <p:cNvSpPr>
                <a:spLocks noChangeShapeType="1"/>
              </p:cNvSpPr>
              <p:nvPr/>
            </p:nvSpPr>
            <p:spPr bwMode="auto">
              <a:xfrm flipV="1">
                <a:off x="1484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4" name="Line 487"/>
              <p:cNvSpPr>
                <a:spLocks noChangeShapeType="1"/>
              </p:cNvSpPr>
              <p:nvPr/>
            </p:nvSpPr>
            <p:spPr bwMode="auto">
              <a:xfrm flipV="1">
                <a:off x="1484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5" name="Line 488"/>
              <p:cNvSpPr>
                <a:spLocks noChangeShapeType="1"/>
              </p:cNvSpPr>
              <p:nvPr/>
            </p:nvSpPr>
            <p:spPr bwMode="auto">
              <a:xfrm flipV="1">
                <a:off x="1484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6" name="Line 489"/>
              <p:cNvSpPr>
                <a:spLocks noChangeShapeType="1"/>
              </p:cNvSpPr>
              <p:nvPr/>
            </p:nvSpPr>
            <p:spPr bwMode="auto">
              <a:xfrm flipV="1">
                <a:off x="1484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7" name="Line 490"/>
              <p:cNvSpPr>
                <a:spLocks noChangeShapeType="1"/>
              </p:cNvSpPr>
              <p:nvPr/>
            </p:nvSpPr>
            <p:spPr bwMode="auto">
              <a:xfrm flipV="1">
                <a:off x="1484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8" name="Line 491"/>
              <p:cNvSpPr>
                <a:spLocks noChangeShapeType="1"/>
              </p:cNvSpPr>
              <p:nvPr/>
            </p:nvSpPr>
            <p:spPr bwMode="auto">
              <a:xfrm flipV="1">
                <a:off x="1484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99" name="Line 492"/>
              <p:cNvSpPr>
                <a:spLocks noChangeShapeType="1"/>
              </p:cNvSpPr>
              <p:nvPr/>
            </p:nvSpPr>
            <p:spPr bwMode="auto">
              <a:xfrm flipV="1">
                <a:off x="1484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0" name="Line 493"/>
              <p:cNvSpPr>
                <a:spLocks noChangeShapeType="1"/>
              </p:cNvSpPr>
              <p:nvPr/>
            </p:nvSpPr>
            <p:spPr bwMode="auto">
              <a:xfrm flipV="1">
                <a:off x="1484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1" name="Line 494"/>
              <p:cNvSpPr>
                <a:spLocks noChangeShapeType="1"/>
              </p:cNvSpPr>
              <p:nvPr/>
            </p:nvSpPr>
            <p:spPr bwMode="auto">
              <a:xfrm flipV="1">
                <a:off x="1484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2" name="Line 495"/>
              <p:cNvSpPr>
                <a:spLocks noChangeShapeType="1"/>
              </p:cNvSpPr>
              <p:nvPr/>
            </p:nvSpPr>
            <p:spPr bwMode="auto">
              <a:xfrm flipV="1">
                <a:off x="1484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3" name="Line 496"/>
              <p:cNvSpPr>
                <a:spLocks noChangeShapeType="1"/>
              </p:cNvSpPr>
              <p:nvPr/>
            </p:nvSpPr>
            <p:spPr bwMode="auto">
              <a:xfrm flipV="1">
                <a:off x="1484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4" name="Line 497"/>
              <p:cNvSpPr>
                <a:spLocks noChangeShapeType="1"/>
              </p:cNvSpPr>
              <p:nvPr/>
            </p:nvSpPr>
            <p:spPr bwMode="auto">
              <a:xfrm flipV="1">
                <a:off x="1484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5" name="Line 498"/>
              <p:cNvSpPr>
                <a:spLocks noChangeShapeType="1"/>
              </p:cNvSpPr>
              <p:nvPr/>
            </p:nvSpPr>
            <p:spPr bwMode="auto">
              <a:xfrm flipV="1">
                <a:off x="1484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6" name="Line 499"/>
              <p:cNvSpPr>
                <a:spLocks noChangeShapeType="1"/>
              </p:cNvSpPr>
              <p:nvPr/>
            </p:nvSpPr>
            <p:spPr bwMode="auto">
              <a:xfrm flipV="1">
                <a:off x="1484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7" name="Line 500"/>
              <p:cNvSpPr>
                <a:spLocks noChangeShapeType="1"/>
              </p:cNvSpPr>
              <p:nvPr/>
            </p:nvSpPr>
            <p:spPr bwMode="auto">
              <a:xfrm flipV="1">
                <a:off x="1484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8" name="Line 501"/>
              <p:cNvSpPr>
                <a:spLocks noChangeShapeType="1"/>
              </p:cNvSpPr>
              <p:nvPr/>
            </p:nvSpPr>
            <p:spPr bwMode="auto">
              <a:xfrm flipV="1">
                <a:off x="1484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09" name="Line 502"/>
              <p:cNvSpPr>
                <a:spLocks noChangeShapeType="1"/>
              </p:cNvSpPr>
              <p:nvPr/>
            </p:nvSpPr>
            <p:spPr bwMode="auto">
              <a:xfrm flipV="1">
                <a:off x="1484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0" name="Line 503"/>
              <p:cNvSpPr>
                <a:spLocks noChangeShapeType="1"/>
              </p:cNvSpPr>
              <p:nvPr/>
            </p:nvSpPr>
            <p:spPr bwMode="auto">
              <a:xfrm flipV="1">
                <a:off x="1484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1" name="Line 504"/>
              <p:cNvSpPr>
                <a:spLocks noChangeShapeType="1"/>
              </p:cNvSpPr>
              <p:nvPr/>
            </p:nvSpPr>
            <p:spPr bwMode="auto">
              <a:xfrm flipV="1">
                <a:off x="1484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2" name="Line 505"/>
              <p:cNvSpPr>
                <a:spLocks noChangeShapeType="1"/>
              </p:cNvSpPr>
              <p:nvPr/>
            </p:nvSpPr>
            <p:spPr bwMode="auto">
              <a:xfrm flipV="1">
                <a:off x="1484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3" name="Line 506"/>
              <p:cNvSpPr>
                <a:spLocks noChangeShapeType="1"/>
              </p:cNvSpPr>
              <p:nvPr/>
            </p:nvSpPr>
            <p:spPr bwMode="auto">
              <a:xfrm flipV="1">
                <a:off x="1484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4" name="Line 507"/>
              <p:cNvSpPr>
                <a:spLocks noChangeShapeType="1"/>
              </p:cNvSpPr>
              <p:nvPr/>
            </p:nvSpPr>
            <p:spPr bwMode="auto">
              <a:xfrm flipV="1">
                <a:off x="1723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5" name="Line 508"/>
              <p:cNvSpPr>
                <a:spLocks noChangeShapeType="1"/>
              </p:cNvSpPr>
              <p:nvPr/>
            </p:nvSpPr>
            <p:spPr bwMode="auto">
              <a:xfrm flipV="1">
                <a:off x="1723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6" name="Line 509"/>
              <p:cNvSpPr>
                <a:spLocks noChangeShapeType="1"/>
              </p:cNvSpPr>
              <p:nvPr/>
            </p:nvSpPr>
            <p:spPr bwMode="auto">
              <a:xfrm flipV="1">
                <a:off x="1723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7" name="Line 510"/>
              <p:cNvSpPr>
                <a:spLocks noChangeShapeType="1"/>
              </p:cNvSpPr>
              <p:nvPr/>
            </p:nvSpPr>
            <p:spPr bwMode="auto">
              <a:xfrm flipV="1">
                <a:off x="1723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8" name="Line 511"/>
              <p:cNvSpPr>
                <a:spLocks noChangeShapeType="1"/>
              </p:cNvSpPr>
              <p:nvPr/>
            </p:nvSpPr>
            <p:spPr bwMode="auto">
              <a:xfrm flipV="1">
                <a:off x="1723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19" name="Line 512"/>
              <p:cNvSpPr>
                <a:spLocks noChangeShapeType="1"/>
              </p:cNvSpPr>
              <p:nvPr/>
            </p:nvSpPr>
            <p:spPr bwMode="auto">
              <a:xfrm flipV="1">
                <a:off x="1723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0" name="Line 513"/>
              <p:cNvSpPr>
                <a:spLocks noChangeShapeType="1"/>
              </p:cNvSpPr>
              <p:nvPr/>
            </p:nvSpPr>
            <p:spPr bwMode="auto">
              <a:xfrm flipV="1">
                <a:off x="1723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1" name="Line 514"/>
              <p:cNvSpPr>
                <a:spLocks noChangeShapeType="1"/>
              </p:cNvSpPr>
              <p:nvPr/>
            </p:nvSpPr>
            <p:spPr bwMode="auto">
              <a:xfrm flipV="1">
                <a:off x="1723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2" name="Line 515"/>
              <p:cNvSpPr>
                <a:spLocks noChangeShapeType="1"/>
              </p:cNvSpPr>
              <p:nvPr/>
            </p:nvSpPr>
            <p:spPr bwMode="auto">
              <a:xfrm flipV="1">
                <a:off x="1723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3" name="Line 516"/>
              <p:cNvSpPr>
                <a:spLocks noChangeShapeType="1"/>
              </p:cNvSpPr>
              <p:nvPr/>
            </p:nvSpPr>
            <p:spPr bwMode="auto">
              <a:xfrm flipV="1">
                <a:off x="1723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4" name="Line 517"/>
              <p:cNvSpPr>
                <a:spLocks noChangeShapeType="1"/>
              </p:cNvSpPr>
              <p:nvPr/>
            </p:nvSpPr>
            <p:spPr bwMode="auto">
              <a:xfrm flipV="1">
                <a:off x="1723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5" name="Line 518"/>
              <p:cNvSpPr>
                <a:spLocks noChangeShapeType="1"/>
              </p:cNvSpPr>
              <p:nvPr/>
            </p:nvSpPr>
            <p:spPr bwMode="auto">
              <a:xfrm flipV="1">
                <a:off x="1723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6" name="Line 519"/>
              <p:cNvSpPr>
                <a:spLocks noChangeShapeType="1"/>
              </p:cNvSpPr>
              <p:nvPr/>
            </p:nvSpPr>
            <p:spPr bwMode="auto">
              <a:xfrm flipV="1">
                <a:off x="1723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7" name="Line 520"/>
              <p:cNvSpPr>
                <a:spLocks noChangeShapeType="1"/>
              </p:cNvSpPr>
              <p:nvPr/>
            </p:nvSpPr>
            <p:spPr bwMode="auto">
              <a:xfrm flipV="1">
                <a:off x="1723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8" name="Line 521"/>
              <p:cNvSpPr>
                <a:spLocks noChangeShapeType="1"/>
              </p:cNvSpPr>
              <p:nvPr/>
            </p:nvSpPr>
            <p:spPr bwMode="auto">
              <a:xfrm flipV="1">
                <a:off x="1723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29" name="Line 522"/>
              <p:cNvSpPr>
                <a:spLocks noChangeShapeType="1"/>
              </p:cNvSpPr>
              <p:nvPr/>
            </p:nvSpPr>
            <p:spPr bwMode="auto">
              <a:xfrm flipV="1">
                <a:off x="1723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0" name="Line 523"/>
              <p:cNvSpPr>
                <a:spLocks noChangeShapeType="1"/>
              </p:cNvSpPr>
              <p:nvPr/>
            </p:nvSpPr>
            <p:spPr bwMode="auto">
              <a:xfrm flipV="1">
                <a:off x="1723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1" name="Line 524"/>
              <p:cNvSpPr>
                <a:spLocks noChangeShapeType="1"/>
              </p:cNvSpPr>
              <p:nvPr/>
            </p:nvSpPr>
            <p:spPr bwMode="auto">
              <a:xfrm flipV="1">
                <a:off x="1723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2" name="Line 525"/>
              <p:cNvSpPr>
                <a:spLocks noChangeShapeType="1"/>
              </p:cNvSpPr>
              <p:nvPr/>
            </p:nvSpPr>
            <p:spPr bwMode="auto">
              <a:xfrm flipV="1">
                <a:off x="1723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3" name="Line 526"/>
              <p:cNvSpPr>
                <a:spLocks noChangeShapeType="1"/>
              </p:cNvSpPr>
              <p:nvPr/>
            </p:nvSpPr>
            <p:spPr bwMode="auto">
              <a:xfrm flipV="1">
                <a:off x="1723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4" name="Line 527"/>
              <p:cNvSpPr>
                <a:spLocks noChangeShapeType="1"/>
              </p:cNvSpPr>
              <p:nvPr/>
            </p:nvSpPr>
            <p:spPr bwMode="auto">
              <a:xfrm flipV="1">
                <a:off x="1723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5" name="Line 528"/>
              <p:cNvSpPr>
                <a:spLocks noChangeShapeType="1"/>
              </p:cNvSpPr>
              <p:nvPr/>
            </p:nvSpPr>
            <p:spPr bwMode="auto">
              <a:xfrm flipV="1">
                <a:off x="1723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6" name="Line 529"/>
              <p:cNvSpPr>
                <a:spLocks noChangeShapeType="1"/>
              </p:cNvSpPr>
              <p:nvPr/>
            </p:nvSpPr>
            <p:spPr bwMode="auto">
              <a:xfrm flipV="1">
                <a:off x="1723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7" name="Line 530"/>
              <p:cNvSpPr>
                <a:spLocks noChangeShapeType="1"/>
              </p:cNvSpPr>
              <p:nvPr/>
            </p:nvSpPr>
            <p:spPr bwMode="auto">
              <a:xfrm flipV="1">
                <a:off x="1723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8" name="Line 531"/>
              <p:cNvSpPr>
                <a:spLocks noChangeShapeType="1"/>
              </p:cNvSpPr>
              <p:nvPr/>
            </p:nvSpPr>
            <p:spPr bwMode="auto">
              <a:xfrm flipV="1">
                <a:off x="1723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39" name="Line 532"/>
              <p:cNvSpPr>
                <a:spLocks noChangeShapeType="1"/>
              </p:cNvSpPr>
              <p:nvPr/>
            </p:nvSpPr>
            <p:spPr bwMode="auto">
              <a:xfrm flipV="1">
                <a:off x="1723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0" name="Line 533"/>
              <p:cNvSpPr>
                <a:spLocks noChangeShapeType="1"/>
              </p:cNvSpPr>
              <p:nvPr/>
            </p:nvSpPr>
            <p:spPr bwMode="auto">
              <a:xfrm flipV="1">
                <a:off x="1723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1" name="Line 534"/>
              <p:cNvSpPr>
                <a:spLocks noChangeShapeType="1"/>
              </p:cNvSpPr>
              <p:nvPr/>
            </p:nvSpPr>
            <p:spPr bwMode="auto">
              <a:xfrm flipV="1">
                <a:off x="1723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2" name="Line 535"/>
              <p:cNvSpPr>
                <a:spLocks noChangeShapeType="1"/>
              </p:cNvSpPr>
              <p:nvPr/>
            </p:nvSpPr>
            <p:spPr bwMode="auto">
              <a:xfrm flipV="1">
                <a:off x="1723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3" name="Line 536"/>
              <p:cNvSpPr>
                <a:spLocks noChangeShapeType="1"/>
              </p:cNvSpPr>
              <p:nvPr/>
            </p:nvSpPr>
            <p:spPr bwMode="auto">
              <a:xfrm flipV="1">
                <a:off x="1723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4" name="Line 537"/>
              <p:cNvSpPr>
                <a:spLocks noChangeShapeType="1"/>
              </p:cNvSpPr>
              <p:nvPr/>
            </p:nvSpPr>
            <p:spPr bwMode="auto">
              <a:xfrm flipV="1">
                <a:off x="1723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5" name="Line 538"/>
              <p:cNvSpPr>
                <a:spLocks noChangeShapeType="1"/>
              </p:cNvSpPr>
              <p:nvPr/>
            </p:nvSpPr>
            <p:spPr bwMode="auto">
              <a:xfrm flipV="1">
                <a:off x="1723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6" name="Line 539"/>
              <p:cNvSpPr>
                <a:spLocks noChangeShapeType="1"/>
              </p:cNvSpPr>
              <p:nvPr/>
            </p:nvSpPr>
            <p:spPr bwMode="auto">
              <a:xfrm flipV="1">
                <a:off x="1723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7" name="Line 540"/>
              <p:cNvSpPr>
                <a:spLocks noChangeShapeType="1"/>
              </p:cNvSpPr>
              <p:nvPr/>
            </p:nvSpPr>
            <p:spPr bwMode="auto">
              <a:xfrm flipV="1">
                <a:off x="1723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8" name="Line 541"/>
              <p:cNvSpPr>
                <a:spLocks noChangeShapeType="1"/>
              </p:cNvSpPr>
              <p:nvPr/>
            </p:nvSpPr>
            <p:spPr bwMode="auto">
              <a:xfrm flipV="1">
                <a:off x="1962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49" name="Line 542"/>
              <p:cNvSpPr>
                <a:spLocks noChangeShapeType="1"/>
              </p:cNvSpPr>
              <p:nvPr/>
            </p:nvSpPr>
            <p:spPr bwMode="auto">
              <a:xfrm flipV="1">
                <a:off x="1962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0" name="Line 543"/>
              <p:cNvSpPr>
                <a:spLocks noChangeShapeType="1"/>
              </p:cNvSpPr>
              <p:nvPr/>
            </p:nvSpPr>
            <p:spPr bwMode="auto">
              <a:xfrm flipV="1">
                <a:off x="1962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1" name="Line 544"/>
              <p:cNvSpPr>
                <a:spLocks noChangeShapeType="1"/>
              </p:cNvSpPr>
              <p:nvPr/>
            </p:nvSpPr>
            <p:spPr bwMode="auto">
              <a:xfrm flipV="1">
                <a:off x="1962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2" name="Line 545"/>
              <p:cNvSpPr>
                <a:spLocks noChangeShapeType="1"/>
              </p:cNvSpPr>
              <p:nvPr/>
            </p:nvSpPr>
            <p:spPr bwMode="auto">
              <a:xfrm flipV="1">
                <a:off x="1962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3" name="Line 546"/>
              <p:cNvSpPr>
                <a:spLocks noChangeShapeType="1"/>
              </p:cNvSpPr>
              <p:nvPr/>
            </p:nvSpPr>
            <p:spPr bwMode="auto">
              <a:xfrm flipV="1">
                <a:off x="1962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4" name="Line 547"/>
              <p:cNvSpPr>
                <a:spLocks noChangeShapeType="1"/>
              </p:cNvSpPr>
              <p:nvPr/>
            </p:nvSpPr>
            <p:spPr bwMode="auto">
              <a:xfrm flipV="1">
                <a:off x="1962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5" name="Line 548"/>
              <p:cNvSpPr>
                <a:spLocks noChangeShapeType="1"/>
              </p:cNvSpPr>
              <p:nvPr/>
            </p:nvSpPr>
            <p:spPr bwMode="auto">
              <a:xfrm flipV="1">
                <a:off x="1962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6" name="Line 549"/>
              <p:cNvSpPr>
                <a:spLocks noChangeShapeType="1"/>
              </p:cNvSpPr>
              <p:nvPr/>
            </p:nvSpPr>
            <p:spPr bwMode="auto">
              <a:xfrm flipV="1">
                <a:off x="1962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7" name="Line 550"/>
              <p:cNvSpPr>
                <a:spLocks noChangeShapeType="1"/>
              </p:cNvSpPr>
              <p:nvPr/>
            </p:nvSpPr>
            <p:spPr bwMode="auto">
              <a:xfrm flipV="1">
                <a:off x="1962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8" name="Line 551"/>
              <p:cNvSpPr>
                <a:spLocks noChangeShapeType="1"/>
              </p:cNvSpPr>
              <p:nvPr/>
            </p:nvSpPr>
            <p:spPr bwMode="auto">
              <a:xfrm flipV="1">
                <a:off x="1962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59" name="Line 552"/>
              <p:cNvSpPr>
                <a:spLocks noChangeShapeType="1"/>
              </p:cNvSpPr>
              <p:nvPr/>
            </p:nvSpPr>
            <p:spPr bwMode="auto">
              <a:xfrm flipV="1">
                <a:off x="1962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0" name="Line 553"/>
              <p:cNvSpPr>
                <a:spLocks noChangeShapeType="1"/>
              </p:cNvSpPr>
              <p:nvPr/>
            </p:nvSpPr>
            <p:spPr bwMode="auto">
              <a:xfrm flipV="1">
                <a:off x="1962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1" name="Line 554"/>
              <p:cNvSpPr>
                <a:spLocks noChangeShapeType="1"/>
              </p:cNvSpPr>
              <p:nvPr/>
            </p:nvSpPr>
            <p:spPr bwMode="auto">
              <a:xfrm flipV="1">
                <a:off x="1962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2" name="Line 555"/>
              <p:cNvSpPr>
                <a:spLocks noChangeShapeType="1"/>
              </p:cNvSpPr>
              <p:nvPr/>
            </p:nvSpPr>
            <p:spPr bwMode="auto">
              <a:xfrm flipV="1">
                <a:off x="1962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3" name="Line 556"/>
              <p:cNvSpPr>
                <a:spLocks noChangeShapeType="1"/>
              </p:cNvSpPr>
              <p:nvPr/>
            </p:nvSpPr>
            <p:spPr bwMode="auto">
              <a:xfrm flipV="1">
                <a:off x="1962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4" name="Line 557"/>
              <p:cNvSpPr>
                <a:spLocks noChangeShapeType="1"/>
              </p:cNvSpPr>
              <p:nvPr/>
            </p:nvSpPr>
            <p:spPr bwMode="auto">
              <a:xfrm flipV="1">
                <a:off x="1962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5" name="Line 558"/>
              <p:cNvSpPr>
                <a:spLocks noChangeShapeType="1"/>
              </p:cNvSpPr>
              <p:nvPr/>
            </p:nvSpPr>
            <p:spPr bwMode="auto">
              <a:xfrm flipV="1">
                <a:off x="1962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6" name="Line 559"/>
              <p:cNvSpPr>
                <a:spLocks noChangeShapeType="1"/>
              </p:cNvSpPr>
              <p:nvPr/>
            </p:nvSpPr>
            <p:spPr bwMode="auto">
              <a:xfrm flipV="1">
                <a:off x="1962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7" name="Line 560"/>
              <p:cNvSpPr>
                <a:spLocks noChangeShapeType="1"/>
              </p:cNvSpPr>
              <p:nvPr/>
            </p:nvSpPr>
            <p:spPr bwMode="auto">
              <a:xfrm flipV="1">
                <a:off x="1962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8" name="Line 561"/>
              <p:cNvSpPr>
                <a:spLocks noChangeShapeType="1"/>
              </p:cNvSpPr>
              <p:nvPr/>
            </p:nvSpPr>
            <p:spPr bwMode="auto">
              <a:xfrm flipV="1">
                <a:off x="1962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69" name="Line 562"/>
              <p:cNvSpPr>
                <a:spLocks noChangeShapeType="1"/>
              </p:cNvSpPr>
              <p:nvPr/>
            </p:nvSpPr>
            <p:spPr bwMode="auto">
              <a:xfrm flipV="1">
                <a:off x="1962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0" name="Line 563"/>
              <p:cNvSpPr>
                <a:spLocks noChangeShapeType="1"/>
              </p:cNvSpPr>
              <p:nvPr/>
            </p:nvSpPr>
            <p:spPr bwMode="auto">
              <a:xfrm flipV="1">
                <a:off x="1962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1" name="Line 564"/>
              <p:cNvSpPr>
                <a:spLocks noChangeShapeType="1"/>
              </p:cNvSpPr>
              <p:nvPr/>
            </p:nvSpPr>
            <p:spPr bwMode="auto">
              <a:xfrm flipV="1">
                <a:off x="1962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2" name="Line 565"/>
              <p:cNvSpPr>
                <a:spLocks noChangeShapeType="1"/>
              </p:cNvSpPr>
              <p:nvPr/>
            </p:nvSpPr>
            <p:spPr bwMode="auto">
              <a:xfrm flipV="1">
                <a:off x="1962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3" name="Line 566"/>
              <p:cNvSpPr>
                <a:spLocks noChangeShapeType="1"/>
              </p:cNvSpPr>
              <p:nvPr/>
            </p:nvSpPr>
            <p:spPr bwMode="auto">
              <a:xfrm flipV="1">
                <a:off x="1962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4" name="Line 567"/>
              <p:cNvSpPr>
                <a:spLocks noChangeShapeType="1"/>
              </p:cNvSpPr>
              <p:nvPr/>
            </p:nvSpPr>
            <p:spPr bwMode="auto">
              <a:xfrm flipV="1">
                <a:off x="1962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5" name="Line 568"/>
              <p:cNvSpPr>
                <a:spLocks noChangeShapeType="1"/>
              </p:cNvSpPr>
              <p:nvPr/>
            </p:nvSpPr>
            <p:spPr bwMode="auto">
              <a:xfrm flipV="1">
                <a:off x="1962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6" name="Line 569"/>
              <p:cNvSpPr>
                <a:spLocks noChangeShapeType="1"/>
              </p:cNvSpPr>
              <p:nvPr/>
            </p:nvSpPr>
            <p:spPr bwMode="auto">
              <a:xfrm flipV="1">
                <a:off x="1962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7" name="Line 570"/>
              <p:cNvSpPr>
                <a:spLocks noChangeShapeType="1"/>
              </p:cNvSpPr>
              <p:nvPr/>
            </p:nvSpPr>
            <p:spPr bwMode="auto">
              <a:xfrm flipV="1">
                <a:off x="1962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8" name="Line 571"/>
              <p:cNvSpPr>
                <a:spLocks noChangeShapeType="1"/>
              </p:cNvSpPr>
              <p:nvPr/>
            </p:nvSpPr>
            <p:spPr bwMode="auto">
              <a:xfrm flipV="1">
                <a:off x="1962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79" name="Line 572"/>
              <p:cNvSpPr>
                <a:spLocks noChangeShapeType="1"/>
              </p:cNvSpPr>
              <p:nvPr/>
            </p:nvSpPr>
            <p:spPr bwMode="auto">
              <a:xfrm flipV="1">
                <a:off x="1962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0" name="Line 573"/>
              <p:cNvSpPr>
                <a:spLocks noChangeShapeType="1"/>
              </p:cNvSpPr>
              <p:nvPr/>
            </p:nvSpPr>
            <p:spPr bwMode="auto">
              <a:xfrm flipV="1">
                <a:off x="1962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1" name="Line 574"/>
              <p:cNvSpPr>
                <a:spLocks noChangeShapeType="1"/>
              </p:cNvSpPr>
              <p:nvPr/>
            </p:nvSpPr>
            <p:spPr bwMode="auto">
              <a:xfrm flipV="1">
                <a:off x="1962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2" name="Line 575"/>
              <p:cNvSpPr>
                <a:spLocks noChangeShapeType="1"/>
              </p:cNvSpPr>
              <p:nvPr/>
            </p:nvSpPr>
            <p:spPr bwMode="auto">
              <a:xfrm flipV="1">
                <a:off x="2201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3" name="Line 576"/>
              <p:cNvSpPr>
                <a:spLocks noChangeShapeType="1"/>
              </p:cNvSpPr>
              <p:nvPr/>
            </p:nvSpPr>
            <p:spPr bwMode="auto">
              <a:xfrm flipV="1">
                <a:off x="2201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4" name="Line 577"/>
              <p:cNvSpPr>
                <a:spLocks noChangeShapeType="1"/>
              </p:cNvSpPr>
              <p:nvPr/>
            </p:nvSpPr>
            <p:spPr bwMode="auto">
              <a:xfrm flipV="1">
                <a:off x="2201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5" name="Line 578"/>
              <p:cNvSpPr>
                <a:spLocks noChangeShapeType="1"/>
              </p:cNvSpPr>
              <p:nvPr/>
            </p:nvSpPr>
            <p:spPr bwMode="auto">
              <a:xfrm flipV="1">
                <a:off x="2201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6" name="Line 579"/>
              <p:cNvSpPr>
                <a:spLocks noChangeShapeType="1"/>
              </p:cNvSpPr>
              <p:nvPr/>
            </p:nvSpPr>
            <p:spPr bwMode="auto">
              <a:xfrm flipV="1">
                <a:off x="2201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7" name="Line 580"/>
              <p:cNvSpPr>
                <a:spLocks noChangeShapeType="1"/>
              </p:cNvSpPr>
              <p:nvPr/>
            </p:nvSpPr>
            <p:spPr bwMode="auto">
              <a:xfrm flipV="1">
                <a:off x="2201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8" name="Line 581"/>
              <p:cNvSpPr>
                <a:spLocks noChangeShapeType="1"/>
              </p:cNvSpPr>
              <p:nvPr/>
            </p:nvSpPr>
            <p:spPr bwMode="auto">
              <a:xfrm flipV="1">
                <a:off x="2201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89" name="Line 582"/>
              <p:cNvSpPr>
                <a:spLocks noChangeShapeType="1"/>
              </p:cNvSpPr>
              <p:nvPr/>
            </p:nvSpPr>
            <p:spPr bwMode="auto">
              <a:xfrm flipV="1">
                <a:off x="2201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0" name="Line 583"/>
              <p:cNvSpPr>
                <a:spLocks noChangeShapeType="1"/>
              </p:cNvSpPr>
              <p:nvPr/>
            </p:nvSpPr>
            <p:spPr bwMode="auto">
              <a:xfrm flipV="1">
                <a:off x="2201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1" name="Line 584"/>
              <p:cNvSpPr>
                <a:spLocks noChangeShapeType="1"/>
              </p:cNvSpPr>
              <p:nvPr/>
            </p:nvSpPr>
            <p:spPr bwMode="auto">
              <a:xfrm flipV="1">
                <a:off x="2201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2" name="Line 585"/>
              <p:cNvSpPr>
                <a:spLocks noChangeShapeType="1"/>
              </p:cNvSpPr>
              <p:nvPr/>
            </p:nvSpPr>
            <p:spPr bwMode="auto">
              <a:xfrm flipV="1">
                <a:off x="2201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3" name="Line 586"/>
              <p:cNvSpPr>
                <a:spLocks noChangeShapeType="1"/>
              </p:cNvSpPr>
              <p:nvPr/>
            </p:nvSpPr>
            <p:spPr bwMode="auto">
              <a:xfrm flipV="1">
                <a:off x="2201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4" name="Line 587"/>
              <p:cNvSpPr>
                <a:spLocks noChangeShapeType="1"/>
              </p:cNvSpPr>
              <p:nvPr/>
            </p:nvSpPr>
            <p:spPr bwMode="auto">
              <a:xfrm flipV="1">
                <a:off x="2201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5" name="Line 588"/>
              <p:cNvSpPr>
                <a:spLocks noChangeShapeType="1"/>
              </p:cNvSpPr>
              <p:nvPr/>
            </p:nvSpPr>
            <p:spPr bwMode="auto">
              <a:xfrm flipV="1">
                <a:off x="2201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6" name="Line 589"/>
              <p:cNvSpPr>
                <a:spLocks noChangeShapeType="1"/>
              </p:cNvSpPr>
              <p:nvPr/>
            </p:nvSpPr>
            <p:spPr bwMode="auto">
              <a:xfrm flipV="1">
                <a:off x="2201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7" name="Line 590"/>
              <p:cNvSpPr>
                <a:spLocks noChangeShapeType="1"/>
              </p:cNvSpPr>
              <p:nvPr/>
            </p:nvSpPr>
            <p:spPr bwMode="auto">
              <a:xfrm flipV="1">
                <a:off x="2201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8" name="Line 591"/>
              <p:cNvSpPr>
                <a:spLocks noChangeShapeType="1"/>
              </p:cNvSpPr>
              <p:nvPr/>
            </p:nvSpPr>
            <p:spPr bwMode="auto">
              <a:xfrm flipV="1">
                <a:off x="2201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99" name="Line 592"/>
              <p:cNvSpPr>
                <a:spLocks noChangeShapeType="1"/>
              </p:cNvSpPr>
              <p:nvPr/>
            </p:nvSpPr>
            <p:spPr bwMode="auto">
              <a:xfrm flipV="1">
                <a:off x="2201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0" name="Line 593"/>
              <p:cNvSpPr>
                <a:spLocks noChangeShapeType="1"/>
              </p:cNvSpPr>
              <p:nvPr/>
            </p:nvSpPr>
            <p:spPr bwMode="auto">
              <a:xfrm flipV="1">
                <a:off x="2201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1" name="Line 594"/>
              <p:cNvSpPr>
                <a:spLocks noChangeShapeType="1"/>
              </p:cNvSpPr>
              <p:nvPr/>
            </p:nvSpPr>
            <p:spPr bwMode="auto">
              <a:xfrm flipV="1">
                <a:off x="2201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2" name="Line 595"/>
              <p:cNvSpPr>
                <a:spLocks noChangeShapeType="1"/>
              </p:cNvSpPr>
              <p:nvPr/>
            </p:nvSpPr>
            <p:spPr bwMode="auto">
              <a:xfrm flipV="1">
                <a:off x="2201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3" name="Line 596"/>
              <p:cNvSpPr>
                <a:spLocks noChangeShapeType="1"/>
              </p:cNvSpPr>
              <p:nvPr/>
            </p:nvSpPr>
            <p:spPr bwMode="auto">
              <a:xfrm flipV="1">
                <a:off x="2201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4" name="Line 597"/>
              <p:cNvSpPr>
                <a:spLocks noChangeShapeType="1"/>
              </p:cNvSpPr>
              <p:nvPr/>
            </p:nvSpPr>
            <p:spPr bwMode="auto">
              <a:xfrm flipV="1">
                <a:off x="2201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5" name="Line 598"/>
              <p:cNvSpPr>
                <a:spLocks noChangeShapeType="1"/>
              </p:cNvSpPr>
              <p:nvPr/>
            </p:nvSpPr>
            <p:spPr bwMode="auto">
              <a:xfrm flipV="1">
                <a:off x="2201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6" name="Line 599"/>
              <p:cNvSpPr>
                <a:spLocks noChangeShapeType="1"/>
              </p:cNvSpPr>
              <p:nvPr/>
            </p:nvSpPr>
            <p:spPr bwMode="auto">
              <a:xfrm flipV="1">
                <a:off x="2201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7" name="Line 600"/>
              <p:cNvSpPr>
                <a:spLocks noChangeShapeType="1"/>
              </p:cNvSpPr>
              <p:nvPr/>
            </p:nvSpPr>
            <p:spPr bwMode="auto">
              <a:xfrm flipV="1">
                <a:off x="2201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8" name="Line 601"/>
              <p:cNvSpPr>
                <a:spLocks noChangeShapeType="1"/>
              </p:cNvSpPr>
              <p:nvPr/>
            </p:nvSpPr>
            <p:spPr bwMode="auto">
              <a:xfrm flipV="1">
                <a:off x="2201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09" name="Line 602"/>
              <p:cNvSpPr>
                <a:spLocks noChangeShapeType="1"/>
              </p:cNvSpPr>
              <p:nvPr/>
            </p:nvSpPr>
            <p:spPr bwMode="auto">
              <a:xfrm flipV="1">
                <a:off x="2201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0" name="Line 603"/>
              <p:cNvSpPr>
                <a:spLocks noChangeShapeType="1"/>
              </p:cNvSpPr>
              <p:nvPr/>
            </p:nvSpPr>
            <p:spPr bwMode="auto">
              <a:xfrm flipV="1">
                <a:off x="2201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1" name="Line 604"/>
              <p:cNvSpPr>
                <a:spLocks noChangeShapeType="1"/>
              </p:cNvSpPr>
              <p:nvPr/>
            </p:nvSpPr>
            <p:spPr bwMode="auto">
              <a:xfrm flipV="1">
                <a:off x="2201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2" name="Line 605"/>
              <p:cNvSpPr>
                <a:spLocks noChangeShapeType="1"/>
              </p:cNvSpPr>
              <p:nvPr/>
            </p:nvSpPr>
            <p:spPr bwMode="auto">
              <a:xfrm flipV="1">
                <a:off x="2201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13" name="Line 606"/>
              <p:cNvSpPr>
                <a:spLocks noChangeShapeType="1"/>
              </p:cNvSpPr>
              <p:nvPr/>
            </p:nvSpPr>
            <p:spPr bwMode="auto">
              <a:xfrm flipV="1">
                <a:off x="2201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9" name="Group 808"/>
            <p:cNvGrpSpPr>
              <a:grpSpLocks/>
            </p:cNvGrpSpPr>
            <p:nvPr/>
          </p:nvGrpSpPr>
          <p:grpSpPr bwMode="auto">
            <a:xfrm>
              <a:off x="2201" y="1210"/>
              <a:ext cx="1433" cy="1193"/>
              <a:chOff x="2201" y="1210"/>
              <a:chExt cx="1433" cy="1193"/>
            </a:xfrm>
          </p:grpSpPr>
          <p:sp>
            <p:nvSpPr>
              <p:cNvPr id="126614" name="Line 608"/>
              <p:cNvSpPr>
                <a:spLocks noChangeShapeType="1"/>
              </p:cNvSpPr>
              <p:nvPr/>
            </p:nvSpPr>
            <p:spPr bwMode="auto">
              <a:xfrm flipV="1">
                <a:off x="2201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5" name="Line 609"/>
              <p:cNvSpPr>
                <a:spLocks noChangeShapeType="1"/>
              </p:cNvSpPr>
              <p:nvPr/>
            </p:nvSpPr>
            <p:spPr bwMode="auto">
              <a:xfrm flipV="1">
                <a:off x="2201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6" name="Line 610"/>
              <p:cNvSpPr>
                <a:spLocks noChangeShapeType="1"/>
              </p:cNvSpPr>
              <p:nvPr/>
            </p:nvSpPr>
            <p:spPr bwMode="auto">
              <a:xfrm flipV="1">
                <a:off x="2440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7" name="Line 611"/>
              <p:cNvSpPr>
                <a:spLocks noChangeShapeType="1"/>
              </p:cNvSpPr>
              <p:nvPr/>
            </p:nvSpPr>
            <p:spPr bwMode="auto">
              <a:xfrm flipV="1">
                <a:off x="2440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8" name="Line 612"/>
              <p:cNvSpPr>
                <a:spLocks noChangeShapeType="1"/>
              </p:cNvSpPr>
              <p:nvPr/>
            </p:nvSpPr>
            <p:spPr bwMode="auto">
              <a:xfrm flipV="1">
                <a:off x="2440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9" name="Line 613"/>
              <p:cNvSpPr>
                <a:spLocks noChangeShapeType="1"/>
              </p:cNvSpPr>
              <p:nvPr/>
            </p:nvSpPr>
            <p:spPr bwMode="auto">
              <a:xfrm flipV="1">
                <a:off x="2440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0" name="Line 614"/>
              <p:cNvSpPr>
                <a:spLocks noChangeShapeType="1"/>
              </p:cNvSpPr>
              <p:nvPr/>
            </p:nvSpPr>
            <p:spPr bwMode="auto">
              <a:xfrm flipV="1">
                <a:off x="2440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1" name="Line 615"/>
              <p:cNvSpPr>
                <a:spLocks noChangeShapeType="1"/>
              </p:cNvSpPr>
              <p:nvPr/>
            </p:nvSpPr>
            <p:spPr bwMode="auto">
              <a:xfrm flipV="1">
                <a:off x="2440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2" name="Line 616"/>
              <p:cNvSpPr>
                <a:spLocks noChangeShapeType="1"/>
              </p:cNvSpPr>
              <p:nvPr/>
            </p:nvSpPr>
            <p:spPr bwMode="auto">
              <a:xfrm flipV="1">
                <a:off x="2440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3" name="Line 617"/>
              <p:cNvSpPr>
                <a:spLocks noChangeShapeType="1"/>
              </p:cNvSpPr>
              <p:nvPr/>
            </p:nvSpPr>
            <p:spPr bwMode="auto">
              <a:xfrm flipV="1">
                <a:off x="2440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4" name="Line 618"/>
              <p:cNvSpPr>
                <a:spLocks noChangeShapeType="1"/>
              </p:cNvSpPr>
              <p:nvPr/>
            </p:nvSpPr>
            <p:spPr bwMode="auto">
              <a:xfrm flipV="1">
                <a:off x="2440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5" name="Line 619"/>
              <p:cNvSpPr>
                <a:spLocks noChangeShapeType="1"/>
              </p:cNvSpPr>
              <p:nvPr/>
            </p:nvSpPr>
            <p:spPr bwMode="auto">
              <a:xfrm flipV="1">
                <a:off x="2440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6" name="Line 620"/>
              <p:cNvSpPr>
                <a:spLocks noChangeShapeType="1"/>
              </p:cNvSpPr>
              <p:nvPr/>
            </p:nvSpPr>
            <p:spPr bwMode="auto">
              <a:xfrm flipV="1">
                <a:off x="2440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7" name="Line 621"/>
              <p:cNvSpPr>
                <a:spLocks noChangeShapeType="1"/>
              </p:cNvSpPr>
              <p:nvPr/>
            </p:nvSpPr>
            <p:spPr bwMode="auto">
              <a:xfrm flipV="1">
                <a:off x="2440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8" name="Line 622"/>
              <p:cNvSpPr>
                <a:spLocks noChangeShapeType="1"/>
              </p:cNvSpPr>
              <p:nvPr/>
            </p:nvSpPr>
            <p:spPr bwMode="auto">
              <a:xfrm flipV="1">
                <a:off x="2440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29" name="Line 623"/>
              <p:cNvSpPr>
                <a:spLocks noChangeShapeType="1"/>
              </p:cNvSpPr>
              <p:nvPr/>
            </p:nvSpPr>
            <p:spPr bwMode="auto">
              <a:xfrm flipV="1">
                <a:off x="2440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0" name="Line 624"/>
              <p:cNvSpPr>
                <a:spLocks noChangeShapeType="1"/>
              </p:cNvSpPr>
              <p:nvPr/>
            </p:nvSpPr>
            <p:spPr bwMode="auto">
              <a:xfrm flipV="1">
                <a:off x="2440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1" name="Line 625"/>
              <p:cNvSpPr>
                <a:spLocks noChangeShapeType="1"/>
              </p:cNvSpPr>
              <p:nvPr/>
            </p:nvSpPr>
            <p:spPr bwMode="auto">
              <a:xfrm flipV="1">
                <a:off x="2440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2" name="Line 626"/>
              <p:cNvSpPr>
                <a:spLocks noChangeShapeType="1"/>
              </p:cNvSpPr>
              <p:nvPr/>
            </p:nvSpPr>
            <p:spPr bwMode="auto">
              <a:xfrm flipV="1">
                <a:off x="2440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3" name="Line 627"/>
              <p:cNvSpPr>
                <a:spLocks noChangeShapeType="1"/>
              </p:cNvSpPr>
              <p:nvPr/>
            </p:nvSpPr>
            <p:spPr bwMode="auto">
              <a:xfrm flipV="1">
                <a:off x="2440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4" name="Line 628"/>
              <p:cNvSpPr>
                <a:spLocks noChangeShapeType="1"/>
              </p:cNvSpPr>
              <p:nvPr/>
            </p:nvSpPr>
            <p:spPr bwMode="auto">
              <a:xfrm flipV="1">
                <a:off x="2440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5" name="Line 629"/>
              <p:cNvSpPr>
                <a:spLocks noChangeShapeType="1"/>
              </p:cNvSpPr>
              <p:nvPr/>
            </p:nvSpPr>
            <p:spPr bwMode="auto">
              <a:xfrm flipV="1">
                <a:off x="2440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6" name="Line 630"/>
              <p:cNvSpPr>
                <a:spLocks noChangeShapeType="1"/>
              </p:cNvSpPr>
              <p:nvPr/>
            </p:nvSpPr>
            <p:spPr bwMode="auto">
              <a:xfrm flipV="1">
                <a:off x="2440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7" name="Line 631"/>
              <p:cNvSpPr>
                <a:spLocks noChangeShapeType="1"/>
              </p:cNvSpPr>
              <p:nvPr/>
            </p:nvSpPr>
            <p:spPr bwMode="auto">
              <a:xfrm flipV="1">
                <a:off x="2440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8" name="Line 632"/>
              <p:cNvSpPr>
                <a:spLocks noChangeShapeType="1"/>
              </p:cNvSpPr>
              <p:nvPr/>
            </p:nvSpPr>
            <p:spPr bwMode="auto">
              <a:xfrm flipV="1">
                <a:off x="2440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39" name="Line 633"/>
              <p:cNvSpPr>
                <a:spLocks noChangeShapeType="1"/>
              </p:cNvSpPr>
              <p:nvPr/>
            </p:nvSpPr>
            <p:spPr bwMode="auto">
              <a:xfrm flipV="1">
                <a:off x="2440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0" name="Line 634"/>
              <p:cNvSpPr>
                <a:spLocks noChangeShapeType="1"/>
              </p:cNvSpPr>
              <p:nvPr/>
            </p:nvSpPr>
            <p:spPr bwMode="auto">
              <a:xfrm flipV="1">
                <a:off x="2440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1" name="Line 635"/>
              <p:cNvSpPr>
                <a:spLocks noChangeShapeType="1"/>
              </p:cNvSpPr>
              <p:nvPr/>
            </p:nvSpPr>
            <p:spPr bwMode="auto">
              <a:xfrm flipV="1">
                <a:off x="2440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2" name="Line 636"/>
              <p:cNvSpPr>
                <a:spLocks noChangeShapeType="1"/>
              </p:cNvSpPr>
              <p:nvPr/>
            </p:nvSpPr>
            <p:spPr bwMode="auto">
              <a:xfrm flipV="1">
                <a:off x="2440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3" name="Line 637"/>
              <p:cNvSpPr>
                <a:spLocks noChangeShapeType="1"/>
              </p:cNvSpPr>
              <p:nvPr/>
            </p:nvSpPr>
            <p:spPr bwMode="auto">
              <a:xfrm flipV="1">
                <a:off x="2440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4" name="Line 638"/>
              <p:cNvSpPr>
                <a:spLocks noChangeShapeType="1"/>
              </p:cNvSpPr>
              <p:nvPr/>
            </p:nvSpPr>
            <p:spPr bwMode="auto">
              <a:xfrm flipV="1">
                <a:off x="2440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5" name="Line 639"/>
              <p:cNvSpPr>
                <a:spLocks noChangeShapeType="1"/>
              </p:cNvSpPr>
              <p:nvPr/>
            </p:nvSpPr>
            <p:spPr bwMode="auto">
              <a:xfrm flipV="1">
                <a:off x="2440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6" name="Line 640"/>
              <p:cNvSpPr>
                <a:spLocks noChangeShapeType="1"/>
              </p:cNvSpPr>
              <p:nvPr/>
            </p:nvSpPr>
            <p:spPr bwMode="auto">
              <a:xfrm flipV="1">
                <a:off x="2440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7" name="Line 641"/>
              <p:cNvSpPr>
                <a:spLocks noChangeShapeType="1"/>
              </p:cNvSpPr>
              <p:nvPr/>
            </p:nvSpPr>
            <p:spPr bwMode="auto">
              <a:xfrm flipV="1">
                <a:off x="2440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8" name="Line 642"/>
              <p:cNvSpPr>
                <a:spLocks noChangeShapeType="1"/>
              </p:cNvSpPr>
              <p:nvPr/>
            </p:nvSpPr>
            <p:spPr bwMode="auto">
              <a:xfrm flipV="1">
                <a:off x="2440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49" name="Line 643"/>
              <p:cNvSpPr>
                <a:spLocks noChangeShapeType="1"/>
              </p:cNvSpPr>
              <p:nvPr/>
            </p:nvSpPr>
            <p:spPr bwMode="auto">
              <a:xfrm flipV="1">
                <a:off x="2440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0" name="Line 644"/>
              <p:cNvSpPr>
                <a:spLocks noChangeShapeType="1"/>
              </p:cNvSpPr>
              <p:nvPr/>
            </p:nvSpPr>
            <p:spPr bwMode="auto">
              <a:xfrm flipV="1">
                <a:off x="2678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1" name="Line 645"/>
              <p:cNvSpPr>
                <a:spLocks noChangeShapeType="1"/>
              </p:cNvSpPr>
              <p:nvPr/>
            </p:nvSpPr>
            <p:spPr bwMode="auto">
              <a:xfrm flipV="1">
                <a:off x="2678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2" name="Line 646"/>
              <p:cNvSpPr>
                <a:spLocks noChangeShapeType="1"/>
              </p:cNvSpPr>
              <p:nvPr/>
            </p:nvSpPr>
            <p:spPr bwMode="auto">
              <a:xfrm flipV="1">
                <a:off x="2678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3" name="Line 647"/>
              <p:cNvSpPr>
                <a:spLocks noChangeShapeType="1"/>
              </p:cNvSpPr>
              <p:nvPr/>
            </p:nvSpPr>
            <p:spPr bwMode="auto">
              <a:xfrm flipV="1">
                <a:off x="2678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4" name="Line 648"/>
              <p:cNvSpPr>
                <a:spLocks noChangeShapeType="1"/>
              </p:cNvSpPr>
              <p:nvPr/>
            </p:nvSpPr>
            <p:spPr bwMode="auto">
              <a:xfrm flipV="1">
                <a:off x="2678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5" name="Line 649"/>
              <p:cNvSpPr>
                <a:spLocks noChangeShapeType="1"/>
              </p:cNvSpPr>
              <p:nvPr/>
            </p:nvSpPr>
            <p:spPr bwMode="auto">
              <a:xfrm flipV="1">
                <a:off x="2678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6" name="Line 650"/>
              <p:cNvSpPr>
                <a:spLocks noChangeShapeType="1"/>
              </p:cNvSpPr>
              <p:nvPr/>
            </p:nvSpPr>
            <p:spPr bwMode="auto">
              <a:xfrm flipV="1">
                <a:off x="2678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7" name="Line 651"/>
              <p:cNvSpPr>
                <a:spLocks noChangeShapeType="1"/>
              </p:cNvSpPr>
              <p:nvPr/>
            </p:nvSpPr>
            <p:spPr bwMode="auto">
              <a:xfrm flipV="1">
                <a:off x="2678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8" name="Line 652"/>
              <p:cNvSpPr>
                <a:spLocks noChangeShapeType="1"/>
              </p:cNvSpPr>
              <p:nvPr/>
            </p:nvSpPr>
            <p:spPr bwMode="auto">
              <a:xfrm flipV="1">
                <a:off x="2678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59" name="Line 653"/>
              <p:cNvSpPr>
                <a:spLocks noChangeShapeType="1"/>
              </p:cNvSpPr>
              <p:nvPr/>
            </p:nvSpPr>
            <p:spPr bwMode="auto">
              <a:xfrm flipV="1">
                <a:off x="2678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0" name="Line 654"/>
              <p:cNvSpPr>
                <a:spLocks noChangeShapeType="1"/>
              </p:cNvSpPr>
              <p:nvPr/>
            </p:nvSpPr>
            <p:spPr bwMode="auto">
              <a:xfrm flipV="1">
                <a:off x="2678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1" name="Line 655"/>
              <p:cNvSpPr>
                <a:spLocks noChangeShapeType="1"/>
              </p:cNvSpPr>
              <p:nvPr/>
            </p:nvSpPr>
            <p:spPr bwMode="auto">
              <a:xfrm flipV="1">
                <a:off x="2678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2" name="Line 656"/>
              <p:cNvSpPr>
                <a:spLocks noChangeShapeType="1"/>
              </p:cNvSpPr>
              <p:nvPr/>
            </p:nvSpPr>
            <p:spPr bwMode="auto">
              <a:xfrm flipV="1">
                <a:off x="2678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3" name="Line 657"/>
              <p:cNvSpPr>
                <a:spLocks noChangeShapeType="1"/>
              </p:cNvSpPr>
              <p:nvPr/>
            </p:nvSpPr>
            <p:spPr bwMode="auto">
              <a:xfrm flipV="1">
                <a:off x="2678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4" name="Line 658"/>
              <p:cNvSpPr>
                <a:spLocks noChangeShapeType="1"/>
              </p:cNvSpPr>
              <p:nvPr/>
            </p:nvSpPr>
            <p:spPr bwMode="auto">
              <a:xfrm flipV="1">
                <a:off x="2678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5" name="Line 659"/>
              <p:cNvSpPr>
                <a:spLocks noChangeShapeType="1"/>
              </p:cNvSpPr>
              <p:nvPr/>
            </p:nvSpPr>
            <p:spPr bwMode="auto">
              <a:xfrm flipV="1">
                <a:off x="2678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6" name="Line 660"/>
              <p:cNvSpPr>
                <a:spLocks noChangeShapeType="1"/>
              </p:cNvSpPr>
              <p:nvPr/>
            </p:nvSpPr>
            <p:spPr bwMode="auto">
              <a:xfrm flipV="1">
                <a:off x="2678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7" name="Line 661"/>
              <p:cNvSpPr>
                <a:spLocks noChangeShapeType="1"/>
              </p:cNvSpPr>
              <p:nvPr/>
            </p:nvSpPr>
            <p:spPr bwMode="auto">
              <a:xfrm flipV="1">
                <a:off x="2678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8" name="Line 662"/>
              <p:cNvSpPr>
                <a:spLocks noChangeShapeType="1"/>
              </p:cNvSpPr>
              <p:nvPr/>
            </p:nvSpPr>
            <p:spPr bwMode="auto">
              <a:xfrm flipV="1">
                <a:off x="2678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69" name="Line 663"/>
              <p:cNvSpPr>
                <a:spLocks noChangeShapeType="1"/>
              </p:cNvSpPr>
              <p:nvPr/>
            </p:nvSpPr>
            <p:spPr bwMode="auto">
              <a:xfrm flipV="1">
                <a:off x="2678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0" name="Line 664"/>
              <p:cNvSpPr>
                <a:spLocks noChangeShapeType="1"/>
              </p:cNvSpPr>
              <p:nvPr/>
            </p:nvSpPr>
            <p:spPr bwMode="auto">
              <a:xfrm flipV="1">
                <a:off x="2678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1" name="Line 665"/>
              <p:cNvSpPr>
                <a:spLocks noChangeShapeType="1"/>
              </p:cNvSpPr>
              <p:nvPr/>
            </p:nvSpPr>
            <p:spPr bwMode="auto">
              <a:xfrm flipV="1">
                <a:off x="2678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2" name="Line 666"/>
              <p:cNvSpPr>
                <a:spLocks noChangeShapeType="1"/>
              </p:cNvSpPr>
              <p:nvPr/>
            </p:nvSpPr>
            <p:spPr bwMode="auto">
              <a:xfrm flipV="1">
                <a:off x="2678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3" name="Line 667"/>
              <p:cNvSpPr>
                <a:spLocks noChangeShapeType="1"/>
              </p:cNvSpPr>
              <p:nvPr/>
            </p:nvSpPr>
            <p:spPr bwMode="auto">
              <a:xfrm flipV="1">
                <a:off x="2678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4" name="Line 668"/>
              <p:cNvSpPr>
                <a:spLocks noChangeShapeType="1"/>
              </p:cNvSpPr>
              <p:nvPr/>
            </p:nvSpPr>
            <p:spPr bwMode="auto">
              <a:xfrm flipV="1">
                <a:off x="2678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5" name="Line 669"/>
              <p:cNvSpPr>
                <a:spLocks noChangeShapeType="1"/>
              </p:cNvSpPr>
              <p:nvPr/>
            </p:nvSpPr>
            <p:spPr bwMode="auto">
              <a:xfrm flipV="1">
                <a:off x="2678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6" name="Line 670"/>
              <p:cNvSpPr>
                <a:spLocks noChangeShapeType="1"/>
              </p:cNvSpPr>
              <p:nvPr/>
            </p:nvSpPr>
            <p:spPr bwMode="auto">
              <a:xfrm flipV="1">
                <a:off x="2678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7" name="Line 671"/>
              <p:cNvSpPr>
                <a:spLocks noChangeShapeType="1"/>
              </p:cNvSpPr>
              <p:nvPr/>
            </p:nvSpPr>
            <p:spPr bwMode="auto">
              <a:xfrm flipV="1">
                <a:off x="2678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8" name="Line 672"/>
              <p:cNvSpPr>
                <a:spLocks noChangeShapeType="1"/>
              </p:cNvSpPr>
              <p:nvPr/>
            </p:nvSpPr>
            <p:spPr bwMode="auto">
              <a:xfrm flipV="1">
                <a:off x="2678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79" name="Line 673"/>
              <p:cNvSpPr>
                <a:spLocks noChangeShapeType="1"/>
              </p:cNvSpPr>
              <p:nvPr/>
            </p:nvSpPr>
            <p:spPr bwMode="auto">
              <a:xfrm flipV="1">
                <a:off x="2678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0" name="Line 674"/>
              <p:cNvSpPr>
                <a:spLocks noChangeShapeType="1"/>
              </p:cNvSpPr>
              <p:nvPr/>
            </p:nvSpPr>
            <p:spPr bwMode="auto">
              <a:xfrm flipV="1">
                <a:off x="2678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1" name="Line 675"/>
              <p:cNvSpPr>
                <a:spLocks noChangeShapeType="1"/>
              </p:cNvSpPr>
              <p:nvPr/>
            </p:nvSpPr>
            <p:spPr bwMode="auto">
              <a:xfrm flipV="1">
                <a:off x="2678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2" name="Line 676"/>
              <p:cNvSpPr>
                <a:spLocks noChangeShapeType="1"/>
              </p:cNvSpPr>
              <p:nvPr/>
            </p:nvSpPr>
            <p:spPr bwMode="auto">
              <a:xfrm flipV="1">
                <a:off x="2678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3" name="Line 677"/>
              <p:cNvSpPr>
                <a:spLocks noChangeShapeType="1"/>
              </p:cNvSpPr>
              <p:nvPr/>
            </p:nvSpPr>
            <p:spPr bwMode="auto">
              <a:xfrm flipV="1">
                <a:off x="2678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4" name="Line 678"/>
              <p:cNvSpPr>
                <a:spLocks noChangeShapeType="1"/>
              </p:cNvSpPr>
              <p:nvPr/>
            </p:nvSpPr>
            <p:spPr bwMode="auto">
              <a:xfrm flipV="1">
                <a:off x="2917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5" name="Line 679"/>
              <p:cNvSpPr>
                <a:spLocks noChangeShapeType="1"/>
              </p:cNvSpPr>
              <p:nvPr/>
            </p:nvSpPr>
            <p:spPr bwMode="auto">
              <a:xfrm flipV="1">
                <a:off x="2917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6" name="Line 680"/>
              <p:cNvSpPr>
                <a:spLocks noChangeShapeType="1"/>
              </p:cNvSpPr>
              <p:nvPr/>
            </p:nvSpPr>
            <p:spPr bwMode="auto">
              <a:xfrm flipV="1">
                <a:off x="2917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7" name="Line 681"/>
              <p:cNvSpPr>
                <a:spLocks noChangeShapeType="1"/>
              </p:cNvSpPr>
              <p:nvPr/>
            </p:nvSpPr>
            <p:spPr bwMode="auto">
              <a:xfrm flipV="1">
                <a:off x="2917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8" name="Line 682"/>
              <p:cNvSpPr>
                <a:spLocks noChangeShapeType="1"/>
              </p:cNvSpPr>
              <p:nvPr/>
            </p:nvSpPr>
            <p:spPr bwMode="auto">
              <a:xfrm flipV="1">
                <a:off x="2917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89" name="Line 683"/>
              <p:cNvSpPr>
                <a:spLocks noChangeShapeType="1"/>
              </p:cNvSpPr>
              <p:nvPr/>
            </p:nvSpPr>
            <p:spPr bwMode="auto">
              <a:xfrm flipV="1">
                <a:off x="2917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0" name="Line 684"/>
              <p:cNvSpPr>
                <a:spLocks noChangeShapeType="1"/>
              </p:cNvSpPr>
              <p:nvPr/>
            </p:nvSpPr>
            <p:spPr bwMode="auto">
              <a:xfrm flipV="1">
                <a:off x="2917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1" name="Line 685"/>
              <p:cNvSpPr>
                <a:spLocks noChangeShapeType="1"/>
              </p:cNvSpPr>
              <p:nvPr/>
            </p:nvSpPr>
            <p:spPr bwMode="auto">
              <a:xfrm flipV="1">
                <a:off x="2917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2" name="Line 686"/>
              <p:cNvSpPr>
                <a:spLocks noChangeShapeType="1"/>
              </p:cNvSpPr>
              <p:nvPr/>
            </p:nvSpPr>
            <p:spPr bwMode="auto">
              <a:xfrm flipV="1">
                <a:off x="2917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3" name="Line 687"/>
              <p:cNvSpPr>
                <a:spLocks noChangeShapeType="1"/>
              </p:cNvSpPr>
              <p:nvPr/>
            </p:nvSpPr>
            <p:spPr bwMode="auto">
              <a:xfrm flipV="1">
                <a:off x="2917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4" name="Line 688"/>
              <p:cNvSpPr>
                <a:spLocks noChangeShapeType="1"/>
              </p:cNvSpPr>
              <p:nvPr/>
            </p:nvSpPr>
            <p:spPr bwMode="auto">
              <a:xfrm flipV="1">
                <a:off x="2917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5" name="Line 689"/>
              <p:cNvSpPr>
                <a:spLocks noChangeShapeType="1"/>
              </p:cNvSpPr>
              <p:nvPr/>
            </p:nvSpPr>
            <p:spPr bwMode="auto">
              <a:xfrm flipV="1">
                <a:off x="2917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6" name="Line 690"/>
              <p:cNvSpPr>
                <a:spLocks noChangeShapeType="1"/>
              </p:cNvSpPr>
              <p:nvPr/>
            </p:nvSpPr>
            <p:spPr bwMode="auto">
              <a:xfrm flipV="1">
                <a:off x="2917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7" name="Line 691"/>
              <p:cNvSpPr>
                <a:spLocks noChangeShapeType="1"/>
              </p:cNvSpPr>
              <p:nvPr/>
            </p:nvSpPr>
            <p:spPr bwMode="auto">
              <a:xfrm flipV="1">
                <a:off x="2917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8" name="Line 692"/>
              <p:cNvSpPr>
                <a:spLocks noChangeShapeType="1"/>
              </p:cNvSpPr>
              <p:nvPr/>
            </p:nvSpPr>
            <p:spPr bwMode="auto">
              <a:xfrm flipV="1">
                <a:off x="2917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99" name="Line 693"/>
              <p:cNvSpPr>
                <a:spLocks noChangeShapeType="1"/>
              </p:cNvSpPr>
              <p:nvPr/>
            </p:nvSpPr>
            <p:spPr bwMode="auto">
              <a:xfrm flipV="1">
                <a:off x="2917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0" name="Line 694"/>
              <p:cNvSpPr>
                <a:spLocks noChangeShapeType="1"/>
              </p:cNvSpPr>
              <p:nvPr/>
            </p:nvSpPr>
            <p:spPr bwMode="auto">
              <a:xfrm flipV="1">
                <a:off x="2917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1" name="Line 695"/>
              <p:cNvSpPr>
                <a:spLocks noChangeShapeType="1"/>
              </p:cNvSpPr>
              <p:nvPr/>
            </p:nvSpPr>
            <p:spPr bwMode="auto">
              <a:xfrm flipV="1">
                <a:off x="2917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2" name="Line 696"/>
              <p:cNvSpPr>
                <a:spLocks noChangeShapeType="1"/>
              </p:cNvSpPr>
              <p:nvPr/>
            </p:nvSpPr>
            <p:spPr bwMode="auto">
              <a:xfrm flipV="1">
                <a:off x="2917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3" name="Line 697"/>
              <p:cNvSpPr>
                <a:spLocks noChangeShapeType="1"/>
              </p:cNvSpPr>
              <p:nvPr/>
            </p:nvSpPr>
            <p:spPr bwMode="auto">
              <a:xfrm flipV="1">
                <a:off x="2917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4" name="Line 698"/>
              <p:cNvSpPr>
                <a:spLocks noChangeShapeType="1"/>
              </p:cNvSpPr>
              <p:nvPr/>
            </p:nvSpPr>
            <p:spPr bwMode="auto">
              <a:xfrm flipV="1">
                <a:off x="2917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5" name="Line 699"/>
              <p:cNvSpPr>
                <a:spLocks noChangeShapeType="1"/>
              </p:cNvSpPr>
              <p:nvPr/>
            </p:nvSpPr>
            <p:spPr bwMode="auto">
              <a:xfrm flipV="1">
                <a:off x="2917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6" name="Line 700"/>
              <p:cNvSpPr>
                <a:spLocks noChangeShapeType="1"/>
              </p:cNvSpPr>
              <p:nvPr/>
            </p:nvSpPr>
            <p:spPr bwMode="auto">
              <a:xfrm flipV="1">
                <a:off x="2917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7" name="Line 701"/>
              <p:cNvSpPr>
                <a:spLocks noChangeShapeType="1"/>
              </p:cNvSpPr>
              <p:nvPr/>
            </p:nvSpPr>
            <p:spPr bwMode="auto">
              <a:xfrm flipV="1">
                <a:off x="2917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8" name="Line 702"/>
              <p:cNvSpPr>
                <a:spLocks noChangeShapeType="1"/>
              </p:cNvSpPr>
              <p:nvPr/>
            </p:nvSpPr>
            <p:spPr bwMode="auto">
              <a:xfrm flipV="1">
                <a:off x="2917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09" name="Line 703"/>
              <p:cNvSpPr>
                <a:spLocks noChangeShapeType="1"/>
              </p:cNvSpPr>
              <p:nvPr/>
            </p:nvSpPr>
            <p:spPr bwMode="auto">
              <a:xfrm flipV="1">
                <a:off x="2917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0" name="Line 704"/>
              <p:cNvSpPr>
                <a:spLocks noChangeShapeType="1"/>
              </p:cNvSpPr>
              <p:nvPr/>
            </p:nvSpPr>
            <p:spPr bwMode="auto">
              <a:xfrm flipV="1">
                <a:off x="2917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1" name="Line 705"/>
              <p:cNvSpPr>
                <a:spLocks noChangeShapeType="1"/>
              </p:cNvSpPr>
              <p:nvPr/>
            </p:nvSpPr>
            <p:spPr bwMode="auto">
              <a:xfrm flipV="1">
                <a:off x="2917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2" name="Line 706"/>
              <p:cNvSpPr>
                <a:spLocks noChangeShapeType="1"/>
              </p:cNvSpPr>
              <p:nvPr/>
            </p:nvSpPr>
            <p:spPr bwMode="auto">
              <a:xfrm flipV="1">
                <a:off x="2917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3" name="Line 707"/>
              <p:cNvSpPr>
                <a:spLocks noChangeShapeType="1"/>
              </p:cNvSpPr>
              <p:nvPr/>
            </p:nvSpPr>
            <p:spPr bwMode="auto">
              <a:xfrm flipV="1">
                <a:off x="2917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4" name="Line 708"/>
              <p:cNvSpPr>
                <a:spLocks noChangeShapeType="1"/>
              </p:cNvSpPr>
              <p:nvPr/>
            </p:nvSpPr>
            <p:spPr bwMode="auto">
              <a:xfrm flipV="1">
                <a:off x="2917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5" name="Line 709"/>
              <p:cNvSpPr>
                <a:spLocks noChangeShapeType="1"/>
              </p:cNvSpPr>
              <p:nvPr/>
            </p:nvSpPr>
            <p:spPr bwMode="auto">
              <a:xfrm flipV="1">
                <a:off x="2917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6" name="Line 710"/>
              <p:cNvSpPr>
                <a:spLocks noChangeShapeType="1"/>
              </p:cNvSpPr>
              <p:nvPr/>
            </p:nvSpPr>
            <p:spPr bwMode="auto">
              <a:xfrm flipV="1">
                <a:off x="2917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7" name="Line 711"/>
              <p:cNvSpPr>
                <a:spLocks noChangeShapeType="1"/>
              </p:cNvSpPr>
              <p:nvPr/>
            </p:nvSpPr>
            <p:spPr bwMode="auto">
              <a:xfrm flipV="1">
                <a:off x="2917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8" name="Line 712"/>
              <p:cNvSpPr>
                <a:spLocks noChangeShapeType="1"/>
              </p:cNvSpPr>
              <p:nvPr/>
            </p:nvSpPr>
            <p:spPr bwMode="auto">
              <a:xfrm flipV="1">
                <a:off x="3156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19" name="Line 713"/>
              <p:cNvSpPr>
                <a:spLocks noChangeShapeType="1"/>
              </p:cNvSpPr>
              <p:nvPr/>
            </p:nvSpPr>
            <p:spPr bwMode="auto">
              <a:xfrm flipV="1">
                <a:off x="3156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0" name="Line 714"/>
              <p:cNvSpPr>
                <a:spLocks noChangeShapeType="1"/>
              </p:cNvSpPr>
              <p:nvPr/>
            </p:nvSpPr>
            <p:spPr bwMode="auto">
              <a:xfrm flipV="1">
                <a:off x="3156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1" name="Line 715"/>
              <p:cNvSpPr>
                <a:spLocks noChangeShapeType="1"/>
              </p:cNvSpPr>
              <p:nvPr/>
            </p:nvSpPr>
            <p:spPr bwMode="auto">
              <a:xfrm flipV="1">
                <a:off x="3156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2" name="Line 716"/>
              <p:cNvSpPr>
                <a:spLocks noChangeShapeType="1"/>
              </p:cNvSpPr>
              <p:nvPr/>
            </p:nvSpPr>
            <p:spPr bwMode="auto">
              <a:xfrm flipV="1">
                <a:off x="3156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3" name="Line 717"/>
              <p:cNvSpPr>
                <a:spLocks noChangeShapeType="1"/>
              </p:cNvSpPr>
              <p:nvPr/>
            </p:nvSpPr>
            <p:spPr bwMode="auto">
              <a:xfrm flipV="1">
                <a:off x="3156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4" name="Line 718"/>
              <p:cNvSpPr>
                <a:spLocks noChangeShapeType="1"/>
              </p:cNvSpPr>
              <p:nvPr/>
            </p:nvSpPr>
            <p:spPr bwMode="auto">
              <a:xfrm flipV="1">
                <a:off x="3156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5" name="Line 719"/>
              <p:cNvSpPr>
                <a:spLocks noChangeShapeType="1"/>
              </p:cNvSpPr>
              <p:nvPr/>
            </p:nvSpPr>
            <p:spPr bwMode="auto">
              <a:xfrm flipV="1">
                <a:off x="3156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6" name="Line 720"/>
              <p:cNvSpPr>
                <a:spLocks noChangeShapeType="1"/>
              </p:cNvSpPr>
              <p:nvPr/>
            </p:nvSpPr>
            <p:spPr bwMode="auto">
              <a:xfrm flipV="1">
                <a:off x="3156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7" name="Line 721"/>
              <p:cNvSpPr>
                <a:spLocks noChangeShapeType="1"/>
              </p:cNvSpPr>
              <p:nvPr/>
            </p:nvSpPr>
            <p:spPr bwMode="auto">
              <a:xfrm flipV="1">
                <a:off x="3156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8" name="Line 722"/>
              <p:cNvSpPr>
                <a:spLocks noChangeShapeType="1"/>
              </p:cNvSpPr>
              <p:nvPr/>
            </p:nvSpPr>
            <p:spPr bwMode="auto">
              <a:xfrm flipV="1">
                <a:off x="3156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29" name="Line 723"/>
              <p:cNvSpPr>
                <a:spLocks noChangeShapeType="1"/>
              </p:cNvSpPr>
              <p:nvPr/>
            </p:nvSpPr>
            <p:spPr bwMode="auto">
              <a:xfrm flipV="1">
                <a:off x="3156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0" name="Line 724"/>
              <p:cNvSpPr>
                <a:spLocks noChangeShapeType="1"/>
              </p:cNvSpPr>
              <p:nvPr/>
            </p:nvSpPr>
            <p:spPr bwMode="auto">
              <a:xfrm flipV="1">
                <a:off x="3156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1" name="Line 725"/>
              <p:cNvSpPr>
                <a:spLocks noChangeShapeType="1"/>
              </p:cNvSpPr>
              <p:nvPr/>
            </p:nvSpPr>
            <p:spPr bwMode="auto">
              <a:xfrm flipV="1">
                <a:off x="3156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2" name="Line 726"/>
              <p:cNvSpPr>
                <a:spLocks noChangeShapeType="1"/>
              </p:cNvSpPr>
              <p:nvPr/>
            </p:nvSpPr>
            <p:spPr bwMode="auto">
              <a:xfrm flipV="1">
                <a:off x="3156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3" name="Line 727"/>
              <p:cNvSpPr>
                <a:spLocks noChangeShapeType="1"/>
              </p:cNvSpPr>
              <p:nvPr/>
            </p:nvSpPr>
            <p:spPr bwMode="auto">
              <a:xfrm flipV="1">
                <a:off x="3156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4" name="Line 728"/>
              <p:cNvSpPr>
                <a:spLocks noChangeShapeType="1"/>
              </p:cNvSpPr>
              <p:nvPr/>
            </p:nvSpPr>
            <p:spPr bwMode="auto">
              <a:xfrm flipV="1">
                <a:off x="3156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5" name="Line 729"/>
              <p:cNvSpPr>
                <a:spLocks noChangeShapeType="1"/>
              </p:cNvSpPr>
              <p:nvPr/>
            </p:nvSpPr>
            <p:spPr bwMode="auto">
              <a:xfrm flipV="1">
                <a:off x="3156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6" name="Line 730"/>
              <p:cNvSpPr>
                <a:spLocks noChangeShapeType="1"/>
              </p:cNvSpPr>
              <p:nvPr/>
            </p:nvSpPr>
            <p:spPr bwMode="auto">
              <a:xfrm flipV="1">
                <a:off x="3156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7" name="Line 731"/>
              <p:cNvSpPr>
                <a:spLocks noChangeShapeType="1"/>
              </p:cNvSpPr>
              <p:nvPr/>
            </p:nvSpPr>
            <p:spPr bwMode="auto">
              <a:xfrm flipV="1">
                <a:off x="3156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8" name="Line 732"/>
              <p:cNvSpPr>
                <a:spLocks noChangeShapeType="1"/>
              </p:cNvSpPr>
              <p:nvPr/>
            </p:nvSpPr>
            <p:spPr bwMode="auto">
              <a:xfrm flipV="1">
                <a:off x="3156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39" name="Line 733"/>
              <p:cNvSpPr>
                <a:spLocks noChangeShapeType="1"/>
              </p:cNvSpPr>
              <p:nvPr/>
            </p:nvSpPr>
            <p:spPr bwMode="auto">
              <a:xfrm flipV="1">
                <a:off x="3156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0" name="Line 734"/>
              <p:cNvSpPr>
                <a:spLocks noChangeShapeType="1"/>
              </p:cNvSpPr>
              <p:nvPr/>
            </p:nvSpPr>
            <p:spPr bwMode="auto">
              <a:xfrm flipV="1">
                <a:off x="3156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1" name="Line 735"/>
              <p:cNvSpPr>
                <a:spLocks noChangeShapeType="1"/>
              </p:cNvSpPr>
              <p:nvPr/>
            </p:nvSpPr>
            <p:spPr bwMode="auto">
              <a:xfrm flipV="1">
                <a:off x="3156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2" name="Line 736"/>
              <p:cNvSpPr>
                <a:spLocks noChangeShapeType="1"/>
              </p:cNvSpPr>
              <p:nvPr/>
            </p:nvSpPr>
            <p:spPr bwMode="auto">
              <a:xfrm flipV="1">
                <a:off x="3156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3" name="Line 737"/>
              <p:cNvSpPr>
                <a:spLocks noChangeShapeType="1"/>
              </p:cNvSpPr>
              <p:nvPr/>
            </p:nvSpPr>
            <p:spPr bwMode="auto">
              <a:xfrm flipV="1">
                <a:off x="3156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4" name="Line 738"/>
              <p:cNvSpPr>
                <a:spLocks noChangeShapeType="1"/>
              </p:cNvSpPr>
              <p:nvPr/>
            </p:nvSpPr>
            <p:spPr bwMode="auto">
              <a:xfrm flipV="1">
                <a:off x="3156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5" name="Line 739"/>
              <p:cNvSpPr>
                <a:spLocks noChangeShapeType="1"/>
              </p:cNvSpPr>
              <p:nvPr/>
            </p:nvSpPr>
            <p:spPr bwMode="auto">
              <a:xfrm flipV="1">
                <a:off x="3156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6" name="Line 740"/>
              <p:cNvSpPr>
                <a:spLocks noChangeShapeType="1"/>
              </p:cNvSpPr>
              <p:nvPr/>
            </p:nvSpPr>
            <p:spPr bwMode="auto">
              <a:xfrm flipV="1">
                <a:off x="3156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7" name="Line 741"/>
              <p:cNvSpPr>
                <a:spLocks noChangeShapeType="1"/>
              </p:cNvSpPr>
              <p:nvPr/>
            </p:nvSpPr>
            <p:spPr bwMode="auto">
              <a:xfrm flipV="1">
                <a:off x="3156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8" name="Line 742"/>
              <p:cNvSpPr>
                <a:spLocks noChangeShapeType="1"/>
              </p:cNvSpPr>
              <p:nvPr/>
            </p:nvSpPr>
            <p:spPr bwMode="auto">
              <a:xfrm flipV="1">
                <a:off x="3156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49" name="Line 743"/>
              <p:cNvSpPr>
                <a:spLocks noChangeShapeType="1"/>
              </p:cNvSpPr>
              <p:nvPr/>
            </p:nvSpPr>
            <p:spPr bwMode="auto">
              <a:xfrm flipV="1">
                <a:off x="3156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0" name="Line 744"/>
              <p:cNvSpPr>
                <a:spLocks noChangeShapeType="1"/>
              </p:cNvSpPr>
              <p:nvPr/>
            </p:nvSpPr>
            <p:spPr bwMode="auto">
              <a:xfrm flipV="1">
                <a:off x="3156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1" name="Line 745"/>
              <p:cNvSpPr>
                <a:spLocks noChangeShapeType="1"/>
              </p:cNvSpPr>
              <p:nvPr/>
            </p:nvSpPr>
            <p:spPr bwMode="auto">
              <a:xfrm flipV="1">
                <a:off x="3156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2" name="Line 746"/>
              <p:cNvSpPr>
                <a:spLocks noChangeShapeType="1"/>
              </p:cNvSpPr>
              <p:nvPr/>
            </p:nvSpPr>
            <p:spPr bwMode="auto">
              <a:xfrm flipV="1">
                <a:off x="3395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3" name="Line 747"/>
              <p:cNvSpPr>
                <a:spLocks noChangeShapeType="1"/>
              </p:cNvSpPr>
              <p:nvPr/>
            </p:nvSpPr>
            <p:spPr bwMode="auto">
              <a:xfrm flipV="1">
                <a:off x="3395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4" name="Line 748"/>
              <p:cNvSpPr>
                <a:spLocks noChangeShapeType="1"/>
              </p:cNvSpPr>
              <p:nvPr/>
            </p:nvSpPr>
            <p:spPr bwMode="auto">
              <a:xfrm flipV="1">
                <a:off x="3395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5" name="Line 749"/>
              <p:cNvSpPr>
                <a:spLocks noChangeShapeType="1"/>
              </p:cNvSpPr>
              <p:nvPr/>
            </p:nvSpPr>
            <p:spPr bwMode="auto">
              <a:xfrm flipV="1">
                <a:off x="3395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6" name="Line 750"/>
              <p:cNvSpPr>
                <a:spLocks noChangeShapeType="1"/>
              </p:cNvSpPr>
              <p:nvPr/>
            </p:nvSpPr>
            <p:spPr bwMode="auto">
              <a:xfrm flipV="1">
                <a:off x="3395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7" name="Line 751"/>
              <p:cNvSpPr>
                <a:spLocks noChangeShapeType="1"/>
              </p:cNvSpPr>
              <p:nvPr/>
            </p:nvSpPr>
            <p:spPr bwMode="auto">
              <a:xfrm flipV="1">
                <a:off x="3395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8" name="Line 752"/>
              <p:cNvSpPr>
                <a:spLocks noChangeShapeType="1"/>
              </p:cNvSpPr>
              <p:nvPr/>
            </p:nvSpPr>
            <p:spPr bwMode="auto">
              <a:xfrm flipV="1">
                <a:off x="3395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59" name="Line 753"/>
              <p:cNvSpPr>
                <a:spLocks noChangeShapeType="1"/>
              </p:cNvSpPr>
              <p:nvPr/>
            </p:nvSpPr>
            <p:spPr bwMode="auto">
              <a:xfrm flipV="1">
                <a:off x="3395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0" name="Line 754"/>
              <p:cNvSpPr>
                <a:spLocks noChangeShapeType="1"/>
              </p:cNvSpPr>
              <p:nvPr/>
            </p:nvSpPr>
            <p:spPr bwMode="auto">
              <a:xfrm flipV="1">
                <a:off x="3395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1" name="Line 755"/>
              <p:cNvSpPr>
                <a:spLocks noChangeShapeType="1"/>
              </p:cNvSpPr>
              <p:nvPr/>
            </p:nvSpPr>
            <p:spPr bwMode="auto">
              <a:xfrm flipV="1">
                <a:off x="3395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2" name="Line 756"/>
              <p:cNvSpPr>
                <a:spLocks noChangeShapeType="1"/>
              </p:cNvSpPr>
              <p:nvPr/>
            </p:nvSpPr>
            <p:spPr bwMode="auto">
              <a:xfrm flipV="1">
                <a:off x="3395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3" name="Line 757"/>
              <p:cNvSpPr>
                <a:spLocks noChangeShapeType="1"/>
              </p:cNvSpPr>
              <p:nvPr/>
            </p:nvSpPr>
            <p:spPr bwMode="auto">
              <a:xfrm flipV="1">
                <a:off x="3395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4" name="Line 758"/>
              <p:cNvSpPr>
                <a:spLocks noChangeShapeType="1"/>
              </p:cNvSpPr>
              <p:nvPr/>
            </p:nvSpPr>
            <p:spPr bwMode="auto">
              <a:xfrm flipV="1">
                <a:off x="3395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5" name="Line 759"/>
              <p:cNvSpPr>
                <a:spLocks noChangeShapeType="1"/>
              </p:cNvSpPr>
              <p:nvPr/>
            </p:nvSpPr>
            <p:spPr bwMode="auto">
              <a:xfrm flipV="1">
                <a:off x="3395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6" name="Line 760"/>
              <p:cNvSpPr>
                <a:spLocks noChangeShapeType="1"/>
              </p:cNvSpPr>
              <p:nvPr/>
            </p:nvSpPr>
            <p:spPr bwMode="auto">
              <a:xfrm flipV="1">
                <a:off x="3395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7" name="Line 761"/>
              <p:cNvSpPr>
                <a:spLocks noChangeShapeType="1"/>
              </p:cNvSpPr>
              <p:nvPr/>
            </p:nvSpPr>
            <p:spPr bwMode="auto">
              <a:xfrm flipV="1">
                <a:off x="3395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8" name="Line 762"/>
              <p:cNvSpPr>
                <a:spLocks noChangeShapeType="1"/>
              </p:cNvSpPr>
              <p:nvPr/>
            </p:nvSpPr>
            <p:spPr bwMode="auto">
              <a:xfrm flipV="1">
                <a:off x="3395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69" name="Line 763"/>
              <p:cNvSpPr>
                <a:spLocks noChangeShapeType="1"/>
              </p:cNvSpPr>
              <p:nvPr/>
            </p:nvSpPr>
            <p:spPr bwMode="auto">
              <a:xfrm flipV="1">
                <a:off x="3395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0" name="Line 764"/>
              <p:cNvSpPr>
                <a:spLocks noChangeShapeType="1"/>
              </p:cNvSpPr>
              <p:nvPr/>
            </p:nvSpPr>
            <p:spPr bwMode="auto">
              <a:xfrm flipV="1">
                <a:off x="3395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1" name="Line 765"/>
              <p:cNvSpPr>
                <a:spLocks noChangeShapeType="1"/>
              </p:cNvSpPr>
              <p:nvPr/>
            </p:nvSpPr>
            <p:spPr bwMode="auto">
              <a:xfrm flipV="1">
                <a:off x="3395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2" name="Line 766"/>
              <p:cNvSpPr>
                <a:spLocks noChangeShapeType="1"/>
              </p:cNvSpPr>
              <p:nvPr/>
            </p:nvSpPr>
            <p:spPr bwMode="auto">
              <a:xfrm flipV="1">
                <a:off x="3395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3" name="Line 767"/>
              <p:cNvSpPr>
                <a:spLocks noChangeShapeType="1"/>
              </p:cNvSpPr>
              <p:nvPr/>
            </p:nvSpPr>
            <p:spPr bwMode="auto">
              <a:xfrm flipV="1">
                <a:off x="3395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4" name="Line 768"/>
              <p:cNvSpPr>
                <a:spLocks noChangeShapeType="1"/>
              </p:cNvSpPr>
              <p:nvPr/>
            </p:nvSpPr>
            <p:spPr bwMode="auto">
              <a:xfrm flipV="1">
                <a:off x="3395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5" name="Line 769"/>
              <p:cNvSpPr>
                <a:spLocks noChangeShapeType="1"/>
              </p:cNvSpPr>
              <p:nvPr/>
            </p:nvSpPr>
            <p:spPr bwMode="auto">
              <a:xfrm flipV="1">
                <a:off x="3395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6" name="Line 770"/>
              <p:cNvSpPr>
                <a:spLocks noChangeShapeType="1"/>
              </p:cNvSpPr>
              <p:nvPr/>
            </p:nvSpPr>
            <p:spPr bwMode="auto">
              <a:xfrm flipV="1">
                <a:off x="3395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7" name="Line 771"/>
              <p:cNvSpPr>
                <a:spLocks noChangeShapeType="1"/>
              </p:cNvSpPr>
              <p:nvPr/>
            </p:nvSpPr>
            <p:spPr bwMode="auto">
              <a:xfrm flipV="1">
                <a:off x="3395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8" name="Line 772"/>
              <p:cNvSpPr>
                <a:spLocks noChangeShapeType="1"/>
              </p:cNvSpPr>
              <p:nvPr/>
            </p:nvSpPr>
            <p:spPr bwMode="auto">
              <a:xfrm flipV="1">
                <a:off x="3395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79" name="Line 773"/>
              <p:cNvSpPr>
                <a:spLocks noChangeShapeType="1"/>
              </p:cNvSpPr>
              <p:nvPr/>
            </p:nvSpPr>
            <p:spPr bwMode="auto">
              <a:xfrm flipV="1">
                <a:off x="3395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0" name="Line 774"/>
              <p:cNvSpPr>
                <a:spLocks noChangeShapeType="1"/>
              </p:cNvSpPr>
              <p:nvPr/>
            </p:nvSpPr>
            <p:spPr bwMode="auto">
              <a:xfrm flipV="1">
                <a:off x="3395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1" name="Line 775"/>
              <p:cNvSpPr>
                <a:spLocks noChangeShapeType="1"/>
              </p:cNvSpPr>
              <p:nvPr/>
            </p:nvSpPr>
            <p:spPr bwMode="auto">
              <a:xfrm flipV="1">
                <a:off x="3395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2" name="Line 776"/>
              <p:cNvSpPr>
                <a:spLocks noChangeShapeType="1"/>
              </p:cNvSpPr>
              <p:nvPr/>
            </p:nvSpPr>
            <p:spPr bwMode="auto">
              <a:xfrm flipV="1">
                <a:off x="3395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3" name="Line 777"/>
              <p:cNvSpPr>
                <a:spLocks noChangeShapeType="1"/>
              </p:cNvSpPr>
              <p:nvPr/>
            </p:nvSpPr>
            <p:spPr bwMode="auto">
              <a:xfrm flipV="1">
                <a:off x="3395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4" name="Line 778"/>
              <p:cNvSpPr>
                <a:spLocks noChangeShapeType="1"/>
              </p:cNvSpPr>
              <p:nvPr/>
            </p:nvSpPr>
            <p:spPr bwMode="auto">
              <a:xfrm flipV="1">
                <a:off x="3395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5" name="Line 779"/>
              <p:cNvSpPr>
                <a:spLocks noChangeShapeType="1"/>
              </p:cNvSpPr>
              <p:nvPr/>
            </p:nvSpPr>
            <p:spPr bwMode="auto">
              <a:xfrm flipV="1">
                <a:off x="3395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6" name="Line 780"/>
              <p:cNvSpPr>
                <a:spLocks noChangeShapeType="1"/>
              </p:cNvSpPr>
              <p:nvPr/>
            </p:nvSpPr>
            <p:spPr bwMode="auto">
              <a:xfrm flipV="1">
                <a:off x="3634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7" name="Line 781"/>
              <p:cNvSpPr>
                <a:spLocks noChangeShapeType="1"/>
              </p:cNvSpPr>
              <p:nvPr/>
            </p:nvSpPr>
            <p:spPr bwMode="auto">
              <a:xfrm flipV="1">
                <a:off x="3634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8" name="Line 782"/>
              <p:cNvSpPr>
                <a:spLocks noChangeShapeType="1"/>
              </p:cNvSpPr>
              <p:nvPr/>
            </p:nvSpPr>
            <p:spPr bwMode="auto">
              <a:xfrm flipV="1">
                <a:off x="3634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89" name="Line 783"/>
              <p:cNvSpPr>
                <a:spLocks noChangeShapeType="1"/>
              </p:cNvSpPr>
              <p:nvPr/>
            </p:nvSpPr>
            <p:spPr bwMode="auto">
              <a:xfrm flipV="1">
                <a:off x="3634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0" name="Line 784"/>
              <p:cNvSpPr>
                <a:spLocks noChangeShapeType="1"/>
              </p:cNvSpPr>
              <p:nvPr/>
            </p:nvSpPr>
            <p:spPr bwMode="auto">
              <a:xfrm flipV="1">
                <a:off x="3634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1" name="Line 785"/>
              <p:cNvSpPr>
                <a:spLocks noChangeShapeType="1"/>
              </p:cNvSpPr>
              <p:nvPr/>
            </p:nvSpPr>
            <p:spPr bwMode="auto">
              <a:xfrm flipV="1">
                <a:off x="3634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2" name="Line 786"/>
              <p:cNvSpPr>
                <a:spLocks noChangeShapeType="1"/>
              </p:cNvSpPr>
              <p:nvPr/>
            </p:nvSpPr>
            <p:spPr bwMode="auto">
              <a:xfrm flipV="1">
                <a:off x="3634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3" name="Line 787"/>
              <p:cNvSpPr>
                <a:spLocks noChangeShapeType="1"/>
              </p:cNvSpPr>
              <p:nvPr/>
            </p:nvSpPr>
            <p:spPr bwMode="auto">
              <a:xfrm flipV="1">
                <a:off x="3634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4" name="Line 788"/>
              <p:cNvSpPr>
                <a:spLocks noChangeShapeType="1"/>
              </p:cNvSpPr>
              <p:nvPr/>
            </p:nvSpPr>
            <p:spPr bwMode="auto">
              <a:xfrm flipV="1">
                <a:off x="3634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5" name="Line 789"/>
              <p:cNvSpPr>
                <a:spLocks noChangeShapeType="1"/>
              </p:cNvSpPr>
              <p:nvPr/>
            </p:nvSpPr>
            <p:spPr bwMode="auto">
              <a:xfrm flipV="1">
                <a:off x="3634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6" name="Line 790"/>
              <p:cNvSpPr>
                <a:spLocks noChangeShapeType="1"/>
              </p:cNvSpPr>
              <p:nvPr/>
            </p:nvSpPr>
            <p:spPr bwMode="auto">
              <a:xfrm flipV="1">
                <a:off x="3634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7" name="Line 791"/>
              <p:cNvSpPr>
                <a:spLocks noChangeShapeType="1"/>
              </p:cNvSpPr>
              <p:nvPr/>
            </p:nvSpPr>
            <p:spPr bwMode="auto">
              <a:xfrm flipV="1">
                <a:off x="3634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8" name="Line 792"/>
              <p:cNvSpPr>
                <a:spLocks noChangeShapeType="1"/>
              </p:cNvSpPr>
              <p:nvPr/>
            </p:nvSpPr>
            <p:spPr bwMode="auto">
              <a:xfrm flipV="1">
                <a:off x="3634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99" name="Line 793"/>
              <p:cNvSpPr>
                <a:spLocks noChangeShapeType="1"/>
              </p:cNvSpPr>
              <p:nvPr/>
            </p:nvSpPr>
            <p:spPr bwMode="auto">
              <a:xfrm flipV="1">
                <a:off x="3634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0" name="Line 794"/>
              <p:cNvSpPr>
                <a:spLocks noChangeShapeType="1"/>
              </p:cNvSpPr>
              <p:nvPr/>
            </p:nvSpPr>
            <p:spPr bwMode="auto">
              <a:xfrm flipV="1">
                <a:off x="3634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1" name="Line 795"/>
              <p:cNvSpPr>
                <a:spLocks noChangeShapeType="1"/>
              </p:cNvSpPr>
              <p:nvPr/>
            </p:nvSpPr>
            <p:spPr bwMode="auto">
              <a:xfrm flipV="1">
                <a:off x="3634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2" name="Line 796"/>
              <p:cNvSpPr>
                <a:spLocks noChangeShapeType="1"/>
              </p:cNvSpPr>
              <p:nvPr/>
            </p:nvSpPr>
            <p:spPr bwMode="auto">
              <a:xfrm flipV="1">
                <a:off x="3634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3" name="Line 797"/>
              <p:cNvSpPr>
                <a:spLocks noChangeShapeType="1"/>
              </p:cNvSpPr>
              <p:nvPr/>
            </p:nvSpPr>
            <p:spPr bwMode="auto">
              <a:xfrm flipV="1">
                <a:off x="3634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4" name="Line 798"/>
              <p:cNvSpPr>
                <a:spLocks noChangeShapeType="1"/>
              </p:cNvSpPr>
              <p:nvPr/>
            </p:nvSpPr>
            <p:spPr bwMode="auto">
              <a:xfrm flipV="1">
                <a:off x="3634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5" name="Line 799"/>
              <p:cNvSpPr>
                <a:spLocks noChangeShapeType="1"/>
              </p:cNvSpPr>
              <p:nvPr/>
            </p:nvSpPr>
            <p:spPr bwMode="auto">
              <a:xfrm flipV="1">
                <a:off x="3634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6" name="Line 800"/>
              <p:cNvSpPr>
                <a:spLocks noChangeShapeType="1"/>
              </p:cNvSpPr>
              <p:nvPr/>
            </p:nvSpPr>
            <p:spPr bwMode="auto">
              <a:xfrm flipV="1">
                <a:off x="3634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7" name="Line 801"/>
              <p:cNvSpPr>
                <a:spLocks noChangeShapeType="1"/>
              </p:cNvSpPr>
              <p:nvPr/>
            </p:nvSpPr>
            <p:spPr bwMode="auto">
              <a:xfrm flipV="1">
                <a:off x="3634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8" name="Line 802"/>
              <p:cNvSpPr>
                <a:spLocks noChangeShapeType="1"/>
              </p:cNvSpPr>
              <p:nvPr/>
            </p:nvSpPr>
            <p:spPr bwMode="auto">
              <a:xfrm flipV="1">
                <a:off x="3634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09" name="Line 803"/>
              <p:cNvSpPr>
                <a:spLocks noChangeShapeType="1"/>
              </p:cNvSpPr>
              <p:nvPr/>
            </p:nvSpPr>
            <p:spPr bwMode="auto">
              <a:xfrm flipV="1">
                <a:off x="3634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0" name="Line 804"/>
              <p:cNvSpPr>
                <a:spLocks noChangeShapeType="1"/>
              </p:cNvSpPr>
              <p:nvPr/>
            </p:nvSpPr>
            <p:spPr bwMode="auto">
              <a:xfrm flipV="1">
                <a:off x="3634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1" name="Line 805"/>
              <p:cNvSpPr>
                <a:spLocks noChangeShapeType="1"/>
              </p:cNvSpPr>
              <p:nvPr/>
            </p:nvSpPr>
            <p:spPr bwMode="auto">
              <a:xfrm flipV="1">
                <a:off x="3634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2" name="Line 806"/>
              <p:cNvSpPr>
                <a:spLocks noChangeShapeType="1"/>
              </p:cNvSpPr>
              <p:nvPr/>
            </p:nvSpPr>
            <p:spPr bwMode="auto">
              <a:xfrm flipV="1">
                <a:off x="3634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13" name="Line 807"/>
              <p:cNvSpPr>
                <a:spLocks noChangeShapeType="1"/>
              </p:cNvSpPr>
              <p:nvPr/>
            </p:nvSpPr>
            <p:spPr bwMode="auto">
              <a:xfrm flipV="1">
                <a:off x="3634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0" name="Group 1009"/>
            <p:cNvGrpSpPr>
              <a:grpSpLocks/>
            </p:cNvGrpSpPr>
            <p:nvPr/>
          </p:nvGrpSpPr>
          <p:grpSpPr bwMode="auto">
            <a:xfrm>
              <a:off x="3634" y="1210"/>
              <a:ext cx="1434" cy="1193"/>
              <a:chOff x="3634" y="1210"/>
              <a:chExt cx="1434" cy="1193"/>
            </a:xfrm>
          </p:grpSpPr>
          <p:sp>
            <p:nvSpPr>
              <p:cNvPr id="126414" name="Line 809"/>
              <p:cNvSpPr>
                <a:spLocks noChangeShapeType="1"/>
              </p:cNvSpPr>
              <p:nvPr/>
            </p:nvSpPr>
            <p:spPr bwMode="auto">
              <a:xfrm flipV="1">
                <a:off x="3634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5" name="Line 810"/>
              <p:cNvSpPr>
                <a:spLocks noChangeShapeType="1"/>
              </p:cNvSpPr>
              <p:nvPr/>
            </p:nvSpPr>
            <p:spPr bwMode="auto">
              <a:xfrm flipV="1">
                <a:off x="3634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6" name="Line 811"/>
              <p:cNvSpPr>
                <a:spLocks noChangeShapeType="1"/>
              </p:cNvSpPr>
              <p:nvPr/>
            </p:nvSpPr>
            <p:spPr bwMode="auto">
              <a:xfrm flipV="1">
                <a:off x="3634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7" name="Line 812"/>
              <p:cNvSpPr>
                <a:spLocks noChangeShapeType="1"/>
              </p:cNvSpPr>
              <p:nvPr/>
            </p:nvSpPr>
            <p:spPr bwMode="auto">
              <a:xfrm flipV="1">
                <a:off x="3634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8" name="Line 813"/>
              <p:cNvSpPr>
                <a:spLocks noChangeShapeType="1"/>
              </p:cNvSpPr>
              <p:nvPr/>
            </p:nvSpPr>
            <p:spPr bwMode="auto">
              <a:xfrm flipV="1">
                <a:off x="3634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9" name="Line 814"/>
              <p:cNvSpPr>
                <a:spLocks noChangeShapeType="1"/>
              </p:cNvSpPr>
              <p:nvPr/>
            </p:nvSpPr>
            <p:spPr bwMode="auto">
              <a:xfrm flipV="1">
                <a:off x="3634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0" name="Line 815"/>
              <p:cNvSpPr>
                <a:spLocks noChangeShapeType="1"/>
              </p:cNvSpPr>
              <p:nvPr/>
            </p:nvSpPr>
            <p:spPr bwMode="auto">
              <a:xfrm flipV="1">
                <a:off x="3873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1" name="Line 816"/>
              <p:cNvSpPr>
                <a:spLocks noChangeShapeType="1"/>
              </p:cNvSpPr>
              <p:nvPr/>
            </p:nvSpPr>
            <p:spPr bwMode="auto">
              <a:xfrm flipV="1">
                <a:off x="3873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2" name="Line 817"/>
              <p:cNvSpPr>
                <a:spLocks noChangeShapeType="1"/>
              </p:cNvSpPr>
              <p:nvPr/>
            </p:nvSpPr>
            <p:spPr bwMode="auto">
              <a:xfrm flipV="1">
                <a:off x="3873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3" name="Line 818"/>
              <p:cNvSpPr>
                <a:spLocks noChangeShapeType="1"/>
              </p:cNvSpPr>
              <p:nvPr/>
            </p:nvSpPr>
            <p:spPr bwMode="auto">
              <a:xfrm flipV="1">
                <a:off x="3873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4" name="Line 819"/>
              <p:cNvSpPr>
                <a:spLocks noChangeShapeType="1"/>
              </p:cNvSpPr>
              <p:nvPr/>
            </p:nvSpPr>
            <p:spPr bwMode="auto">
              <a:xfrm flipV="1">
                <a:off x="3873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5" name="Line 820"/>
              <p:cNvSpPr>
                <a:spLocks noChangeShapeType="1"/>
              </p:cNvSpPr>
              <p:nvPr/>
            </p:nvSpPr>
            <p:spPr bwMode="auto">
              <a:xfrm flipV="1">
                <a:off x="3873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6" name="Line 821"/>
              <p:cNvSpPr>
                <a:spLocks noChangeShapeType="1"/>
              </p:cNvSpPr>
              <p:nvPr/>
            </p:nvSpPr>
            <p:spPr bwMode="auto">
              <a:xfrm flipV="1">
                <a:off x="3873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7" name="Line 822"/>
              <p:cNvSpPr>
                <a:spLocks noChangeShapeType="1"/>
              </p:cNvSpPr>
              <p:nvPr/>
            </p:nvSpPr>
            <p:spPr bwMode="auto">
              <a:xfrm flipV="1">
                <a:off x="3873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8" name="Line 823"/>
              <p:cNvSpPr>
                <a:spLocks noChangeShapeType="1"/>
              </p:cNvSpPr>
              <p:nvPr/>
            </p:nvSpPr>
            <p:spPr bwMode="auto">
              <a:xfrm flipV="1">
                <a:off x="3873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29" name="Line 824"/>
              <p:cNvSpPr>
                <a:spLocks noChangeShapeType="1"/>
              </p:cNvSpPr>
              <p:nvPr/>
            </p:nvSpPr>
            <p:spPr bwMode="auto">
              <a:xfrm flipV="1">
                <a:off x="3873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0" name="Line 825"/>
              <p:cNvSpPr>
                <a:spLocks noChangeShapeType="1"/>
              </p:cNvSpPr>
              <p:nvPr/>
            </p:nvSpPr>
            <p:spPr bwMode="auto">
              <a:xfrm flipV="1">
                <a:off x="3873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1" name="Line 826"/>
              <p:cNvSpPr>
                <a:spLocks noChangeShapeType="1"/>
              </p:cNvSpPr>
              <p:nvPr/>
            </p:nvSpPr>
            <p:spPr bwMode="auto">
              <a:xfrm flipV="1">
                <a:off x="3873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2" name="Line 827"/>
              <p:cNvSpPr>
                <a:spLocks noChangeShapeType="1"/>
              </p:cNvSpPr>
              <p:nvPr/>
            </p:nvSpPr>
            <p:spPr bwMode="auto">
              <a:xfrm flipV="1">
                <a:off x="3873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3" name="Line 828"/>
              <p:cNvSpPr>
                <a:spLocks noChangeShapeType="1"/>
              </p:cNvSpPr>
              <p:nvPr/>
            </p:nvSpPr>
            <p:spPr bwMode="auto">
              <a:xfrm flipV="1">
                <a:off x="3873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4" name="Line 829"/>
              <p:cNvSpPr>
                <a:spLocks noChangeShapeType="1"/>
              </p:cNvSpPr>
              <p:nvPr/>
            </p:nvSpPr>
            <p:spPr bwMode="auto">
              <a:xfrm flipV="1">
                <a:off x="3873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5" name="Line 830"/>
              <p:cNvSpPr>
                <a:spLocks noChangeShapeType="1"/>
              </p:cNvSpPr>
              <p:nvPr/>
            </p:nvSpPr>
            <p:spPr bwMode="auto">
              <a:xfrm flipV="1">
                <a:off x="3873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6" name="Line 831"/>
              <p:cNvSpPr>
                <a:spLocks noChangeShapeType="1"/>
              </p:cNvSpPr>
              <p:nvPr/>
            </p:nvSpPr>
            <p:spPr bwMode="auto">
              <a:xfrm flipV="1">
                <a:off x="3873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7" name="Line 832"/>
              <p:cNvSpPr>
                <a:spLocks noChangeShapeType="1"/>
              </p:cNvSpPr>
              <p:nvPr/>
            </p:nvSpPr>
            <p:spPr bwMode="auto">
              <a:xfrm flipV="1">
                <a:off x="3873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8" name="Line 833"/>
              <p:cNvSpPr>
                <a:spLocks noChangeShapeType="1"/>
              </p:cNvSpPr>
              <p:nvPr/>
            </p:nvSpPr>
            <p:spPr bwMode="auto">
              <a:xfrm flipV="1">
                <a:off x="3873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39" name="Line 834"/>
              <p:cNvSpPr>
                <a:spLocks noChangeShapeType="1"/>
              </p:cNvSpPr>
              <p:nvPr/>
            </p:nvSpPr>
            <p:spPr bwMode="auto">
              <a:xfrm flipV="1">
                <a:off x="3873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0" name="Line 835"/>
              <p:cNvSpPr>
                <a:spLocks noChangeShapeType="1"/>
              </p:cNvSpPr>
              <p:nvPr/>
            </p:nvSpPr>
            <p:spPr bwMode="auto">
              <a:xfrm flipV="1">
                <a:off x="3873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1" name="Line 836"/>
              <p:cNvSpPr>
                <a:spLocks noChangeShapeType="1"/>
              </p:cNvSpPr>
              <p:nvPr/>
            </p:nvSpPr>
            <p:spPr bwMode="auto">
              <a:xfrm flipV="1">
                <a:off x="3873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2" name="Line 837"/>
              <p:cNvSpPr>
                <a:spLocks noChangeShapeType="1"/>
              </p:cNvSpPr>
              <p:nvPr/>
            </p:nvSpPr>
            <p:spPr bwMode="auto">
              <a:xfrm flipV="1">
                <a:off x="3873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3" name="Line 838"/>
              <p:cNvSpPr>
                <a:spLocks noChangeShapeType="1"/>
              </p:cNvSpPr>
              <p:nvPr/>
            </p:nvSpPr>
            <p:spPr bwMode="auto">
              <a:xfrm flipV="1">
                <a:off x="3873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4" name="Line 839"/>
              <p:cNvSpPr>
                <a:spLocks noChangeShapeType="1"/>
              </p:cNvSpPr>
              <p:nvPr/>
            </p:nvSpPr>
            <p:spPr bwMode="auto">
              <a:xfrm flipV="1">
                <a:off x="3873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5" name="Line 840"/>
              <p:cNvSpPr>
                <a:spLocks noChangeShapeType="1"/>
              </p:cNvSpPr>
              <p:nvPr/>
            </p:nvSpPr>
            <p:spPr bwMode="auto">
              <a:xfrm flipV="1">
                <a:off x="3873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6" name="Line 841"/>
              <p:cNvSpPr>
                <a:spLocks noChangeShapeType="1"/>
              </p:cNvSpPr>
              <p:nvPr/>
            </p:nvSpPr>
            <p:spPr bwMode="auto">
              <a:xfrm flipV="1">
                <a:off x="3873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7" name="Line 842"/>
              <p:cNvSpPr>
                <a:spLocks noChangeShapeType="1"/>
              </p:cNvSpPr>
              <p:nvPr/>
            </p:nvSpPr>
            <p:spPr bwMode="auto">
              <a:xfrm flipV="1">
                <a:off x="3873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8" name="Line 843"/>
              <p:cNvSpPr>
                <a:spLocks noChangeShapeType="1"/>
              </p:cNvSpPr>
              <p:nvPr/>
            </p:nvSpPr>
            <p:spPr bwMode="auto">
              <a:xfrm flipV="1">
                <a:off x="3873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49" name="Line 844"/>
              <p:cNvSpPr>
                <a:spLocks noChangeShapeType="1"/>
              </p:cNvSpPr>
              <p:nvPr/>
            </p:nvSpPr>
            <p:spPr bwMode="auto">
              <a:xfrm flipV="1">
                <a:off x="3873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0" name="Line 845"/>
              <p:cNvSpPr>
                <a:spLocks noChangeShapeType="1"/>
              </p:cNvSpPr>
              <p:nvPr/>
            </p:nvSpPr>
            <p:spPr bwMode="auto">
              <a:xfrm flipV="1">
                <a:off x="3873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1" name="Line 846"/>
              <p:cNvSpPr>
                <a:spLocks noChangeShapeType="1"/>
              </p:cNvSpPr>
              <p:nvPr/>
            </p:nvSpPr>
            <p:spPr bwMode="auto">
              <a:xfrm flipV="1">
                <a:off x="3873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2" name="Line 847"/>
              <p:cNvSpPr>
                <a:spLocks noChangeShapeType="1"/>
              </p:cNvSpPr>
              <p:nvPr/>
            </p:nvSpPr>
            <p:spPr bwMode="auto">
              <a:xfrm flipV="1">
                <a:off x="3873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3" name="Line 848"/>
              <p:cNvSpPr>
                <a:spLocks noChangeShapeType="1"/>
              </p:cNvSpPr>
              <p:nvPr/>
            </p:nvSpPr>
            <p:spPr bwMode="auto">
              <a:xfrm flipV="1">
                <a:off x="3873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4" name="Line 849"/>
              <p:cNvSpPr>
                <a:spLocks noChangeShapeType="1"/>
              </p:cNvSpPr>
              <p:nvPr/>
            </p:nvSpPr>
            <p:spPr bwMode="auto">
              <a:xfrm flipV="1">
                <a:off x="4112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5" name="Line 850"/>
              <p:cNvSpPr>
                <a:spLocks noChangeShapeType="1"/>
              </p:cNvSpPr>
              <p:nvPr/>
            </p:nvSpPr>
            <p:spPr bwMode="auto">
              <a:xfrm flipV="1">
                <a:off x="4112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6" name="Line 851"/>
              <p:cNvSpPr>
                <a:spLocks noChangeShapeType="1"/>
              </p:cNvSpPr>
              <p:nvPr/>
            </p:nvSpPr>
            <p:spPr bwMode="auto">
              <a:xfrm flipV="1">
                <a:off x="4112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7" name="Line 852"/>
              <p:cNvSpPr>
                <a:spLocks noChangeShapeType="1"/>
              </p:cNvSpPr>
              <p:nvPr/>
            </p:nvSpPr>
            <p:spPr bwMode="auto">
              <a:xfrm flipV="1">
                <a:off x="4112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8" name="Line 853"/>
              <p:cNvSpPr>
                <a:spLocks noChangeShapeType="1"/>
              </p:cNvSpPr>
              <p:nvPr/>
            </p:nvSpPr>
            <p:spPr bwMode="auto">
              <a:xfrm flipV="1">
                <a:off x="4112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59" name="Line 854"/>
              <p:cNvSpPr>
                <a:spLocks noChangeShapeType="1"/>
              </p:cNvSpPr>
              <p:nvPr/>
            </p:nvSpPr>
            <p:spPr bwMode="auto">
              <a:xfrm flipV="1">
                <a:off x="4112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0" name="Line 855"/>
              <p:cNvSpPr>
                <a:spLocks noChangeShapeType="1"/>
              </p:cNvSpPr>
              <p:nvPr/>
            </p:nvSpPr>
            <p:spPr bwMode="auto">
              <a:xfrm flipV="1">
                <a:off x="4112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1" name="Line 856"/>
              <p:cNvSpPr>
                <a:spLocks noChangeShapeType="1"/>
              </p:cNvSpPr>
              <p:nvPr/>
            </p:nvSpPr>
            <p:spPr bwMode="auto">
              <a:xfrm flipV="1">
                <a:off x="4112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2" name="Line 857"/>
              <p:cNvSpPr>
                <a:spLocks noChangeShapeType="1"/>
              </p:cNvSpPr>
              <p:nvPr/>
            </p:nvSpPr>
            <p:spPr bwMode="auto">
              <a:xfrm flipV="1">
                <a:off x="4112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3" name="Line 858"/>
              <p:cNvSpPr>
                <a:spLocks noChangeShapeType="1"/>
              </p:cNvSpPr>
              <p:nvPr/>
            </p:nvSpPr>
            <p:spPr bwMode="auto">
              <a:xfrm flipV="1">
                <a:off x="4112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4" name="Line 859"/>
              <p:cNvSpPr>
                <a:spLocks noChangeShapeType="1"/>
              </p:cNvSpPr>
              <p:nvPr/>
            </p:nvSpPr>
            <p:spPr bwMode="auto">
              <a:xfrm flipV="1">
                <a:off x="4112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5" name="Line 860"/>
              <p:cNvSpPr>
                <a:spLocks noChangeShapeType="1"/>
              </p:cNvSpPr>
              <p:nvPr/>
            </p:nvSpPr>
            <p:spPr bwMode="auto">
              <a:xfrm flipV="1">
                <a:off x="4112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6" name="Line 861"/>
              <p:cNvSpPr>
                <a:spLocks noChangeShapeType="1"/>
              </p:cNvSpPr>
              <p:nvPr/>
            </p:nvSpPr>
            <p:spPr bwMode="auto">
              <a:xfrm flipV="1">
                <a:off x="4112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7" name="Line 862"/>
              <p:cNvSpPr>
                <a:spLocks noChangeShapeType="1"/>
              </p:cNvSpPr>
              <p:nvPr/>
            </p:nvSpPr>
            <p:spPr bwMode="auto">
              <a:xfrm flipV="1">
                <a:off x="4112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8" name="Line 863"/>
              <p:cNvSpPr>
                <a:spLocks noChangeShapeType="1"/>
              </p:cNvSpPr>
              <p:nvPr/>
            </p:nvSpPr>
            <p:spPr bwMode="auto">
              <a:xfrm flipV="1">
                <a:off x="4112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69" name="Line 864"/>
              <p:cNvSpPr>
                <a:spLocks noChangeShapeType="1"/>
              </p:cNvSpPr>
              <p:nvPr/>
            </p:nvSpPr>
            <p:spPr bwMode="auto">
              <a:xfrm flipV="1">
                <a:off x="4112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0" name="Line 865"/>
              <p:cNvSpPr>
                <a:spLocks noChangeShapeType="1"/>
              </p:cNvSpPr>
              <p:nvPr/>
            </p:nvSpPr>
            <p:spPr bwMode="auto">
              <a:xfrm flipV="1">
                <a:off x="4112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1" name="Line 866"/>
              <p:cNvSpPr>
                <a:spLocks noChangeShapeType="1"/>
              </p:cNvSpPr>
              <p:nvPr/>
            </p:nvSpPr>
            <p:spPr bwMode="auto">
              <a:xfrm flipV="1">
                <a:off x="4112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2" name="Line 867"/>
              <p:cNvSpPr>
                <a:spLocks noChangeShapeType="1"/>
              </p:cNvSpPr>
              <p:nvPr/>
            </p:nvSpPr>
            <p:spPr bwMode="auto">
              <a:xfrm flipV="1">
                <a:off x="4112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3" name="Line 868"/>
              <p:cNvSpPr>
                <a:spLocks noChangeShapeType="1"/>
              </p:cNvSpPr>
              <p:nvPr/>
            </p:nvSpPr>
            <p:spPr bwMode="auto">
              <a:xfrm flipV="1">
                <a:off x="4112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4" name="Line 869"/>
              <p:cNvSpPr>
                <a:spLocks noChangeShapeType="1"/>
              </p:cNvSpPr>
              <p:nvPr/>
            </p:nvSpPr>
            <p:spPr bwMode="auto">
              <a:xfrm flipV="1">
                <a:off x="4112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5" name="Line 870"/>
              <p:cNvSpPr>
                <a:spLocks noChangeShapeType="1"/>
              </p:cNvSpPr>
              <p:nvPr/>
            </p:nvSpPr>
            <p:spPr bwMode="auto">
              <a:xfrm flipV="1">
                <a:off x="4112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6" name="Line 871"/>
              <p:cNvSpPr>
                <a:spLocks noChangeShapeType="1"/>
              </p:cNvSpPr>
              <p:nvPr/>
            </p:nvSpPr>
            <p:spPr bwMode="auto">
              <a:xfrm flipV="1">
                <a:off x="4112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7" name="Line 872"/>
              <p:cNvSpPr>
                <a:spLocks noChangeShapeType="1"/>
              </p:cNvSpPr>
              <p:nvPr/>
            </p:nvSpPr>
            <p:spPr bwMode="auto">
              <a:xfrm flipV="1">
                <a:off x="4112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8" name="Line 873"/>
              <p:cNvSpPr>
                <a:spLocks noChangeShapeType="1"/>
              </p:cNvSpPr>
              <p:nvPr/>
            </p:nvSpPr>
            <p:spPr bwMode="auto">
              <a:xfrm flipV="1">
                <a:off x="4112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79" name="Line 874"/>
              <p:cNvSpPr>
                <a:spLocks noChangeShapeType="1"/>
              </p:cNvSpPr>
              <p:nvPr/>
            </p:nvSpPr>
            <p:spPr bwMode="auto">
              <a:xfrm flipV="1">
                <a:off x="4112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0" name="Line 875"/>
              <p:cNvSpPr>
                <a:spLocks noChangeShapeType="1"/>
              </p:cNvSpPr>
              <p:nvPr/>
            </p:nvSpPr>
            <p:spPr bwMode="auto">
              <a:xfrm flipV="1">
                <a:off x="4112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1" name="Line 876"/>
              <p:cNvSpPr>
                <a:spLocks noChangeShapeType="1"/>
              </p:cNvSpPr>
              <p:nvPr/>
            </p:nvSpPr>
            <p:spPr bwMode="auto">
              <a:xfrm flipV="1">
                <a:off x="4112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2" name="Line 877"/>
              <p:cNvSpPr>
                <a:spLocks noChangeShapeType="1"/>
              </p:cNvSpPr>
              <p:nvPr/>
            </p:nvSpPr>
            <p:spPr bwMode="auto">
              <a:xfrm flipV="1">
                <a:off x="4112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3" name="Line 878"/>
              <p:cNvSpPr>
                <a:spLocks noChangeShapeType="1"/>
              </p:cNvSpPr>
              <p:nvPr/>
            </p:nvSpPr>
            <p:spPr bwMode="auto">
              <a:xfrm flipV="1">
                <a:off x="4112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4" name="Line 879"/>
              <p:cNvSpPr>
                <a:spLocks noChangeShapeType="1"/>
              </p:cNvSpPr>
              <p:nvPr/>
            </p:nvSpPr>
            <p:spPr bwMode="auto">
              <a:xfrm flipV="1">
                <a:off x="4112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5" name="Line 880"/>
              <p:cNvSpPr>
                <a:spLocks noChangeShapeType="1"/>
              </p:cNvSpPr>
              <p:nvPr/>
            </p:nvSpPr>
            <p:spPr bwMode="auto">
              <a:xfrm flipV="1">
                <a:off x="4112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6" name="Line 881"/>
              <p:cNvSpPr>
                <a:spLocks noChangeShapeType="1"/>
              </p:cNvSpPr>
              <p:nvPr/>
            </p:nvSpPr>
            <p:spPr bwMode="auto">
              <a:xfrm flipV="1">
                <a:off x="4112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7" name="Line 882"/>
              <p:cNvSpPr>
                <a:spLocks noChangeShapeType="1"/>
              </p:cNvSpPr>
              <p:nvPr/>
            </p:nvSpPr>
            <p:spPr bwMode="auto">
              <a:xfrm flipV="1">
                <a:off x="4112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8" name="Line 883"/>
              <p:cNvSpPr>
                <a:spLocks noChangeShapeType="1"/>
              </p:cNvSpPr>
              <p:nvPr/>
            </p:nvSpPr>
            <p:spPr bwMode="auto">
              <a:xfrm flipV="1">
                <a:off x="4351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89" name="Line 884"/>
              <p:cNvSpPr>
                <a:spLocks noChangeShapeType="1"/>
              </p:cNvSpPr>
              <p:nvPr/>
            </p:nvSpPr>
            <p:spPr bwMode="auto">
              <a:xfrm flipV="1">
                <a:off x="4351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0" name="Line 885"/>
              <p:cNvSpPr>
                <a:spLocks noChangeShapeType="1"/>
              </p:cNvSpPr>
              <p:nvPr/>
            </p:nvSpPr>
            <p:spPr bwMode="auto">
              <a:xfrm flipV="1">
                <a:off x="4351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1" name="Line 886"/>
              <p:cNvSpPr>
                <a:spLocks noChangeShapeType="1"/>
              </p:cNvSpPr>
              <p:nvPr/>
            </p:nvSpPr>
            <p:spPr bwMode="auto">
              <a:xfrm flipV="1">
                <a:off x="4351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2" name="Line 887"/>
              <p:cNvSpPr>
                <a:spLocks noChangeShapeType="1"/>
              </p:cNvSpPr>
              <p:nvPr/>
            </p:nvSpPr>
            <p:spPr bwMode="auto">
              <a:xfrm flipV="1">
                <a:off x="4351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3" name="Line 888"/>
              <p:cNvSpPr>
                <a:spLocks noChangeShapeType="1"/>
              </p:cNvSpPr>
              <p:nvPr/>
            </p:nvSpPr>
            <p:spPr bwMode="auto">
              <a:xfrm flipV="1">
                <a:off x="4351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4" name="Line 889"/>
              <p:cNvSpPr>
                <a:spLocks noChangeShapeType="1"/>
              </p:cNvSpPr>
              <p:nvPr/>
            </p:nvSpPr>
            <p:spPr bwMode="auto">
              <a:xfrm flipV="1">
                <a:off x="4351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5" name="Line 890"/>
              <p:cNvSpPr>
                <a:spLocks noChangeShapeType="1"/>
              </p:cNvSpPr>
              <p:nvPr/>
            </p:nvSpPr>
            <p:spPr bwMode="auto">
              <a:xfrm flipV="1">
                <a:off x="4351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6" name="Line 891"/>
              <p:cNvSpPr>
                <a:spLocks noChangeShapeType="1"/>
              </p:cNvSpPr>
              <p:nvPr/>
            </p:nvSpPr>
            <p:spPr bwMode="auto">
              <a:xfrm flipV="1">
                <a:off x="4351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7" name="Line 892"/>
              <p:cNvSpPr>
                <a:spLocks noChangeShapeType="1"/>
              </p:cNvSpPr>
              <p:nvPr/>
            </p:nvSpPr>
            <p:spPr bwMode="auto">
              <a:xfrm flipV="1">
                <a:off x="4351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8" name="Line 893"/>
              <p:cNvSpPr>
                <a:spLocks noChangeShapeType="1"/>
              </p:cNvSpPr>
              <p:nvPr/>
            </p:nvSpPr>
            <p:spPr bwMode="auto">
              <a:xfrm flipV="1">
                <a:off x="4351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99" name="Line 894"/>
              <p:cNvSpPr>
                <a:spLocks noChangeShapeType="1"/>
              </p:cNvSpPr>
              <p:nvPr/>
            </p:nvSpPr>
            <p:spPr bwMode="auto">
              <a:xfrm flipV="1">
                <a:off x="4351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0" name="Line 895"/>
              <p:cNvSpPr>
                <a:spLocks noChangeShapeType="1"/>
              </p:cNvSpPr>
              <p:nvPr/>
            </p:nvSpPr>
            <p:spPr bwMode="auto">
              <a:xfrm flipV="1">
                <a:off x="4351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1" name="Line 896"/>
              <p:cNvSpPr>
                <a:spLocks noChangeShapeType="1"/>
              </p:cNvSpPr>
              <p:nvPr/>
            </p:nvSpPr>
            <p:spPr bwMode="auto">
              <a:xfrm flipV="1">
                <a:off x="4351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2" name="Line 897"/>
              <p:cNvSpPr>
                <a:spLocks noChangeShapeType="1"/>
              </p:cNvSpPr>
              <p:nvPr/>
            </p:nvSpPr>
            <p:spPr bwMode="auto">
              <a:xfrm flipV="1">
                <a:off x="4351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3" name="Line 898"/>
              <p:cNvSpPr>
                <a:spLocks noChangeShapeType="1"/>
              </p:cNvSpPr>
              <p:nvPr/>
            </p:nvSpPr>
            <p:spPr bwMode="auto">
              <a:xfrm flipV="1">
                <a:off x="4351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4" name="Line 899"/>
              <p:cNvSpPr>
                <a:spLocks noChangeShapeType="1"/>
              </p:cNvSpPr>
              <p:nvPr/>
            </p:nvSpPr>
            <p:spPr bwMode="auto">
              <a:xfrm flipV="1">
                <a:off x="4351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5" name="Line 900"/>
              <p:cNvSpPr>
                <a:spLocks noChangeShapeType="1"/>
              </p:cNvSpPr>
              <p:nvPr/>
            </p:nvSpPr>
            <p:spPr bwMode="auto">
              <a:xfrm flipV="1">
                <a:off x="4351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6" name="Line 901"/>
              <p:cNvSpPr>
                <a:spLocks noChangeShapeType="1"/>
              </p:cNvSpPr>
              <p:nvPr/>
            </p:nvSpPr>
            <p:spPr bwMode="auto">
              <a:xfrm flipV="1">
                <a:off x="4351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7" name="Line 902"/>
              <p:cNvSpPr>
                <a:spLocks noChangeShapeType="1"/>
              </p:cNvSpPr>
              <p:nvPr/>
            </p:nvSpPr>
            <p:spPr bwMode="auto">
              <a:xfrm flipV="1">
                <a:off x="4351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8" name="Line 903"/>
              <p:cNvSpPr>
                <a:spLocks noChangeShapeType="1"/>
              </p:cNvSpPr>
              <p:nvPr/>
            </p:nvSpPr>
            <p:spPr bwMode="auto">
              <a:xfrm flipV="1">
                <a:off x="4351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09" name="Line 904"/>
              <p:cNvSpPr>
                <a:spLocks noChangeShapeType="1"/>
              </p:cNvSpPr>
              <p:nvPr/>
            </p:nvSpPr>
            <p:spPr bwMode="auto">
              <a:xfrm flipV="1">
                <a:off x="4351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0" name="Line 905"/>
              <p:cNvSpPr>
                <a:spLocks noChangeShapeType="1"/>
              </p:cNvSpPr>
              <p:nvPr/>
            </p:nvSpPr>
            <p:spPr bwMode="auto">
              <a:xfrm flipV="1">
                <a:off x="4351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1" name="Line 906"/>
              <p:cNvSpPr>
                <a:spLocks noChangeShapeType="1"/>
              </p:cNvSpPr>
              <p:nvPr/>
            </p:nvSpPr>
            <p:spPr bwMode="auto">
              <a:xfrm flipV="1">
                <a:off x="4351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2" name="Line 907"/>
              <p:cNvSpPr>
                <a:spLocks noChangeShapeType="1"/>
              </p:cNvSpPr>
              <p:nvPr/>
            </p:nvSpPr>
            <p:spPr bwMode="auto">
              <a:xfrm flipV="1">
                <a:off x="4351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3" name="Line 908"/>
              <p:cNvSpPr>
                <a:spLocks noChangeShapeType="1"/>
              </p:cNvSpPr>
              <p:nvPr/>
            </p:nvSpPr>
            <p:spPr bwMode="auto">
              <a:xfrm flipV="1">
                <a:off x="4351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4" name="Line 909"/>
              <p:cNvSpPr>
                <a:spLocks noChangeShapeType="1"/>
              </p:cNvSpPr>
              <p:nvPr/>
            </p:nvSpPr>
            <p:spPr bwMode="auto">
              <a:xfrm flipV="1">
                <a:off x="4351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5" name="Line 910"/>
              <p:cNvSpPr>
                <a:spLocks noChangeShapeType="1"/>
              </p:cNvSpPr>
              <p:nvPr/>
            </p:nvSpPr>
            <p:spPr bwMode="auto">
              <a:xfrm flipV="1">
                <a:off x="4351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6" name="Line 911"/>
              <p:cNvSpPr>
                <a:spLocks noChangeShapeType="1"/>
              </p:cNvSpPr>
              <p:nvPr/>
            </p:nvSpPr>
            <p:spPr bwMode="auto">
              <a:xfrm flipV="1">
                <a:off x="4351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7" name="Line 912"/>
              <p:cNvSpPr>
                <a:spLocks noChangeShapeType="1"/>
              </p:cNvSpPr>
              <p:nvPr/>
            </p:nvSpPr>
            <p:spPr bwMode="auto">
              <a:xfrm flipV="1">
                <a:off x="4351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8" name="Line 913"/>
              <p:cNvSpPr>
                <a:spLocks noChangeShapeType="1"/>
              </p:cNvSpPr>
              <p:nvPr/>
            </p:nvSpPr>
            <p:spPr bwMode="auto">
              <a:xfrm flipV="1">
                <a:off x="4351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19" name="Line 914"/>
              <p:cNvSpPr>
                <a:spLocks noChangeShapeType="1"/>
              </p:cNvSpPr>
              <p:nvPr/>
            </p:nvSpPr>
            <p:spPr bwMode="auto">
              <a:xfrm flipV="1">
                <a:off x="4351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0" name="Line 915"/>
              <p:cNvSpPr>
                <a:spLocks noChangeShapeType="1"/>
              </p:cNvSpPr>
              <p:nvPr/>
            </p:nvSpPr>
            <p:spPr bwMode="auto">
              <a:xfrm flipV="1">
                <a:off x="4351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1" name="Line 916"/>
              <p:cNvSpPr>
                <a:spLocks noChangeShapeType="1"/>
              </p:cNvSpPr>
              <p:nvPr/>
            </p:nvSpPr>
            <p:spPr bwMode="auto">
              <a:xfrm flipV="1">
                <a:off x="4351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2" name="Line 917"/>
              <p:cNvSpPr>
                <a:spLocks noChangeShapeType="1"/>
              </p:cNvSpPr>
              <p:nvPr/>
            </p:nvSpPr>
            <p:spPr bwMode="auto">
              <a:xfrm flipV="1">
                <a:off x="4590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3" name="Line 918"/>
              <p:cNvSpPr>
                <a:spLocks noChangeShapeType="1"/>
              </p:cNvSpPr>
              <p:nvPr/>
            </p:nvSpPr>
            <p:spPr bwMode="auto">
              <a:xfrm flipV="1">
                <a:off x="4590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4" name="Line 919"/>
              <p:cNvSpPr>
                <a:spLocks noChangeShapeType="1"/>
              </p:cNvSpPr>
              <p:nvPr/>
            </p:nvSpPr>
            <p:spPr bwMode="auto">
              <a:xfrm flipV="1">
                <a:off x="4590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5" name="Line 920"/>
              <p:cNvSpPr>
                <a:spLocks noChangeShapeType="1"/>
              </p:cNvSpPr>
              <p:nvPr/>
            </p:nvSpPr>
            <p:spPr bwMode="auto">
              <a:xfrm flipV="1">
                <a:off x="4590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6" name="Line 921"/>
              <p:cNvSpPr>
                <a:spLocks noChangeShapeType="1"/>
              </p:cNvSpPr>
              <p:nvPr/>
            </p:nvSpPr>
            <p:spPr bwMode="auto">
              <a:xfrm flipV="1">
                <a:off x="4590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7" name="Line 922"/>
              <p:cNvSpPr>
                <a:spLocks noChangeShapeType="1"/>
              </p:cNvSpPr>
              <p:nvPr/>
            </p:nvSpPr>
            <p:spPr bwMode="auto">
              <a:xfrm flipV="1">
                <a:off x="4590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8" name="Line 923"/>
              <p:cNvSpPr>
                <a:spLocks noChangeShapeType="1"/>
              </p:cNvSpPr>
              <p:nvPr/>
            </p:nvSpPr>
            <p:spPr bwMode="auto">
              <a:xfrm flipV="1">
                <a:off x="4590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29" name="Line 924"/>
              <p:cNvSpPr>
                <a:spLocks noChangeShapeType="1"/>
              </p:cNvSpPr>
              <p:nvPr/>
            </p:nvSpPr>
            <p:spPr bwMode="auto">
              <a:xfrm flipV="1">
                <a:off x="4590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0" name="Line 925"/>
              <p:cNvSpPr>
                <a:spLocks noChangeShapeType="1"/>
              </p:cNvSpPr>
              <p:nvPr/>
            </p:nvSpPr>
            <p:spPr bwMode="auto">
              <a:xfrm flipV="1">
                <a:off x="4590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1" name="Line 926"/>
              <p:cNvSpPr>
                <a:spLocks noChangeShapeType="1"/>
              </p:cNvSpPr>
              <p:nvPr/>
            </p:nvSpPr>
            <p:spPr bwMode="auto">
              <a:xfrm flipV="1">
                <a:off x="4590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2" name="Line 927"/>
              <p:cNvSpPr>
                <a:spLocks noChangeShapeType="1"/>
              </p:cNvSpPr>
              <p:nvPr/>
            </p:nvSpPr>
            <p:spPr bwMode="auto">
              <a:xfrm flipV="1">
                <a:off x="4590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3" name="Line 928"/>
              <p:cNvSpPr>
                <a:spLocks noChangeShapeType="1"/>
              </p:cNvSpPr>
              <p:nvPr/>
            </p:nvSpPr>
            <p:spPr bwMode="auto">
              <a:xfrm flipV="1">
                <a:off x="4590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4" name="Line 929"/>
              <p:cNvSpPr>
                <a:spLocks noChangeShapeType="1"/>
              </p:cNvSpPr>
              <p:nvPr/>
            </p:nvSpPr>
            <p:spPr bwMode="auto">
              <a:xfrm flipV="1">
                <a:off x="4590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5" name="Line 930"/>
              <p:cNvSpPr>
                <a:spLocks noChangeShapeType="1"/>
              </p:cNvSpPr>
              <p:nvPr/>
            </p:nvSpPr>
            <p:spPr bwMode="auto">
              <a:xfrm flipV="1">
                <a:off x="4590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6" name="Line 931"/>
              <p:cNvSpPr>
                <a:spLocks noChangeShapeType="1"/>
              </p:cNvSpPr>
              <p:nvPr/>
            </p:nvSpPr>
            <p:spPr bwMode="auto">
              <a:xfrm flipV="1">
                <a:off x="4590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7" name="Line 932"/>
              <p:cNvSpPr>
                <a:spLocks noChangeShapeType="1"/>
              </p:cNvSpPr>
              <p:nvPr/>
            </p:nvSpPr>
            <p:spPr bwMode="auto">
              <a:xfrm flipV="1">
                <a:off x="4590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8" name="Line 933"/>
              <p:cNvSpPr>
                <a:spLocks noChangeShapeType="1"/>
              </p:cNvSpPr>
              <p:nvPr/>
            </p:nvSpPr>
            <p:spPr bwMode="auto">
              <a:xfrm flipV="1">
                <a:off x="4590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39" name="Line 934"/>
              <p:cNvSpPr>
                <a:spLocks noChangeShapeType="1"/>
              </p:cNvSpPr>
              <p:nvPr/>
            </p:nvSpPr>
            <p:spPr bwMode="auto">
              <a:xfrm flipV="1">
                <a:off x="4590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0" name="Line 935"/>
              <p:cNvSpPr>
                <a:spLocks noChangeShapeType="1"/>
              </p:cNvSpPr>
              <p:nvPr/>
            </p:nvSpPr>
            <p:spPr bwMode="auto">
              <a:xfrm flipV="1">
                <a:off x="4590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1" name="Line 936"/>
              <p:cNvSpPr>
                <a:spLocks noChangeShapeType="1"/>
              </p:cNvSpPr>
              <p:nvPr/>
            </p:nvSpPr>
            <p:spPr bwMode="auto">
              <a:xfrm flipV="1">
                <a:off x="4590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2" name="Line 937"/>
              <p:cNvSpPr>
                <a:spLocks noChangeShapeType="1"/>
              </p:cNvSpPr>
              <p:nvPr/>
            </p:nvSpPr>
            <p:spPr bwMode="auto">
              <a:xfrm flipV="1">
                <a:off x="4590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3" name="Line 938"/>
              <p:cNvSpPr>
                <a:spLocks noChangeShapeType="1"/>
              </p:cNvSpPr>
              <p:nvPr/>
            </p:nvSpPr>
            <p:spPr bwMode="auto">
              <a:xfrm flipV="1">
                <a:off x="4590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4" name="Line 939"/>
              <p:cNvSpPr>
                <a:spLocks noChangeShapeType="1"/>
              </p:cNvSpPr>
              <p:nvPr/>
            </p:nvSpPr>
            <p:spPr bwMode="auto">
              <a:xfrm flipV="1">
                <a:off x="4590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5" name="Line 940"/>
              <p:cNvSpPr>
                <a:spLocks noChangeShapeType="1"/>
              </p:cNvSpPr>
              <p:nvPr/>
            </p:nvSpPr>
            <p:spPr bwMode="auto">
              <a:xfrm flipV="1">
                <a:off x="4590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6" name="Line 941"/>
              <p:cNvSpPr>
                <a:spLocks noChangeShapeType="1"/>
              </p:cNvSpPr>
              <p:nvPr/>
            </p:nvSpPr>
            <p:spPr bwMode="auto">
              <a:xfrm flipV="1">
                <a:off x="4590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7" name="Line 942"/>
              <p:cNvSpPr>
                <a:spLocks noChangeShapeType="1"/>
              </p:cNvSpPr>
              <p:nvPr/>
            </p:nvSpPr>
            <p:spPr bwMode="auto">
              <a:xfrm flipV="1">
                <a:off x="4590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8" name="Line 943"/>
              <p:cNvSpPr>
                <a:spLocks noChangeShapeType="1"/>
              </p:cNvSpPr>
              <p:nvPr/>
            </p:nvSpPr>
            <p:spPr bwMode="auto">
              <a:xfrm flipV="1">
                <a:off x="4590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49" name="Line 944"/>
              <p:cNvSpPr>
                <a:spLocks noChangeShapeType="1"/>
              </p:cNvSpPr>
              <p:nvPr/>
            </p:nvSpPr>
            <p:spPr bwMode="auto">
              <a:xfrm flipV="1">
                <a:off x="4590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0" name="Line 945"/>
              <p:cNvSpPr>
                <a:spLocks noChangeShapeType="1"/>
              </p:cNvSpPr>
              <p:nvPr/>
            </p:nvSpPr>
            <p:spPr bwMode="auto">
              <a:xfrm flipV="1">
                <a:off x="4590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1" name="Line 946"/>
              <p:cNvSpPr>
                <a:spLocks noChangeShapeType="1"/>
              </p:cNvSpPr>
              <p:nvPr/>
            </p:nvSpPr>
            <p:spPr bwMode="auto">
              <a:xfrm flipV="1">
                <a:off x="4590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2" name="Line 947"/>
              <p:cNvSpPr>
                <a:spLocks noChangeShapeType="1"/>
              </p:cNvSpPr>
              <p:nvPr/>
            </p:nvSpPr>
            <p:spPr bwMode="auto">
              <a:xfrm flipV="1">
                <a:off x="4590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3" name="Line 948"/>
              <p:cNvSpPr>
                <a:spLocks noChangeShapeType="1"/>
              </p:cNvSpPr>
              <p:nvPr/>
            </p:nvSpPr>
            <p:spPr bwMode="auto">
              <a:xfrm flipV="1">
                <a:off x="4590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4" name="Line 949"/>
              <p:cNvSpPr>
                <a:spLocks noChangeShapeType="1"/>
              </p:cNvSpPr>
              <p:nvPr/>
            </p:nvSpPr>
            <p:spPr bwMode="auto">
              <a:xfrm flipV="1">
                <a:off x="4590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5" name="Line 950"/>
              <p:cNvSpPr>
                <a:spLocks noChangeShapeType="1"/>
              </p:cNvSpPr>
              <p:nvPr/>
            </p:nvSpPr>
            <p:spPr bwMode="auto">
              <a:xfrm flipV="1">
                <a:off x="4590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6" name="Line 951"/>
              <p:cNvSpPr>
                <a:spLocks noChangeShapeType="1"/>
              </p:cNvSpPr>
              <p:nvPr/>
            </p:nvSpPr>
            <p:spPr bwMode="auto">
              <a:xfrm flipV="1">
                <a:off x="4829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7" name="Line 952"/>
              <p:cNvSpPr>
                <a:spLocks noChangeShapeType="1"/>
              </p:cNvSpPr>
              <p:nvPr/>
            </p:nvSpPr>
            <p:spPr bwMode="auto">
              <a:xfrm flipV="1">
                <a:off x="4829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8" name="Line 953"/>
              <p:cNvSpPr>
                <a:spLocks noChangeShapeType="1"/>
              </p:cNvSpPr>
              <p:nvPr/>
            </p:nvSpPr>
            <p:spPr bwMode="auto">
              <a:xfrm flipV="1">
                <a:off x="4829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59" name="Line 954"/>
              <p:cNvSpPr>
                <a:spLocks noChangeShapeType="1"/>
              </p:cNvSpPr>
              <p:nvPr/>
            </p:nvSpPr>
            <p:spPr bwMode="auto">
              <a:xfrm flipV="1">
                <a:off x="4829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0" name="Line 955"/>
              <p:cNvSpPr>
                <a:spLocks noChangeShapeType="1"/>
              </p:cNvSpPr>
              <p:nvPr/>
            </p:nvSpPr>
            <p:spPr bwMode="auto">
              <a:xfrm flipV="1">
                <a:off x="4829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1" name="Line 956"/>
              <p:cNvSpPr>
                <a:spLocks noChangeShapeType="1"/>
              </p:cNvSpPr>
              <p:nvPr/>
            </p:nvSpPr>
            <p:spPr bwMode="auto">
              <a:xfrm flipV="1">
                <a:off x="4829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2" name="Line 957"/>
              <p:cNvSpPr>
                <a:spLocks noChangeShapeType="1"/>
              </p:cNvSpPr>
              <p:nvPr/>
            </p:nvSpPr>
            <p:spPr bwMode="auto">
              <a:xfrm flipV="1">
                <a:off x="4829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3" name="Line 958"/>
              <p:cNvSpPr>
                <a:spLocks noChangeShapeType="1"/>
              </p:cNvSpPr>
              <p:nvPr/>
            </p:nvSpPr>
            <p:spPr bwMode="auto">
              <a:xfrm flipV="1">
                <a:off x="4829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4" name="Line 959"/>
              <p:cNvSpPr>
                <a:spLocks noChangeShapeType="1"/>
              </p:cNvSpPr>
              <p:nvPr/>
            </p:nvSpPr>
            <p:spPr bwMode="auto">
              <a:xfrm flipV="1">
                <a:off x="4829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5" name="Line 960"/>
              <p:cNvSpPr>
                <a:spLocks noChangeShapeType="1"/>
              </p:cNvSpPr>
              <p:nvPr/>
            </p:nvSpPr>
            <p:spPr bwMode="auto">
              <a:xfrm flipV="1">
                <a:off x="4829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6" name="Line 961"/>
              <p:cNvSpPr>
                <a:spLocks noChangeShapeType="1"/>
              </p:cNvSpPr>
              <p:nvPr/>
            </p:nvSpPr>
            <p:spPr bwMode="auto">
              <a:xfrm flipV="1">
                <a:off x="4829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7" name="Line 962"/>
              <p:cNvSpPr>
                <a:spLocks noChangeShapeType="1"/>
              </p:cNvSpPr>
              <p:nvPr/>
            </p:nvSpPr>
            <p:spPr bwMode="auto">
              <a:xfrm flipV="1">
                <a:off x="4829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8" name="Line 963"/>
              <p:cNvSpPr>
                <a:spLocks noChangeShapeType="1"/>
              </p:cNvSpPr>
              <p:nvPr/>
            </p:nvSpPr>
            <p:spPr bwMode="auto">
              <a:xfrm flipV="1">
                <a:off x="4829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69" name="Line 964"/>
              <p:cNvSpPr>
                <a:spLocks noChangeShapeType="1"/>
              </p:cNvSpPr>
              <p:nvPr/>
            </p:nvSpPr>
            <p:spPr bwMode="auto">
              <a:xfrm flipV="1">
                <a:off x="4829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0" name="Line 965"/>
              <p:cNvSpPr>
                <a:spLocks noChangeShapeType="1"/>
              </p:cNvSpPr>
              <p:nvPr/>
            </p:nvSpPr>
            <p:spPr bwMode="auto">
              <a:xfrm flipV="1">
                <a:off x="4829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1" name="Line 966"/>
              <p:cNvSpPr>
                <a:spLocks noChangeShapeType="1"/>
              </p:cNvSpPr>
              <p:nvPr/>
            </p:nvSpPr>
            <p:spPr bwMode="auto">
              <a:xfrm flipV="1">
                <a:off x="4829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2" name="Line 967"/>
              <p:cNvSpPr>
                <a:spLocks noChangeShapeType="1"/>
              </p:cNvSpPr>
              <p:nvPr/>
            </p:nvSpPr>
            <p:spPr bwMode="auto">
              <a:xfrm flipV="1">
                <a:off x="4829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3" name="Line 968"/>
              <p:cNvSpPr>
                <a:spLocks noChangeShapeType="1"/>
              </p:cNvSpPr>
              <p:nvPr/>
            </p:nvSpPr>
            <p:spPr bwMode="auto">
              <a:xfrm flipV="1">
                <a:off x="4829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4" name="Line 969"/>
              <p:cNvSpPr>
                <a:spLocks noChangeShapeType="1"/>
              </p:cNvSpPr>
              <p:nvPr/>
            </p:nvSpPr>
            <p:spPr bwMode="auto">
              <a:xfrm flipV="1">
                <a:off x="4829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5" name="Line 970"/>
              <p:cNvSpPr>
                <a:spLocks noChangeShapeType="1"/>
              </p:cNvSpPr>
              <p:nvPr/>
            </p:nvSpPr>
            <p:spPr bwMode="auto">
              <a:xfrm flipV="1">
                <a:off x="4829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6" name="Line 971"/>
              <p:cNvSpPr>
                <a:spLocks noChangeShapeType="1"/>
              </p:cNvSpPr>
              <p:nvPr/>
            </p:nvSpPr>
            <p:spPr bwMode="auto">
              <a:xfrm flipV="1">
                <a:off x="4829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7" name="Line 972"/>
              <p:cNvSpPr>
                <a:spLocks noChangeShapeType="1"/>
              </p:cNvSpPr>
              <p:nvPr/>
            </p:nvSpPr>
            <p:spPr bwMode="auto">
              <a:xfrm flipV="1">
                <a:off x="4829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8" name="Line 973"/>
              <p:cNvSpPr>
                <a:spLocks noChangeShapeType="1"/>
              </p:cNvSpPr>
              <p:nvPr/>
            </p:nvSpPr>
            <p:spPr bwMode="auto">
              <a:xfrm flipV="1">
                <a:off x="4829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79" name="Line 974"/>
              <p:cNvSpPr>
                <a:spLocks noChangeShapeType="1"/>
              </p:cNvSpPr>
              <p:nvPr/>
            </p:nvSpPr>
            <p:spPr bwMode="auto">
              <a:xfrm flipV="1">
                <a:off x="4829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0" name="Line 975"/>
              <p:cNvSpPr>
                <a:spLocks noChangeShapeType="1"/>
              </p:cNvSpPr>
              <p:nvPr/>
            </p:nvSpPr>
            <p:spPr bwMode="auto">
              <a:xfrm flipV="1">
                <a:off x="4829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1" name="Line 976"/>
              <p:cNvSpPr>
                <a:spLocks noChangeShapeType="1"/>
              </p:cNvSpPr>
              <p:nvPr/>
            </p:nvSpPr>
            <p:spPr bwMode="auto">
              <a:xfrm flipV="1">
                <a:off x="4829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2" name="Line 977"/>
              <p:cNvSpPr>
                <a:spLocks noChangeShapeType="1"/>
              </p:cNvSpPr>
              <p:nvPr/>
            </p:nvSpPr>
            <p:spPr bwMode="auto">
              <a:xfrm flipV="1">
                <a:off x="4829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3" name="Line 978"/>
              <p:cNvSpPr>
                <a:spLocks noChangeShapeType="1"/>
              </p:cNvSpPr>
              <p:nvPr/>
            </p:nvSpPr>
            <p:spPr bwMode="auto">
              <a:xfrm flipV="1">
                <a:off x="4829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4" name="Line 979"/>
              <p:cNvSpPr>
                <a:spLocks noChangeShapeType="1"/>
              </p:cNvSpPr>
              <p:nvPr/>
            </p:nvSpPr>
            <p:spPr bwMode="auto">
              <a:xfrm flipV="1">
                <a:off x="4829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5" name="Line 980"/>
              <p:cNvSpPr>
                <a:spLocks noChangeShapeType="1"/>
              </p:cNvSpPr>
              <p:nvPr/>
            </p:nvSpPr>
            <p:spPr bwMode="auto">
              <a:xfrm flipV="1">
                <a:off x="4829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6" name="Line 981"/>
              <p:cNvSpPr>
                <a:spLocks noChangeShapeType="1"/>
              </p:cNvSpPr>
              <p:nvPr/>
            </p:nvSpPr>
            <p:spPr bwMode="auto">
              <a:xfrm flipV="1">
                <a:off x="4829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7" name="Line 982"/>
              <p:cNvSpPr>
                <a:spLocks noChangeShapeType="1"/>
              </p:cNvSpPr>
              <p:nvPr/>
            </p:nvSpPr>
            <p:spPr bwMode="auto">
              <a:xfrm flipV="1">
                <a:off x="4829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8" name="Line 983"/>
              <p:cNvSpPr>
                <a:spLocks noChangeShapeType="1"/>
              </p:cNvSpPr>
              <p:nvPr/>
            </p:nvSpPr>
            <p:spPr bwMode="auto">
              <a:xfrm flipV="1">
                <a:off x="4829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89" name="Line 984"/>
              <p:cNvSpPr>
                <a:spLocks noChangeShapeType="1"/>
              </p:cNvSpPr>
              <p:nvPr/>
            </p:nvSpPr>
            <p:spPr bwMode="auto">
              <a:xfrm flipV="1">
                <a:off x="4829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0" name="Line 985"/>
              <p:cNvSpPr>
                <a:spLocks noChangeShapeType="1"/>
              </p:cNvSpPr>
              <p:nvPr/>
            </p:nvSpPr>
            <p:spPr bwMode="auto">
              <a:xfrm flipV="1">
                <a:off x="5068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1" name="Line 986"/>
              <p:cNvSpPr>
                <a:spLocks noChangeShapeType="1"/>
              </p:cNvSpPr>
              <p:nvPr/>
            </p:nvSpPr>
            <p:spPr bwMode="auto">
              <a:xfrm flipV="1">
                <a:off x="5068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2" name="Line 987"/>
              <p:cNvSpPr>
                <a:spLocks noChangeShapeType="1"/>
              </p:cNvSpPr>
              <p:nvPr/>
            </p:nvSpPr>
            <p:spPr bwMode="auto">
              <a:xfrm flipV="1">
                <a:off x="5068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3" name="Line 988"/>
              <p:cNvSpPr>
                <a:spLocks noChangeShapeType="1"/>
              </p:cNvSpPr>
              <p:nvPr/>
            </p:nvSpPr>
            <p:spPr bwMode="auto">
              <a:xfrm flipV="1">
                <a:off x="5068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4" name="Line 989"/>
              <p:cNvSpPr>
                <a:spLocks noChangeShapeType="1"/>
              </p:cNvSpPr>
              <p:nvPr/>
            </p:nvSpPr>
            <p:spPr bwMode="auto">
              <a:xfrm flipV="1">
                <a:off x="5068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5" name="Line 990"/>
              <p:cNvSpPr>
                <a:spLocks noChangeShapeType="1"/>
              </p:cNvSpPr>
              <p:nvPr/>
            </p:nvSpPr>
            <p:spPr bwMode="auto">
              <a:xfrm flipV="1">
                <a:off x="5068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6" name="Line 991"/>
              <p:cNvSpPr>
                <a:spLocks noChangeShapeType="1"/>
              </p:cNvSpPr>
              <p:nvPr/>
            </p:nvSpPr>
            <p:spPr bwMode="auto">
              <a:xfrm flipV="1">
                <a:off x="5068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7" name="Line 992"/>
              <p:cNvSpPr>
                <a:spLocks noChangeShapeType="1"/>
              </p:cNvSpPr>
              <p:nvPr/>
            </p:nvSpPr>
            <p:spPr bwMode="auto">
              <a:xfrm flipV="1">
                <a:off x="5068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8" name="Line 993"/>
              <p:cNvSpPr>
                <a:spLocks noChangeShapeType="1"/>
              </p:cNvSpPr>
              <p:nvPr/>
            </p:nvSpPr>
            <p:spPr bwMode="auto">
              <a:xfrm flipV="1">
                <a:off x="5068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99" name="Line 994"/>
              <p:cNvSpPr>
                <a:spLocks noChangeShapeType="1"/>
              </p:cNvSpPr>
              <p:nvPr/>
            </p:nvSpPr>
            <p:spPr bwMode="auto">
              <a:xfrm flipV="1">
                <a:off x="5068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0" name="Line 995"/>
              <p:cNvSpPr>
                <a:spLocks noChangeShapeType="1"/>
              </p:cNvSpPr>
              <p:nvPr/>
            </p:nvSpPr>
            <p:spPr bwMode="auto">
              <a:xfrm flipV="1">
                <a:off x="5068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1" name="Line 996"/>
              <p:cNvSpPr>
                <a:spLocks noChangeShapeType="1"/>
              </p:cNvSpPr>
              <p:nvPr/>
            </p:nvSpPr>
            <p:spPr bwMode="auto">
              <a:xfrm flipV="1">
                <a:off x="5068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2" name="Line 997"/>
              <p:cNvSpPr>
                <a:spLocks noChangeShapeType="1"/>
              </p:cNvSpPr>
              <p:nvPr/>
            </p:nvSpPr>
            <p:spPr bwMode="auto">
              <a:xfrm flipV="1">
                <a:off x="5068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3" name="Line 998"/>
              <p:cNvSpPr>
                <a:spLocks noChangeShapeType="1"/>
              </p:cNvSpPr>
              <p:nvPr/>
            </p:nvSpPr>
            <p:spPr bwMode="auto">
              <a:xfrm flipV="1">
                <a:off x="5068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4" name="Line 999"/>
              <p:cNvSpPr>
                <a:spLocks noChangeShapeType="1"/>
              </p:cNvSpPr>
              <p:nvPr/>
            </p:nvSpPr>
            <p:spPr bwMode="auto">
              <a:xfrm flipV="1">
                <a:off x="5068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5" name="Line 1000"/>
              <p:cNvSpPr>
                <a:spLocks noChangeShapeType="1"/>
              </p:cNvSpPr>
              <p:nvPr/>
            </p:nvSpPr>
            <p:spPr bwMode="auto">
              <a:xfrm flipV="1">
                <a:off x="5068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6" name="Line 1001"/>
              <p:cNvSpPr>
                <a:spLocks noChangeShapeType="1"/>
              </p:cNvSpPr>
              <p:nvPr/>
            </p:nvSpPr>
            <p:spPr bwMode="auto">
              <a:xfrm flipV="1">
                <a:off x="5068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7" name="Line 1002"/>
              <p:cNvSpPr>
                <a:spLocks noChangeShapeType="1"/>
              </p:cNvSpPr>
              <p:nvPr/>
            </p:nvSpPr>
            <p:spPr bwMode="auto">
              <a:xfrm flipV="1">
                <a:off x="5068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8" name="Line 1003"/>
              <p:cNvSpPr>
                <a:spLocks noChangeShapeType="1"/>
              </p:cNvSpPr>
              <p:nvPr/>
            </p:nvSpPr>
            <p:spPr bwMode="auto">
              <a:xfrm flipV="1">
                <a:off x="5068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09" name="Line 1004"/>
              <p:cNvSpPr>
                <a:spLocks noChangeShapeType="1"/>
              </p:cNvSpPr>
              <p:nvPr/>
            </p:nvSpPr>
            <p:spPr bwMode="auto">
              <a:xfrm flipV="1">
                <a:off x="5068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0" name="Line 1005"/>
              <p:cNvSpPr>
                <a:spLocks noChangeShapeType="1"/>
              </p:cNvSpPr>
              <p:nvPr/>
            </p:nvSpPr>
            <p:spPr bwMode="auto">
              <a:xfrm flipV="1">
                <a:off x="5068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1" name="Line 1006"/>
              <p:cNvSpPr>
                <a:spLocks noChangeShapeType="1"/>
              </p:cNvSpPr>
              <p:nvPr/>
            </p:nvSpPr>
            <p:spPr bwMode="auto">
              <a:xfrm flipV="1">
                <a:off x="5068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2" name="Line 1007"/>
              <p:cNvSpPr>
                <a:spLocks noChangeShapeType="1"/>
              </p:cNvSpPr>
              <p:nvPr/>
            </p:nvSpPr>
            <p:spPr bwMode="auto">
              <a:xfrm flipV="1">
                <a:off x="5068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13" name="Line 1008"/>
              <p:cNvSpPr>
                <a:spLocks noChangeShapeType="1"/>
              </p:cNvSpPr>
              <p:nvPr/>
            </p:nvSpPr>
            <p:spPr bwMode="auto">
              <a:xfrm flipV="1">
                <a:off x="5068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1" name="Group 1210"/>
            <p:cNvGrpSpPr>
              <a:grpSpLocks/>
            </p:cNvGrpSpPr>
            <p:nvPr/>
          </p:nvGrpSpPr>
          <p:grpSpPr bwMode="auto">
            <a:xfrm>
              <a:off x="351" y="1210"/>
              <a:ext cx="5052" cy="1267"/>
              <a:chOff x="351" y="1210"/>
              <a:chExt cx="5052" cy="1267"/>
            </a:xfrm>
          </p:grpSpPr>
          <p:sp>
            <p:nvSpPr>
              <p:cNvPr id="126214" name="Line 1010"/>
              <p:cNvSpPr>
                <a:spLocks noChangeShapeType="1"/>
              </p:cNvSpPr>
              <p:nvPr/>
            </p:nvSpPr>
            <p:spPr bwMode="auto">
              <a:xfrm flipV="1">
                <a:off x="5068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5" name="Line 1011"/>
              <p:cNvSpPr>
                <a:spLocks noChangeShapeType="1"/>
              </p:cNvSpPr>
              <p:nvPr/>
            </p:nvSpPr>
            <p:spPr bwMode="auto">
              <a:xfrm flipV="1">
                <a:off x="5068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6" name="Line 1012"/>
              <p:cNvSpPr>
                <a:spLocks noChangeShapeType="1"/>
              </p:cNvSpPr>
              <p:nvPr/>
            </p:nvSpPr>
            <p:spPr bwMode="auto">
              <a:xfrm flipV="1">
                <a:off x="5068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7" name="Line 1013"/>
              <p:cNvSpPr>
                <a:spLocks noChangeShapeType="1"/>
              </p:cNvSpPr>
              <p:nvPr/>
            </p:nvSpPr>
            <p:spPr bwMode="auto">
              <a:xfrm flipV="1">
                <a:off x="5068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8" name="Line 1014"/>
              <p:cNvSpPr>
                <a:spLocks noChangeShapeType="1"/>
              </p:cNvSpPr>
              <p:nvPr/>
            </p:nvSpPr>
            <p:spPr bwMode="auto">
              <a:xfrm flipV="1">
                <a:off x="5068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9" name="Line 1015"/>
              <p:cNvSpPr>
                <a:spLocks noChangeShapeType="1"/>
              </p:cNvSpPr>
              <p:nvPr/>
            </p:nvSpPr>
            <p:spPr bwMode="auto">
              <a:xfrm flipV="1">
                <a:off x="5068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0" name="Line 1016"/>
              <p:cNvSpPr>
                <a:spLocks noChangeShapeType="1"/>
              </p:cNvSpPr>
              <p:nvPr/>
            </p:nvSpPr>
            <p:spPr bwMode="auto">
              <a:xfrm flipV="1">
                <a:off x="5068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1" name="Line 1017"/>
              <p:cNvSpPr>
                <a:spLocks noChangeShapeType="1"/>
              </p:cNvSpPr>
              <p:nvPr/>
            </p:nvSpPr>
            <p:spPr bwMode="auto">
              <a:xfrm flipV="1">
                <a:off x="5068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2" name="Line 1018"/>
              <p:cNvSpPr>
                <a:spLocks noChangeShapeType="1"/>
              </p:cNvSpPr>
              <p:nvPr/>
            </p:nvSpPr>
            <p:spPr bwMode="auto">
              <a:xfrm flipV="1">
                <a:off x="5068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3" name="Line 1019"/>
              <p:cNvSpPr>
                <a:spLocks noChangeShapeType="1"/>
              </p:cNvSpPr>
              <p:nvPr/>
            </p:nvSpPr>
            <p:spPr bwMode="auto">
              <a:xfrm flipV="1">
                <a:off x="5068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4" name="Line 1020"/>
              <p:cNvSpPr>
                <a:spLocks noChangeShapeType="1"/>
              </p:cNvSpPr>
              <p:nvPr/>
            </p:nvSpPr>
            <p:spPr bwMode="auto">
              <a:xfrm flipV="1">
                <a:off x="5307" y="239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5" name="Line 1021"/>
              <p:cNvSpPr>
                <a:spLocks noChangeShapeType="1"/>
              </p:cNvSpPr>
              <p:nvPr/>
            </p:nvSpPr>
            <p:spPr bwMode="auto">
              <a:xfrm flipV="1">
                <a:off x="5307" y="235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6" name="Line 1022"/>
              <p:cNvSpPr>
                <a:spLocks noChangeShapeType="1"/>
              </p:cNvSpPr>
              <p:nvPr/>
            </p:nvSpPr>
            <p:spPr bwMode="auto">
              <a:xfrm flipV="1">
                <a:off x="5307" y="232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7" name="Line 1023"/>
              <p:cNvSpPr>
                <a:spLocks noChangeShapeType="1"/>
              </p:cNvSpPr>
              <p:nvPr/>
            </p:nvSpPr>
            <p:spPr bwMode="auto">
              <a:xfrm flipV="1">
                <a:off x="5307" y="228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8" name="Line 1024"/>
              <p:cNvSpPr>
                <a:spLocks noChangeShapeType="1"/>
              </p:cNvSpPr>
              <p:nvPr/>
            </p:nvSpPr>
            <p:spPr bwMode="auto">
              <a:xfrm flipV="1">
                <a:off x="5307" y="224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29" name="Line 1025"/>
              <p:cNvSpPr>
                <a:spLocks noChangeShapeType="1"/>
              </p:cNvSpPr>
              <p:nvPr/>
            </p:nvSpPr>
            <p:spPr bwMode="auto">
              <a:xfrm flipV="1">
                <a:off x="5307" y="221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0" name="Line 1026"/>
              <p:cNvSpPr>
                <a:spLocks noChangeShapeType="1"/>
              </p:cNvSpPr>
              <p:nvPr/>
            </p:nvSpPr>
            <p:spPr bwMode="auto">
              <a:xfrm flipV="1">
                <a:off x="5307" y="217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1" name="Line 1027"/>
              <p:cNvSpPr>
                <a:spLocks noChangeShapeType="1"/>
              </p:cNvSpPr>
              <p:nvPr/>
            </p:nvSpPr>
            <p:spPr bwMode="auto">
              <a:xfrm flipV="1">
                <a:off x="5307" y="214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2" name="Line 1028"/>
              <p:cNvSpPr>
                <a:spLocks noChangeShapeType="1"/>
              </p:cNvSpPr>
              <p:nvPr/>
            </p:nvSpPr>
            <p:spPr bwMode="auto">
              <a:xfrm flipV="1">
                <a:off x="5307" y="210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3" name="Line 1029"/>
              <p:cNvSpPr>
                <a:spLocks noChangeShapeType="1"/>
              </p:cNvSpPr>
              <p:nvPr/>
            </p:nvSpPr>
            <p:spPr bwMode="auto">
              <a:xfrm flipV="1">
                <a:off x="5307" y="206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4" name="Line 1030"/>
              <p:cNvSpPr>
                <a:spLocks noChangeShapeType="1"/>
              </p:cNvSpPr>
              <p:nvPr/>
            </p:nvSpPr>
            <p:spPr bwMode="auto">
              <a:xfrm flipV="1">
                <a:off x="5307" y="203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5" name="Line 1031"/>
              <p:cNvSpPr>
                <a:spLocks noChangeShapeType="1"/>
              </p:cNvSpPr>
              <p:nvPr/>
            </p:nvSpPr>
            <p:spPr bwMode="auto">
              <a:xfrm flipV="1">
                <a:off x="5307" y="199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6" name="Line 1032"/>
              <p:cNvSpPr>
                <a:spLocks noChangeShapeType="1"/>
              </p:cNvSpPr>
              <p:nvPr/>
            </p:nvSpPr>
            <p:spPr bwMode="auto">
              <a:xfrm flipV="1">
                <a:off x="5307" y="196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7" name="Line 1033"/>
              <p:cNvSpPr>
                <a:spLocks noChangeShapeType="1"/>
              </p:cNvSpPr>
              <p:nvPr/>
            </p:nvSpPr>
            <p:spPr bwMode="auto">
              <a:xfrm flipV="1">
                <a:off x="5307" y="192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8" name="Line 1034"/>
              <p:cNvSpPr>
                <a:spLocks noChangeShapeType="1"/>
              </p:cNvSpPr>
              <p:nvPr/>
            </p:nvSpPr>
            <p:spPr bwMode="auto">
              <a:xfrm flipV="1">
                <a:off x="5307" y="189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39" name="Line 1035"/>
              <p:cNvSpPr>
                <a:spLocks noChangeShapeType="1"/>
              </p:cNvSpPr>
              <p:nvPr/>
            </p:nvSpPr>
            <p:spPr bwMode="auto">
              <a:xfrm flipV="1">
                <a:off x="5307" y="1854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0" name="Line 1036"/>
              <p:cNvSpPr>
                <a:spLocks noChangeShapeType="1"/>
              </p:cNvSpPr>
              <p:nvPr/>
            </p:nvSpPr>
            <p:spPr bwMode="auto">
              <a:xfrm flipV="1">
                <a:off x="5307" y="181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1" name="Line 1037"/>
              <p:cNvSpPr>
                <a:spLocks noChangeShapeType="1"/>
              </p:cNvSpPr>
              <p:nvPr/>
            </p:nvSpPr>
            <p:spPr bwMode="auto">
              <a:xfrm flipV="1">
                <a:off x="5307" y="178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2" name="Line 1038"/>
              <p:cNvSpPr>
                <a:spLocks noChangeShapeType="1"/>
              </p:cNvSpPr>
              <p:nvPr/>
            </p:nvSpPr>
            <p:spPr bwMode="auto">
              <a:xfrm flipV="1">
                <a:off x="5307" y="174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3" name="Line 1039"/>
              <p:cNvSpPr>
                <a:spLocks noChangeShapeType="1"/>
              </p:cNvSpPr>
              <p:nvPr/>
            </p:nvSpPr>
            <p:spPr bwMode="auto">
              <a:xfrm flipV="1">
                <a:off x="5307" y="171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4" name="Line 1040"/>
              <p:cNvSpPr>
                <a:spLocks noChangeShapeType="1"/>
              </p:cNvSpPr>
              <p:nvPr/>
            </p:nvSpPr>
            <p:spPr bwMode="auto">
              <a:xfrm flipV="1">
                <a:off x="5307" y="16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5" name="Line 1041"/>
              <p:cNvSpPr>
                <a:spLocks noChangeShapeType="1"/>
              </p:cNvSpPr>
              <p:nvPr/>
            </p:nvSpPr>
            <p:spPr bwMode="auto">
              <a:xfrm flipV="1">
                <a:off x="5307" y="164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6" name="Line 1042"/>
              <p:cNvSpPr>
                <a:spLocks noChangeShapeType="1"/>
              </p:cNvSpPr>
              <p:nvPr/>
            </p:nvSpPr>
            <p:spPr bwMode="auto">
              <a:xfrm flipV="1">
                <a:off x="5307" y="160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7" name="Line 1043"/>
              <p:cNvSpPr>
                <a:spLocks noChangeShapeType="1"/>
              </p:cNvSpPr>
              <p:nvPr/>
            </p:nvSpPr>
            <p:spPr bwMode="auto">
              <a:xfrm flipV="1">
                <a:off x="5307" y="156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8" name="Line 1044"/>
              <p:cNvSpPr>
                <a:spLocks noChangeShapeType="1"/>
              </p:cNvSpPr>
              <p:nvPr/>
            </p:nvSpPr>
            <p:spPr bwMode="auto">
              <a:xfrm flipV="1">
                <a:off x="5307" y="15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49" name="Line 1045"/>
              <p:cNvSpPr>
                <a:spLocks noChangeShapeType="1"/>
              </p:cNvSpPr>
              <p:nvPr/>
            </p:nvSpPr>
            <p:spPr bwMode="auto">
              <a:xfrm flipV="1">
                <a:off x="5307" y="149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0" name="Line 1046"/>
              <p:cNvSpPr>
                <a:spLocks noChangeShapeType="1"/>
              </p:cNvSpPr>
              <p:nvPr/>
            </p:nvSpPr>
            <p:spPr bwMode="auto">
              <a:xfrm flipV="1">
                <a:off x="5307" y="1461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1" name="Line 1047"/>
              <p:cNvSpPr>
                <a:spLocks noChangeShapeType="1"/>
              </p:cNvSpPr>
              <p:nvPr/>
            </p:nvSpPr>
            <p:spPr bwMode="auto">
              <a:xfrm flipV="1">
                <a:off x="5307" y="14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2" name="Line 1048"/>
              <p:cNvSpPr>
                <a:spLocks noChangeShapeType="1"/>
              </p:cNvSpPr>
              <p:nvPr/>
            </p:nvSpPr>
            <p:spPr bwMode="auto">
              <a:xfrm flipV="1">
                <a:off x="5307" y="1389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3" name="Line 1049"/>
              <p:cNvSpPr>
                <a:spLocks noChangeShapeType="1"/>
              </p:cNvSpPr>
              <p:nvPr/>
            </p:nvSpPr>
            <p:spPr bwMode="auto">
              <a:xfrm flipV="1">
                <a:off x="5307" y="1353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4" name="Line 1050"/>
              <p:cNvSpPr>
                <a:spLocks noChangeShapeType="1"/>
              </p:cNvSpPr>
              <p:nvPr/>
            </p:nvSpPr>
            <p:spPr bwMode="auto">
              <a:xfrm flipV="1">
                <a:off x="5307" y="1318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5" name="Line 1051"/>
              <p:cNvSpPr>
                <a:spLocks noChangeShapeType="1"/>
              </p:cNvSpPr>
              <p:nvPr/>
            </p:nvSpPr>
            <p:spPr bwMode="auto">
              <a:xfrm flipV="1">
                <a:off x="5307" y="1282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6" name="Line 1052"/>
              <p:cNvSpPr>
                <a:spLocks noChangeShapeType="1"/>
              </p:cNvSpPr>
              <p:nvPr/>
            </p:nvSpPr>
            <p:spPr bwMode="auto">
              <a:xfrm flipV="1">
                <a:off x="5307" y="124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7" name="Line 1053"/>
              <p:cNvSpPr>
                <a:spLocks noChangeShapeType="1"/>
              </p:cNvSpPr>
              <p:nvPr/>
            </p:nvSpPr>
            <p:spPr bwMode="auto">
              <a:xfrm flipV="1">
                <a:off x="5307" y="1210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8" name="Line 1054"/>
              <p:cNvSpPr>
                <a:spLocks noChangeShapeType="1"/>
              </p:cNvSpPr>
              <p:nvPr/>
            </p:nvSpPr>
            <p:spPr bwMode="auto">
              <a:xfrm>
                <a:off x="743" y="1210"/>
                <a:ext cx="46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59" name="Line 1055"/>
              <p:cNvSpPr>
                <a:spLocks noChangeShapeType="1"/>
              </p:cNvSpPr>
              <p:nvPr/>
            </p:nvSpPr>
            <p:spPr bwMode="auto">
              <a:xfrm flipV="1">
                <a:off x="743" y="1227"/>
                <a:ext cx="0" cy="11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60" name="Rectangle 1056"/>
              <p:cNvSpPr>
                <a:spLocks noChangeArrowheads="1"/>
              </p:cNvSpPr>
              <p:nvPr/>
            </p:nvSpPr>
            <p:spPr bwMode="auto">
              <a:xfrm>
                <a:off x="518" y="2358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-2250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1" name="Rectangle 1057"/>
              <p:cNvSpPr>
                <a:spLocks noChangeArrowheads="1"/>
              </p:cNvSpPr>
              <p:nvPr/>
            </p:nvSpPr>
            <p:spPr bwMode="auto">
              <a:xfrm>
                <a:off x="518" y="2238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-2000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2" name="Rectangle 1058"/>
              <p:cNvSpPr>
                <a:spLocks noChangeArrowheads="1"/>
              </p:cNvSpPr>
              <p:nvPr/>
            </p:nvSpPr>
            <p:spPr bwMode="auto">
              <a:xfrm>
                <a:off x="518" y="2119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-1750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3" name="Rectangle 1059"/>
              <p:cNvSpPr>
                <a:spLocks noChangeArrowheads="1"/>
              </p:cNvSpPr>
              <p:nvPr/>
            </p:nvSpPr>
            <p:spPr bwMode="auto">
              <a:xfrm>
                <a:off x="518" y="1999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-1500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4" name="Rectangle 1060"/>
              <p:cNvSpPr>
                <a:spLocks noChangeArrowheads="1"/>
              </p:cNvSpPr>
              <p:nvPr/>
            </p:nvSpPr>
            <p:spPr bwMode="auto">
              <a:xfrm>
                <a:off x="518" y="1880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-1250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5" name="Rectangle 1061"/>
              <p:cNvSpPr>
                <a:spLocks noChangeArrowheads="1"/>
              </p:cNvSpPr>
              <p:nvPr/>
            </p:nvSpPr>
            <p:spPr bwMode="auto">
              <a:xfrm>
                <a:off x="518" y="1761"/>
                <a:ext cx="2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-1000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6" name="Rectangle 1062"/>
              <p:cNvSpPr>
                <a:spLocks noChangeArrowheads="1"/>
              </p:cNvSpPr>
              <p:nvPr/>
            </p:nvSpPr>
            <p:spPr bwMode="auto">
              <a:xfrm>
                <a:off x="564" y="1641"/>
                <a:ext cx="20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-750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7" name="Rectangle 1063"/>
              <p:cNvSpPr>
                <a:spLocks noChangeArrowheads="1"/>
              </p:cNvSpPr>
              <p:nvPr/>
            </p:nvSpPr>
            <p:spPr bwMode="auto">
              <a:xfrm>
                <a:off x="564" y="1522"/>
                <a:ext cx="20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-500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8" name="Rectangle 1064"/>
              <p:cNvSpPr>
                <a:spLocks noChangeArrowheads="1"/>
              </p:cNvSpPr>
              <p:nvPr/>
            </p:nvSpPr>
            <p:spPr bwMode="auto">
              <a:xfrm>
                <a:off x="564" y="1403"/>
                <a:ext cx="20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-250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69" name="Rectangle 1065"/>
              <p:cNvSpPr>
                <a:spLocks noChangeArrowheads="1"/>
              </p:cNvSpPr>
              <p:nvPr/>
            </p:nvSpPr>
            <p:spPr bwMode="auto">
              <a:xfrm>
                <a:off x="686" y="1283"/>
                <a:ext cx="84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0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0" name="Rectangle 1066"/>
              <p:cNvSpPr>
                <a:spLocks noChangeArrowheads="1"/>
              </p:cNvSpPr>
              <p:nvPr/>
            </p:nvSpPr>
            <p:spPr bwMode="auto">
              <a:xfrm rot="16200000">
                <a:off x="351" y="2049"/>
                <a:ext cx="140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W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1" name="Rectangle 1067"/>
              <p:cNvSpPr>
                <a:spLocks noChangeArrowheads="1"/>
              </p:cNvSpPr>
              <p:nvPr/>
            </p:nvSpPr>
            <p:spPr bwMode="auto">
              <a:xfrm rot="16200000">
                <a:off x="370" y="1972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a</a:t>
                </a:r>
                <a:endPara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2" name="Rectangle 1068"/>
              <p:cNvSpPr>
                <a:spLocks noChangeArrowheads="1"/>
              </p:cNvSpPr>
              <p:nvPr/>
            </p:nvSpPr>
            <p:spPr bwMode="auto">
              <a:xfrm rot="16200000">
                <a:off x="384" y="1930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t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3" name="Rectangle 1069"/>
              <p:cNvSpPr>
                <a:spLocks noChangeArrowheads="1"/>
              </p:cNvSpPr>
              <p:nvPr/>
            </p:nvSpPr>
            <p:spPr bwMode="auto">
              <a:xfrm rot="16200000">
                <a:off x="370" y="1888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e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4" name="Rectangle 1070"/>
              <p:cNvSpPr>
                <a:spLocks noChangeArrowheads="1"/>
              </p:cNvSpPr>
              <p:nvPr/>
            </p:nvSpPr>
            <p:spPr bwMode="auto">
              <a:xfrm rot="16200000">
                <a:off x="381" y="1843"/>
                <a:ext cx="7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r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5" name="Rectangle 1071"/>
              <p:cNvSpPr>
                <a:spLocks noChangeArrowheads="1"/>
              </p:cNvSpPr>
              <p:nvPr/>
            </p:nvSpPr>
            <p:spPr bwMode="auto">
              <a:xfrm rot="16200000">
                <a:off x="384" y="1812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 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6" name="Rectangle 1072"/>
              <p:cNvSpPr>
                <a:spLocks noChangeArrowheads="1"/>
              </p:cNvSpPr>
              <p:nvPr/>
            </p:nvSpPr>
            <p:spPr bwMode="auto">
              <a:xfrm rot="16200000">
                <a:off x="362" y="1762"/>
                <a:ext cx="11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D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7" name="Rectangle 1073"/>
              <p:cNvSpPr>
                <a:spLocks noChangeArrowheads="1"/>
              </p:cNvSpPr>
              <p:nvPr/>
            </p:nvSpPr>
            <p:spPr bwMode="auto">
              <a:xfrm rot="16200000">
                <a:off x="370" y="1697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e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8" name="Rectangle 1074"/>
              <p:cNvSpPr>
                <a:spLocks noChangeArrowheads="1"/>
              </p:cNvSpPr>
              <p:nvPr/>
            </p:nvSpPr>
            <p:spPr bwMode="auto">
              <a:xfrm rot="16200000">
                <a:off x="370" y="1641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p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79" name="Rectangle 1075"/>
              <p:cNvSpPr>
                <a:spLocks noChangeArrowheads="1"/>
              </p:cNvSpPr>
              <p:nvPr/>
            </p:nvSpPr>
            <p:spPr bwMode="auto">
              <a:xfrm rot="16200000">
                <a:off x="384" y="1599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t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0" name="Rectangle 1076"/>
              <p:cNvSpPr>
                <a:spLocks noChangeArrowheads="1"/>
              </p:cNvSpPr>
              <p:nvPr/>
            </p:nvSpPr>
            <p:spPr bwMode="auto">
              <a:xfrm rot="16200000">
                <a:off x="370" y="1556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h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1" name="Rectangle 1077"/>
              <p:cNvSpPr>
                <a:spLocks noChangeArrowheads="1"/>
              </p:cNvSpPr>
              <p:nvPr/>
            </p:nvSpPr>
            <p:spPr bwMode="auto">
              <a:xfrm rot="16200000">
                <a:off x="384" y="1514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 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2" name="Rectangle 1078"/>
              <p:cNvSpPr>
                <a:spLocks noChangeArrowheads="1"/>
              </p:cNvSpPr>
              <p:nvPr/>
            </p:nvSpPr>
            <p:spPr bwMode="auto">
              <a:xfrm rot="16200000">
                <a:off x="381" y="1483"/>
                <a:ext cx="7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(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3" name="Rectangle 1079"/>
              <p:cNvSpPr>
                <a:spLocks noChangeArrowheads="1"/>
              </p:cNvSpPr>
              <p:nvPr/>
            </p:nvSpPr>
            <p:spPr bwMode="auto">
              <a:xfrm rot="16200000">
                <a:off x="356" y="1424"/>
                <a:ext cx="12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m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4" name="Rectangle 1080"/>
              <p:cNvSpPr>
                <a:spLocks noChangeArrowheads="1"/>
              </p:cNvSpPr>
              <p:nvPr/>
            </p:nvSpPr>
            <p:spPr bwMode="auto">
              <a:xfrm rot="16200000">
                <a:off x="381" y="1365"/>
                <a:ext cx="7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)</a:t>
                </a:r>
                <a:endParaRPr kumimoji="0" lang="en-US" altLang="en-US" sz="2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285" name="Line 1081"/>
              <p:cNvSpPr>
                <a:spLocks noChangeShapeType="1"/>
              </p:cNvSpPr>
              <p:nvPr/>
            </p:nvSpPr>
            <p:spPr bwMode="auto">
              <a:xfrm>
                <a:off x="74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86" name="Line 1082"/>
              <p:cNvSpPr>
                <a:spLocks noChangeShapeType="1"/>
              </p:cNvSpPr>
              <p:nvPr/>
            </p:nvSpPr>
            <p:spPr bwMode="auto">
              <a:xfrm>
                <a:off x="77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87" name="Line 1083"/>
              <p:cNvSpPr>
                <a:spLocks noChangeShapeType="1"/>
              </p:cNvSpPr>
              <p:nvPr/>
            </p:nvSpPr>
            <p:spPr bwMode="auto">
              <a:xfrm>
                <a:off x="81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88" name="Line 1084"/>
              <p:cNvSpPr>
                <a:spLocks noChangeShapeType="1"/>
              </p:cNvSpPr>
              <p:nvPr/>
            </p:nvSpPr>
            <p:spPr bwMode="auto">
              <a:xfrm>
                <a:off x="85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89" name="Line 1085"/>
              <p:cNvSpPr>
                <a:spLocks noChangeShapeType="1"/>
              </p:cNvSpPr>
              <p:nvPr/>
            </p:nvSpPr>
            <p:spPr bwMode="auto">
              <a:xfrm>
                <a:off x="88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0" name="Line 1086"/>
              <p:cNvSpPr>
                <a:spLocks noChangeShapeType="1"/>
              </p:cNvSpPr>
              <p:nvPr/>
            </p:nvSpPr>
            <p:spPr bwMode="auto">
              <a:xfrm>
                <a:off x="92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1" name="Line 1087"/>
              <p:cNvSpPr>
                <a:spLocks noChangeShapeType="1"/>
              </p:cNvSpPr>
              <p:nvPr/>
            </p:nvSpPr>
            <p:spPr bwMode="auto">
              <a:xfrm>
                <a:off x="95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2" name="Line 1088"/>
              <p:cNvSpPr>
                <a:spLocks noChangeShapeType="1"/>
              </p:cNvSpPr>
              <p:nvPr/>
            </p:nvSpPr>
            <p:spPr bwMode="auto">
              <a:xfrm>
                <a:off x="99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3" name="Line 1089"/>
              <p:cNvSpPr>
                <a:spLocks noChangeShapeType="1"/>
              </p:cNvSpPr>
              <p:nvPr/>
            </p:nvSpPr>
            <p:spPr bwMode="auto">
              <a:xfrm>
                <a:off x="1029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4" name="Line 1090"/>
              <p:cNvSpPr>
                <a:spLocks noChangeShapeType="1"/>
              </p:cNvSpPr>
              <p:nvPr/>
            </p:nvSpPr>
            <p:spPr bwMode="auto">
              <a:xfrm>
                <a:off x="106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5" name="Line 1091"/>
              <p:cNvSpPr>
                <a:spLocks noChangeShapeType="1"/>
              </p:cNvSpPr>
              <p:nvPr/>
            </p:nvSpPr>
            <p:spPr bwMode="auto">
              <a:xfrm>
                <a:off x="110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6" name="Line 1092"/>
              <p:cNvSpPr>
                <a:spLocks noChangeShapeType="1"/>
              </p:cNvSpPr>
              <p:nvPr/>
            </p:nvSpPr>
            <p:spPr bwMode="auto">
              <a:xfrm>
                <a:off x="113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7" name="Line 1093"/>
              <p:cNvSpPr>
                <a:spLocks noChangeShapeType="1"/>
              </p:cNvSpPr>
              <p:nvPr/>
            </p:nvSpPr>
            <p:spPr bwMode="auto">
              <a:xfrm>
                <a:off x="117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8" name="Line 1094"/>
              <p:cNvSpPr>
                <a:spLocks noChangeShapeType="1"/>
              </p:cNvSpPr>
              <p:nvPr/>
            </p:nvSpPr>
            <p:spPr bwMode="auto">
              <a:xfrm>
                <a:off x="1208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99" name="Line 1095"/>
              <p:cNvSpPr>
                <a:spLocks noChangeShapeType="1"/>
              </p:cNvSpPr>
              <p:nvPr/>
            </p:nvSpPr>
            <p:spPr bwMode="auto">
              <a:xfrm>
                <a:off x="124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0" name="Line 1096"/>
              <p:cNvSpPr>
                <a:spLocks noChangeShapeType="1"/>
              </p:cNvSpPr>
              <p:nvPr/>
            </p:nvSpPr>
            <p:spPr bwMode="auto">
              <a:xfrm>
                <a:off x="128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1" name="Line 1097"/>
              <p:cNvSpPr>
                <a:spLocks noChangeShapeType="1"/>
              </p:cNvSpPr>
              <p:nvPr/>
            </p:nvSpPr>
            <p:spPr bwMode="auto">
              <a:xfrm>
                <a:off x="131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2" name="Line 1098"/>
              <p:cNvSpPr>
                <a:spLocks noChangeShapeType="1"/>
              </p:cNvSpPr>
              <p:nvPr/>
            </p:nvSpPr>
            <p:spPr bwMode="auto">
              <a:xfrm>
                <a:off x="135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3" name="Line 1099"/>
              <p:cNvSpPr>
                <a:spLocks noChangeShapeType="1"/>
              </p:cNvSpPr>
              <p:nvPr/>
            </p:nvSpPr>
            <p:spPr bwMode="auto">
              <a:xfrm>
                <a:off x="138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4" name="Line 1100"/>
              <p:cNvSpPr>
                <a:spLocks noChangeShapeType="1"/>
              </p:cNvSpPr>
              <p:nvPr/>
            </p:nvSpPr>
            <p:spPr bwMode="auto">
              <a:xfrm>
                <a:off x="1423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5" name="Line 1101"/>
              <p:cNvSpPr>
                <a:spLocks noChangeShapeType="1"/>
              </p:cNvSpPr>
              <p:nvPr/>
            </p:nvSpPr>
            <p:spPr bwMode="auto">
              <a:xfrm>
                <a:off x="145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6" name="Line 1102"/>
              <p:cNvSpPr>
                <a:spLocks noChangeShapeType="1"/>
              </p:cNvSpPr>
              <p:nvPr/>
            </p:nvSpPr>
            <p:spPr bwMode="auto">
              <a:xfrm>
                <a:off x="149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7" name="Line 1103"/>
              <p:cNvSpPr>
                <a:spLocks noChangeShapeType="1"/>
              </p:cNvSpPr>
              <p:nvPr/>
            </p:nvSpPr>
            <p:spPr bwMode="auto">
              <a:xfrm>
                <a:off x="153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8" name="Line 1104"/>
              <p:cNvSpPr>
                <a:spLocks noChangeShapeType="1"/>
              </p:cNvSpPr>
              <p:nvPr/>
            </p:nvSpPr>
            <p:spPr bwMode="auto">
              <a:xfrm>
                <a:off x="156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09" name="Line 1105"/>
              <p:cNvSpPr>
                <a:spLocks noChangeShapeType="1"/>
              </p:cNvSpPr>
              <p:nvPr/>
            </p:nvSpPr>
            <p:spPr bwMode="auto">
              <a:xfrm>
                <a:off x="1602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0" name="Line 1106"/>
              <p:cNvSpPr>
                <a:spLocks noChangeShapeType="1"/>
              </p:cNvSpPr>
              <p:nvPr/>
            </p:nvSpPr>
            <p:spPr bwMode="auto">
              <a:xfrm>
                <a:off x="163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1" name="Line 1107"/>
              <p:cNvSpPr>
                <a:spLocks noChangeShapeType="1"/>
              </p:cNvSpPr>
              <p:nvPr/>
            </p:nvSpPr>
            <p:spPr bwMode="auto">
              <a:xfrm>
                <a:off x="167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2" name="Line 1108"/>
              <p:cNvSpPr>
                <a:spLocks noChangeShapeType="1"/>
              </p:cNvSpPr>
              <p:nvPr/>
            </p:nvSpPr>
            <p:spPr bwMode="auto">
              <a:xfrm>
                <a:off x="171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3" name="Line 1109"/>
              <p:cNvSpPr>
                <a:spLocks noChangeShapeType="1"/>
              </p:cNvSpPr>
              <p:nvPr/>
            </p:nvSpPr>
            <p:spPr bwMode="auto">
              <a:xfrm>
                <a:off x="174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4" name="Line 1110"/>
              <p:cNvSpPr>
                <a:spLocks noChangeShapeType="1"/>
              </p:cNvSpPr>
              <p:nvPr/>
            </p:nvSpPr>
            <p:spPr bwMode="auto">
              <a:xfrm>
                <a:off x="178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5" name="Line 1111"/>
              <p:cNvSpPr>
                <a:spLocks noChangeShapeType="1"/>
              </p:cNvSpPr>
              <p:nvPr/>
            </p:nvSpPr>
            <p:spPr bwMode="auto">
              <a:xfrm>
                <a:off x="181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6" name="Line 1112"/>
              <p:cNvSpPr>
                <a:spLocks noChangeShapeType="1"/>
              </p:cNvSpPr>
              <p:nvPr/>
            </p:nvSpPr>
            <p:spPr bwMode="auto">
              <a:xfrm>
                <a:off x="185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7" name="Line 1113"/>
              <p:cNvSpPr>
                <a:spLocks noChangeShapeType="1"/>
              </p:cNvSpPr>
              <p:nvPr/>
            </p:nvSpPr>
            <p:spPr bwMode="auto">
              <a:xfrm>
                <a:off x="188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8" name="Line 1114"/>
              <p:cNvSpPr>
                <a:spLocks noChangeShapeType="1"/>
              </p:cNvSpPr>
              <p:nvPr/>
            </p:nvSpPr>
            <p:spPr bwMode="auto">
              <a:xfrm>
                <a:off x="192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19" name="Line 1115"/>
              <p:cNvSpPr>
                <a:spLocks noChangeShapeType="1"/>
              </p:cNvSpPr>
              <p:nvPr/>
            </p:nvSpPr>
            <p:spPr bwMode="auto">
              <a:xfrm>
                <a:off x="1960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0" name="Line 1116"/>
              <p:cNvSpPr>
                <a:spLocks noChangeShapeType="1"/>
              </p:cNvSpPr>
              <p:nvPr/>
            </p:nvSpPr>
            <p:spPr bwMode="auto">
              <a:xfrm>
                <a:off x="199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1" name="Line 1117"/>
              <p:cNvSpPr>
                <a:spLocks noChangeShapeType="1"/>
              </p:cNvSpPr>
              <p:nvPr/>
            </p:nvSpPr>
            <p:spPr bwMode="auto">
              <a:xfrm>
                <a:off x="203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2" name="Line 1118"/>
              <p:cNvSpPr>
                <a:spLocks noChangeShapeType="1"/>
              </p:cNvSpPr>
              <p:nvPr/>
            </p:nvSpPr>
            <p:spPr bwMode="auto">
              <a:xfrm>
                <a:off x="206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3" name="Line 1119"/>
              <p:cNvSpPr>
                <a:spLocks noChangeShapeType="1"/>
              </p:cNvSpPr>
              <p:nvPr/>
            </p:nvSpPr>
            <p:spPr bwMode="auto">
              <a:xfrm>
                <a:off x="210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4" name="Line 1120"/>
              <p:cNvSpPr>
                <a:spLocks noChangeShapeType="1"/>
              </p:cNvSpPr>
              <p:nvPr/>
            </p:nvSpPr>
            <p:spPr bwMode="auto">
              <a:xfrm>
                <a:off x="2139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5" name="Line 1121"/>
              <p:cNvSpPr>
                <a:spLocks noChangeShapeType="1"/>
              </p:cNvSpPr>
              <p:nvPr/>
            </p:nvSpPr>
            <p:spPr bwMode="auto">
              <a:xfrm>
                <a:off x="217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6" name="Line 1122"/>
              <p:cNvSpPr>
                <a:spLocks noChangeShapeType="1"/>
              </p:cNvSpPr>
              <p:nvPr/>
            </p:nvSpPr>
            <p:spPr bwMode="auto">
              <a:xfrm>
                <a:off x="221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7" name="Line 1123"/>
              <p:cNvSpPr>
                <a:spLocks noChangeShapeType="1"/>
              </p:cNvSpPr>
              <p:nvPr/>
            </p:nvSpPr>
            <p:spPr bwMode="auto">
              <a:xfrm>
                <a:off x="224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8" name="Line 1124"/>
              <p:cNvSpPr>
                <a:spLocks noChangeShapeType="1"/>
              </p:cNvSpPr>
              <p:nvPr/>
            </p:nvSpPr>
            <p:spPr bwMode="auto">
              <a:xfrm>
                <a:off x="228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29" name="Line 1125"/>
              <p:cNvSpPr>
                <a:spLocks noChangeShapeType="1"/>
              </p:cNvSpPr>
              <p:nvPr/>
            </p:nvSpPr>
            <p:spPr bwMode="auto">
              <a:xfrm>
                <a:off x="231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0" name="Line 1126"/>
              <p:cNvSpPr>
                <a:spLocks noChangeShapeType="1"/>
              </p:cNvSpPr>
              <p:nvPr/>
            </p:nvSpPr>
            <p:spPr bwMode="auto">
              <a:xfrm>
                <a:off x="2354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1" name="Line 1127"/>
              <p:cNvSpPr>
                <a:spLocks noChangeShapeType="1"/>
              </p:cNvSpPr>
              <p:nvPr/>
            </p:nvSpPr>
            <p:spPr bwMode="auto">
              <a:xfrm>
                <a:off x="239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2" name="Line 1128"/>
              <p:cNvSpPr>
                <a:spLocks noChangeShapeType="1"/>
              </p:cNvSpPr>
              <p:nvPr/>
            </p:nvSpPr>
            <p:spPr bwMode="auto">
              <a:xfrm>
                <a:off x="242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3" name="Line 1129"/>
              <p:cNvSpPr>
                <a:spLocks noChangeShapeType="1"/>
              </p:cNvSpPr>
              <p:nvPr/>
            </p:nvSpPr>
            <p:spPr bwMode="auto">
              <a:xfrm>
                <a:off x="246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4" name="Line 1130"/>
              <p:cNvSpPr>
                <a:spLocks noChangeShapeType="1"/>
              </p:cNvSpPr>
              <p:nvPr/>
            </p:nvSpPr>
            <p:spPr bwMode="auto">
              <a:xfrm>
                <a:off x="249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5" name="Line 1131"/>
              <p:cNvSpPr>
                <a:spLocks noChangeShapeType="1"/>
              </p:cNvSpPr>
              <p:nvPr/>
            </p:nvSpPr>
            <p:spPr bwMode="auto">
              <a:xfrm>
                <a:off x="2533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6" name="Line 1132"/>
              <p:cNvSpPr>
                <a:spLocks noChangeShapeType="1"/>
              </p:cNvSpPr>
              <p:nvPr/>
            </p:nvSpPr>
            <p:spPr bwMode="auto">
              <a:xfrm>
                <a:off x="256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7" name="Line 1133"/>
              <p:cNvSpPr>
                <a:spLocks noChangeShapeType="1"/>
              </p:cNvSpPr>
              <p:nvPr/>
            </p:nvSpPr>
            <p:spPr bwMode="auto">
              <a:xfrm>
                <a:off x="260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8" name="Line 1134"/>
              <p:cNvSpPr>
                <a:spLocks noChangeShapeType="1"/>
              </p:cNvSpPr>
              <p:nvPr/>
            </p:nvSpPr>
            <p:spPr bwMode="auto">
              <a:xfrm>
                <a:off x="264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39" name="Line 1135"/>
              <p:cNvSpPr>
                <a:spLocks noChangeShapeType="1"/>
              </p:cNvSpPr>
              <p:nvPr/>
            </p:nvSpPr>
            <p:spPr bwMode="auto">
              <a:xfrm>
                <a:off x="267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0" name="Line 1136"/>
              <p:cNvSpPr>
                <a:spLocks noChangeShapeType="1"/>
              </p:cNvSpPr>
              <p:nvPr/>
            </p:nvSpPr>
            <p:spPr bwMode="auto">
              <a:xfrm>
                <a:off x="271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1" name="Line 1137"/>
              <p:cNvSpPr>
                <a:spLocks noChangeShapeType="1"/>
              </p:cNvSpPr>
              <p:nvPr/>
            </p:nvSpPr>
            <p:spPr bwMode="auto">
              <a:xfrm>
                <a:off x="274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2" name="Line 1138"/>
              <p:cNvSpPr>
                <a:spLocks noChangeShapeType="1"/>
              </p:cNvSpPr>
              <p:nvPr/>
            </p:nvSpPr>
            <p:spPr bwMode="auto">
              <a:xfrm>
                <a:off x="278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3" name="Line 1139"/>
              <p:cNvSpPr>
                <a:spLocks noChangeShapeType="1"/>
              </p:cNvSpPr>
              <p:nvPr/>
            </p:nvSpPr>
            <p:spPr bwMode="auto">
              <a:xfrm>
                <a:off x="282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4" name="Line 1140"/>
              <p:cNvSpPr>
                <a:spLocks noChangeShapeType="1"/>
              </p:cNvSpPr>
              <p:nvPr/>
            </p:nvSpPr>
            <p:spPr bwMode="auto">
              <a:xfrm>
                <a:off x="285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5" name="Line 1141"/>
              <p:cNvSpPr>
                <a:spLocks noChangeShapeType="1"/>
              </p:cNvSpPr>
              <p:nvPr/>
            </p:nvSpPr>
            <p:spPr bwMode="auto">
              <a:xfrm>
                <a:off x="289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6" name="Line 1142"/>
              <p:cNvSpPr>
                <a:spLocks noChangeShapeType="1"/>
              </p:cNvSpPr>
              <p:nvPr/>
            </p:nvSpPr>
            <p:spPr bwMode="auto">
              <a:xfrm>
                <a:off x="2927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7" name="Line 1143"/>
              <p:cNvSpPr>
                <a:spLocks noChangeShapeType="1"/>
              </p:cNvSpPr>
              <p:nvPr/>
            </p:nvSpPr>
            <p:spPr bwMode="auto">
              <a:xfrm>
                <a:off x="296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8" name="Line 1144"/>
              <p:cNvSpPr>
                <a:spLocks noChangeShapeType="1"/>
              </p:cNvSpPr>
              <p:nvPr/>
            </p:nvSpPr>
            <p:spPr bwMode="auto">
              <a:xfrm>
                <a:off x="299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49" name="Line 1145"/>
              <p:cNvSpPr>
                <a:spLocks noChangeShapeType="1"/>
              </p:cNvSpPr>
              <p:nvPr/>
            </p:nvSpPr>
            <p:spPr bwMode="auto">
              <a:xfrm>
                <a:off x="303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0" name="Line 1146"/>
              <p:cNvSpPr>
                <a:spLocks noChangeShapeType="1"/>
              </p:cNvSpPr>
              <p:nvPr/>
            </p:nvSpPr>
            <p:spPr bwMode="auto">
              <a:xfrm>
                <a:off x="307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1" name="Line 1147"/>
              <p:cNvSpPr>
                <a:spLocks noChangeShapeType="1"/>
              </p:cNvSpPr>
              <p:nvPr/>
            </p:nvSpPr>
            <p:spPr bwMode="auto">
              <a:xfrm>
                <a:off x="3106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2" name="Line 1148"/>
              <p:cNvSpPr>
                <a:spLocks noChangeShapeType="1"/>
              </p:cNvSpPr>
              <p:nvPr/>
            </p:nvSpPr>
            <p:spPr bwMode="auto">
              <a:xfrm>
                <a:off x="314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3" name="Line 1149"/>
              <p:cNvSpPr>
                <a:spLocks noChangeShapeType="1"/>
              </p:cNvSpPr>
              <p:nvPr/>
            </p:nvSpPr>
            <p:spPr bwMode="auto">
              <a:xfrm>
                <a:off x="317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4" name="Line 1150"/>
              <p:cNvSpPr>
                <a:spLocks noChangeShapeType="1"/>
              </p:cNvSpPr>
              <p:nvPr/>
            </p:nvSpPr>
            <p:spPr bwMode="auto">
              <a:xfrm>
                <a:off x="321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5" name="Line 1151"/>
              <p:cNvSpPr>
                <a:spLocks noChangeShapeType="1"/>
              </p:cNvSpPr>
              <p:nvPr/>
            </p:nvSpPr>
            <p:spPr bwMode="auto">
              <a:xfrm>
                <a:off x="325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6" name="Line 1152"/>
              <p:cNvSpPr>
                <a:spLocks noChangeShapeType="1"/>
              </p:cNvSpPr>
              <p:nvPr/>
            </p:nvSpPr>
            <p:spPr bwMode="auto">
              <a:xfrm>
                <a:off x="328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7" name="Line 1153"/>
              <p:cNvSpPr>
                <a:spLocks noChangeShapeType="1"/>
              </p:cNvSpPr>
              <p:nvPr/>
            </p:nvSpPr>
            <p:spPr bwMode="auto">
              <a:xfrm>
                <a:off x="332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8" name="Line 1154"/>
              <p:cNvSpPr>
                <a:spLocks noChangeShapeType="1"/>
              </p:cNvSpPr>
              <p:nvPr/>
            </p:nvSpPr>
            <p:spPr bwMode="auto">
              <a:xfrm>
                <a:off x="335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59" name="Line 1155"/>
              <p:cNvSpPr>
                <a:spLocks noChangeShapeType="1"/>
              </p:cNvSpPr>
              <p:nvPr/>
            </p:nvSpPr>
            <p:spPr bwMode="auto">
              <a:xfrm>
                <a:off x="339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0" name="Line 1156"/>
              <p:cNvSpPr>
                <a:spLocks noChangeShapeType="1"/>
              </p:cNvSpPr>
              <p:nvPr/>
            </p:nvSpPr>
            <p:spPr bwMode="auto">
              <a:xfrm>
                <a:off x="342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1" name="Line 1157"/>
              <p:cNvSpPr>
                <a:spLocks noChangeShapeType="1"/>
              </p:cNvSpPr>
              <p:nvPr/>
            </p:nvSpPr>
            <p:spPr bwMode="auto">
              <a:xfrm>
                <a:off x="346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2" name="Line 1158"/>
              <p:cNvSpPr>
                <a:spLocks noChangeShapeType="1"/>
              </p:cNvSpPr>
              <p:nvPr/>
            </p:nvSpPr>
            <p:spPr bwMode="auto">
              <a:xfrm>
                <a:off x="350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3" name="Line 1159"/>
              <p:cNvSpPr>
                <a:spLocks noChangeShapeType="1"/>
              </p:cNvSpPr>
              <p:nvPr/>
            </p:nvSpPr>
            <p:spPr bwMode="auto">
              <a:xfrm>
                <a:off x="353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4" name="Line 1160"/>
              <p:cNvSpPr>
                <a:spLocks noChangeShapeType="1"/>
              </p:cNvSpPr>
              <p:nvPr/>
            </p:nvSpPr>
            <p:spPr bwMode="auto">
              <a:xfrm>
                <a:off x="357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5" name="Line 1161"/>
              <p:cNvSpPr>
                <a:spLocks noChangeShapeType="1"/>
              </p:cNvSpPr>
              <p:nvPr/>
            </p:nvSpPr>
            <p:spPr bwMode="auto">
              <a:xfrm>
                <a:off x="360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6" name="Line 1162"/>
              <p:cNvSpPr>
                <a:spLocks noChangeShapeType="1"/>
              </p:cNvSpPr>
              <p:nvPr/>
            </p:nvSpPr>
            <p:spPr bwMode="auto">
              <a:xfrm>
                <a:off x="364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7" name="Line 1163"/>
              <p:cNvSpPr>
                <a:spLocks noChangeShapeType="1"/>
              </p:cNvSpPr>
              <p:nvPr/>
            </p:nvSpPr>
            <p:spPr bwMode="auto">
              <a:xfrm>
                <a:off x="367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8" name="Line 1164"/>
              <p:cNvSpPr>
                <a:spLocks noChangeShapeType="1"/>
              </p:cNvSpPr>
              <p:nvPr/>
            </p:nvSpPr>
            <p:spPr bwMode="auto">
              <a:xfrm>
                <a:off x="371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69" name="Line 1165"/>
              <p:cNvSpPr>
                <a:spLocks noChangeShapeType="1"/>
              </p:cNvSpPr>
              <p:nvPr/>
            </p:nvSpPr>
            <p:spPr bwMode="auto">
              <a:xfrm>
                <a:off x="375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0" name="Line 1166"/>
              <p:cNvSpPr>
                <a:spLocks noChangeShapeType="1"/>
              </p:cNvSpPr>
              <p:nvPr/>
            </p:nvSpPr>
            <p:spPr bwMode="auto">
              <a:xfrm>
                <a:off x="378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1" name="Line 1167"/>
              <p:cNvSpPr>
                <a:spLocks noChangeShapeType="1"/>
              </p:cNvSpPr>
              <p:nvPr/>
            </p:nvSpPr>
            <p:spPr bwMode="auto">
              <a:xfrm>
                <a:off x="382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2" name="Line 1168"/>
              <p:cNvSpPr>
                <a:spLocks noChangeShapeType="1"/>
              </p:cNvSpPr>
              <p:nvPr/>
            </p:nvSpPr>
            <p:spPr bwMode="auto">
              <a:xfrm>
                <a:off x="3858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3" name="Line 1169"/>
              <p:cNvSpPr>
                <a:spLocks noChangeShapeType="1"/>
              </p:cNvSpPr>
              <p:nvPr/>
            </p:nvSpPr>
            <p:spPr bwMode="auto">
              <a:xfrm>
                <a:off x="389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4" name="Line 1170"/>
              <p:cNvSpPr>
                <a:spLocks noChangeShapeType="1"/>
              </p:cNvSpPr>
              <p:nvPr/>
            </p:nvSpPr>
            <p:spPr bwMode="auto">
              <a:xfrm>
                <a:off x="393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5" name="Line 1171"/>
              <p:cNvSpPr>
                <a:spLocks noChangeShapeType="1"/>
              </p:cNvSpPr>
              <p:nvPr/>
            </p:nvSpPr>
            <p:spPr bwMode="auto">
              <a:xfrm>
                <a:off x="396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6" name="Line 1172"/>
              <p:cNvSpPr>
                <a:spLocks noChangeShapeType="1"/>
              </p:cNvSpPr>
              <p:nvPr/>
            </p:nvSpPr>
            <p:spPr bwMode="auto">
              <a:xfrm>
                <a:off x="400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7" name="Line 1173"/>
              <p:cNvSpPr>
                <a:spLocks noChangeShapeType="1"/>
              </p:cNvSpPr>
              <p:nvPr/>
            </p:nvSpPr>
            <p:spPr bwMode="auto">
              <a:xfrm>
                <a:off x="4037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8" name="Line 1174"/>
              <p:cNvSpPr>
                <a:spLocks noChangeShapeType="1"/>
              </p:cNvSpPr>
              <p:nvPr/>
            </p:nvSpPr>
            <p:spPr bwMode="auto">
              <a:xfrm>
                <a:off x="407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79" name="Line 1175"/>
              <p:cNvSpPr>
                <a:spLocks noChangeShapeType="1"/>
              </p:cNvSpPr>
              <p:nvPr/>
            </p:nvSpPr>
            <p:spPr bwMode="auto">
              <a:xfrm>
                <a:off x="410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0" name="Line 1176"/>
              <p:cNvSpPr>
                <a:spLocks noChangeShapeType="1"/>
              </p:cNvSpPr>
              <p:nvPr/>
            </p:nvSpPr>
            <p:spPr bwMode="auto">
              <a:xfrm>
                <a:off x="414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1" name="Line 1177"/>
              <p:cNvSpPr>
                <a:spLocks noChangeShapeType="1"/>
              </p:cNvSpPr>
              <p:nvPr/>
            </p:nvSpPr>
            <p:spPr bwMode="auto">
              <a:xfrm>
                <a:off x="418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2" name="Line 1178"/>
              <p:cNvSpPr>
                <a:spLocks noChangeShapeType="1"/>
              </p:cNvSpPr>
              <p:nvPr/>
            </p:nvSpPr>
            <p:spPr bwMode="auto">
              <a:xfrm>
                <a:off x="421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3" name="Line 1179"/>
              <p:cNvSpPr>
                <a:spLocks noChangeShapeType="1"/>
              </p:cNvSpPr>
              <p:nvPr/>
            </p:nvSpPr>
            <p:spPr bwMode="auto">
              <a:xfrm>
                <a:off x="425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4" name="Line 1180"/>
              <p:cNvSpPr>
                <a:spLocks noChangeShapeType="1"/>
              </p:cNvSpPr>
              <p:nvPr/>
            </p:nvSpPr>
            <p:spPr bwMode="auto">
              <a:xfrm>
                <a:off x="428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5" name="Line 1181"/>
              <p:cNvSpPr>
                <a:spLocks noChangeShapeType="1"/>
              </p:cNvSpPr>
              <p:nvPr/>
            </p:nvSpPr>
            <p:spPr bwMode="auto">
              <a:xfrm>
                <a:off x="432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6" name="Line 1182"/>
              <p:cNvSpPr>
                <a:spLocks noChangeShapeType="1"/>
              </p:cNvSpPr>
              <p:nvPr/>
            </p:nvSpPr>
            <p:spPr bwMode="auto">
              <a:xfrm>
                <a:off x="436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7" name="Line 1183"/>
              <p:cNvSpPr>
                <a:spLocks noChangeShapeType="1"/>
              </p:cNvSpPr>
              <p:nvPr/>
            </p:nvSpPr>
            <p:spPr bwMode="auto">
              <a:xfrm>
                <a:off x="439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8" name="Line 1184"/>
              <p:cNvSpPr>
                <a:spLocks noChangeShapeType="1"/>
              </p:cNvSpPr>
              <p:nvPr/>
            </p:nvSpPr>
            <p:spPr bwMode="auto">
              <a:xfrm>
                <a:off x="4431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89" name="Line 1185"/>
              <p:cNvSpPr>
                <a:spLocks noChangeShapeType="1"/>
              </p:cNvSpPr>
              <p:nvPr/>
            </p:nvSpPr>
            <p:spPr bwMode="auto">
              <a:xfrm>
                <a:off x="446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0" name="Line 1186"/>
              <p:cNvSpPr>
                <a:spLocks noChangeShapeType="1"/>
              </p:cNvSpPr>
              <p:nvPr/>
            </p:nvSpPr>
            <p:spPr bwMode="auto">
              <a:xfrm>
                <a:off x="450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1" name="Line 1187"/>
              <p:cNvSpPr>
                <a:spLocks noChangeShapeType="1"/>
              </p:cNvSpPr>
              <p:nvPr/>
            </p:nvSpPr>
            <p:spPr bwMode="auto">
              <a:xfrm>
                <a:off x="453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2" name="Line 1188"/>
              <p:cNvSpPr>
                <a:spLocks noChangeShapeType="1"/>
              </p:cNvSpPr>
              <p:nvPr/>
            </p:nvSpPr>
            <p:spPr bwMode="auto">
              <a:xfrm>
                <a:off x="457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3" name="Line 1189"/>
              <p:cNvSpPr>
                <a:spLocks noChangeShapeType="1"/>
              </p:cNvSpPr>
              <p:nvPr/>
            </p:nvSpPr>
            <p:spPr bwMode="auto">
              <a:xfrm>
                <a:off x="4610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4" name="Line 1190"/>
              <p:cNvSpPr>
                <a:spLocks noChangeShapeType="1"/>
              </p:cNvSpPr>
              <p:nvPr/>
            </p:nvSpPr>
            <p:spPr bwMode="auto">
              <a:xfrm>
                <a:off x="464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5" name="Line 1191"/>
              <p:cNvSpPr>
                <a:spLocks noChangeShapeType="1"/>
              </p:cNvSpPr>
              <p:nvPr/>
            </p:nvSpPr>
            <p:spPr bwMode="auto">
              <a:xfrm>
                <a:off x="468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6" name="Line 1192"/>
              <p:cNvSpPr>
                <a:spLocks noChangeShapeType="1"/>
              </p:cNvSpPr>
              <p:nvPr/>
            </p:nvSpPr>
            <p:spPr bwMode="auto">
              <a:xfrm>
                <a:off x="471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7" name="Line 1193"/>
              <p:cNvSpPr>
                <a:spLocks noChangeShapeType="1"/>
              </p:cNvSpPr>
              <p:nvPr/>
            </p:nvSpPr>
            <p:spPr bwMode="auto">
              <a:xfrm>
                <a:off x="4754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8" name="Line 1194"/>
              <p:cNvSpPr>
                <a:spLocks noChangeShapeType="1"/>
              </p:cNvSpPr>
              <p:nvPr/>
            </p:nvSpPr>
            <p:spPr bwMode="auto">
              <a:xfrm>
                <a:off x="479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99" name="Line 1195"/>
              <p:cNvSpPr>
                <a:spLocks noChangeShapeType="1"/>
              </p:cNvSpPr>
              <p:nvPr/>
            </p:nvSpPr>
            <p:spPr bwMode="auto">
              <a:xfrm>
                <a:off x="4825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0" name="Line 1196"/>
              <p:cNvSpPr>
                <a:spLocks noChangeShapeType="1"/>
              </p:cNvSpPr>
              <p:nvPr/>
            </p:nvSpPr>
            <p:spPr bwMode="auto">
              <a:xfrm>
                <a:off x="486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1" name="Line 1197"/>
              <p:cNvSpPr>
                <a:spLocks noChangeShapeType="1"/>
              </p:cNvSpPr>
              <p:nvPr/>
            </p:nvSpPr>
            <p:spPr bwMode="auto">
              <a:xfrm>
                <a:off x="489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2" name="Line 1198"/>
              <p:cNvSpPr>
                <a:spLocks noChangeShapeType="1"/>
              </p:cNvSpPr>
              <p:nvPr/>
            </p:nvSpPr>
            <p:spPr bwMode="auto">
              <a:xfrm>
                <a:off x="4933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3" name="Line 1199"/>
              <p:cNvSpPr>
                <a:spLocks noChangeShapeType="1"/>
              </p:cNvSpPr>
              <p:nvPr/>
            </p:nvSpPr>
            <p:spPr bwMode="auto">
              <a:xfrm>
                <a:off x="496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4" name="Line 1200"/>
              <p:cNvSpPr>
                <a:spLocks noChangeShapeType="1"/>
              </p:cNvSpPr>
              <p:nvPr/>
            </p:nvSpPr>
            <p:spPr bwMode="auto">
              <a:xfrm>
                <a:off x="5004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5" name="Line 1201"/>
              <p:cNvSpPr>
                <a:spLocks noChangeShapeType="1"/>
              </p:cNvSpPr>
              <p:nvPr/>
            </p:nvSpPr>
            <p:spPr bwMode="auto">
              <a:xfrm>
                <a:off x="5040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6" name="Line 1202"/>
              <p:cNvSpPr>
                <a:spLocks noChangeShapeType="1"/>
              </p:cNvSpPr>
              <p:nvPr/>
            </p:nvSpPr>
            <p:spPr bwMode="auto">
              <a:xfrm>
                <a:off x="5076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7" name="Line 1203"/>
              <p:cNvSpPr>
                <a:spLocks noChangeShapeType="1"/>
              </p:cNvSpPr>
              <p:nvPr/>
            </p:nvSpPr>
            <p:spPr bwMode="auto">
              <a:xfrm>
                <a:off x="5112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8" name="Line 1204"/>
              <p:cNvSpPr>
                <a:spLocks noChangeShapeType="1"/>
              </p:cNvSpPr>
              <p:nvPr/>
            </p:nvSpPr>
            <p:spPr bwMode="auto">
              <a:xfrm>
                <a:off x="5148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09" name="Line 1205"/>
              <p:cNvSpPr>
                <a:spLocks noChangeShapeType="1"/>
              </p:cNvSpPr>
              <p:nvPr/>
            </p:nvSpPr>
            <p:spPr bwMode="auto">
              <a:xfrm>
                <a:off x="5184" y="2403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0" name="Line 1206"/>
              <p:cNvSpPr>
                <a:spLocks noChangeShapeType="1"/>
              </p:cNvSpPr>
              <p:nvPr/>
            </p:nvSpPr>
            <p:spPr bwMode="auto">
              <a:xfrm>
                <a:off x="5219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1" name="Line 1207"/>
              <p:cNvSpPr>
                <a:spLocks noChangeShapeType="1"/>
              </p:cNvSpPr>
              <p:nvPr/>
            </p:nvSpPr>
            <p:spPr bwMode="auto">
              <a:xfrm>
                <a:off x="5255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2" name="Line 1208"/>
              <p:cNvSpPr>
                <a:spLocks noChangeShapeType="1"/>
              </p:cNvSpPr>
              <p:nvPr/>
            </p:nvSpPr>
            <p:spPr bwMode="auto">
              <a:xfrm>
                <a:off x="5291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13" name="Line 1209"/>
              <p:cNvSpPr>
                <a:spLocks noChangeShapeType="1"/>
              </p:cNvSpPr>
              <p:nvPr/>
            </p:nvSpPr>
            <p:spPr bwMode="auto">
              <a:xfrm>
                <a:off x="5327" y="240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56" name="Group 1411"/>
            <p:cNvGrpSpPr>
              <a:grpSpLocks/>
            </p:cNvGrpSpPr>
            <p:nvPr/>
          </p:nvGrpSpPr>
          <p:grpSpPr bwMode="auto">
            <a:xfrm>
              <a:off x="743" y="2165"/>
              <a:ext cx="4660" cy="238"/>
              <a:chOff x="743" y="2165"/>
              <a:chExt cx="4660" cy="238"/>
            </a:xfrm>
          </p:grpSpPr>
          <p:sp>
            <p:nvSpPr>
              <p:cNvPr id="126014" name="Line 1211"/>
              <p:cNvSpPr>
                <a:spLocks noChangeShapeType="1"/>
              </p:cNvSpPr>
              <p:nvPr/>
            </p:nvSpPr>
            <p:spPr bwMode="auto">
              <a:xfrm>
                <a:off x="5362" y="2403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5" name="Line 1212"/>
              <p:cNvSpPr>
                <a:spLocks noChangeShapeType="1"/>
              </p:cNvSpPr>
              <p:nvPr/>
            </p:nvSpPr>
            <p:spPr bwMode="auto">
              <a:xfrm>
                <a:off x="5398" y="2403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6" name="Line 1213"/>
              <p:cNvSpPr>
                <a:spLocks noChangeShapeType="1"/>
              </p:cNvSpPr>
              <p:nvPr/>
            </p:nvSpPr>
            <p:spPr bwMode="auto">
              <a:xfrm>
                <a:off x="74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7" name="Line 1214"/>
              <p:cNvSpPr>
                <a:spLocks noChangeShapeType="1"/>
              </p:cNvSpPr>
              <p:nvPr/>
            </p:nvSpPr>
            <p:spPr bwMode="auto">
              <a:xfrm>
                <a:off x="77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8" name="Line 1215"/>
              <p:cNvSpPr>
                <a:spLocks noChangeShapeType="1"/>
              </p:cNvSpPr>
              <p:nvPr/>
            </p:nvSpPr>
            <p:spPr bwMode="auto">
              <a:xfrm>
                <a:off x="81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9" name="Line 1216"/>
              <p:cNvSpPr>
                <a:spLocks noChangeShapeType="1"/>
              </p:cNvSpPr>
              <p:nvPr/>
            </p:nvSpPr>
            <p:spPr bwMode="auto">
              <a:xfrm>
                <a:off x="85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0" name="Line 1217"/>
              <p:cNvSpPr>
                <a:spLocks noChangeShapeType="1"/>
              </p:cNvSpPr>
              <p:nvPr/>
            </p:nvSpPr>
            <p:spPr bwMode="auto">
              <a:xfrm>
                <a:off x="88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1" name="Line 1218"/>
              <p:cNvSpPr>
                <a:spLocks noChangeShapeType="1"/>
              </p:cNvSpPr>
              <p:nvPr/>
            </p:nvSpPr>
            <p:spPr bwMode="auto">
              <a:xfrm>
                <a:off x="92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2" name="Line 1219"/>
              <p:cNvSpPr>
                <a:spLocks noChangeShapeType="1"/>
              </p:cNvSpPr>
              <p:nvPr/>
            </p:nvSpPr>
            <p:spPr bwMode="auto">
              <a:xfrm>
                <a:off x="95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3" name="Line 1220"/>
              <p:cNvSpPr>
                <a:spLocks noChangeShapeType="1"/>
              </p:cNvSpPr>
              <p:nvPr/>
            </p:nvSpPr>
            <p:spPr bwMode="auto">
              <a:xfrm>
                <a:off x="99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4" name="Line 1221"/>
              <p:cNvSpPr>
                <a:spLocks noChangeShapeType="1"/>
              </p:cNvSpPr>
              <p:nvPr/>
            </p:nvSpPr>
            <p:spPr bwMode="auto">
              <a:xfrm>
                <a:off x="1029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5" name="Line 1222"/>
              <p:cNvSpPr>
                <a:spLocks noChangeShapeType="1"/>
              </p:cNvSpPr>
              <p:nvPr/>
            </p:nvSpPr>
            <p:spPr bwMode="auto">
              <a:xfrm>
                <a:off x="106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6" name="Line 1223"/>
              <p:cNvSpPr>
                <a:spLocks noChangeShapeType="1"/>
              </p:cNvSpPr>
              <p:nvPr/>
            </p:nvSpPr>
            <p:spPr bwMode="auto">
              <a:xfrm>
                <a:off x="110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7" name="Line 1224"/>
              <p:cNvSpPr>
                <a:spLocks noChangeShapeType="1"/>
              </p:cNvSpPr>
              <p:nvPr/>
            </p:nvSpPr>
            <p:spPr bwMode="auto">
              <a:xfrm>
                <a:off x="113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8" name="Line 1225"/>
              <p:cNvSpPr>
                <a:spLocks noChangeShapeType="1"/>
              </p:cNvSpPr>
              <p:nvPr/>
            </p:nvSpPr>
            <p:spPr bwMode="auto">
              <a:xfrm>
                <a:off x="117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29" name="Line 1226"/>
              <p:cNvSpPr>
                <a:spLocks noChangeShapeType="1"/>
              </p:cNvSpPr>
              <p:nvPr/>
            </p:nvSpPr>
            <p:spPr bwMode="auto">
              <a:xfrm>
                <a:off x="1208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0" name="Line 1227"/>
              <p:cNvSpPr>
                <a:spLocks noChangeShapeType="1"/>
              </p:cNvSpPr>
              <p:nvPr/>
            </p:nvSpPr>
            <p:spPr bwMode="auto">
              <a:xfrm>
                <a:off x="124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1" name="Line 1228"/>
              <p:cNvSpPr>
                <a:spLocks noChangeShapeType="1"/>
              </p:cNvSpPr>
              <p:nvPr/>
            </p:nvSpPr>
            <p:spPr bwMode="auto">
              <a:xfrm>
                <a:off x="128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2" name="Line 1229"/>
              <p:cNvSpPr>
                <a:spLocks noChangeShapeType="1"/>
              </p:cNvSpPr>
              <p:nvPr/>
            </p:nvSpPr>
            <p:spPr bwMode="auto">
              <a:xfrm>
                <a:off x="131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3" name="Line 1230"/>
              <p:cNvSpPr>
                <a:spLocks noChangeShapeType="1"/>
              </p:cNvSpPr>
              <p:nvPr/>
            </p:nvSpPr>
            <p:spPr bwMode="auto">
              <a:xfrm>
                <a:off x="135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4" name="Line 1231"/>
              <p:cNvSpPr>
                <a:spLocks noChangeShapeType="1"/>
              </p:cNvSpPr>
              <p:nvPr/>
            </p:nvSpPr>
            <p:spPr bwMode="auto">
              <a:xfrm>
                <a:off x="138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5" name="Line 1232"/>
              <p:cNvSpPr>
                <a:spLocks noChangeShapeType="1"/>
              </p:cNvSpPr>
              <p:nvPr/>
            </p:nvSpPr>
            <p:spPr bwMode="auto">
              <a:xfrm>
                <a:off x="1423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6" name="Line 1233"/>
              <p:cNvSpPr>
                <a:spLocks noChangeShapeType="1"/>
              </p:cNvSpPr>
              <p:nvPr/>
            </p:nvSpPr>
            <p:spPr bwMode="auto">
              <a:xfrm>
                <a:off x="145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7" name="Line 1234"/>
              <p:cNvSpPr>
                <a:spLocks noChangeShapeType="1"/>
              </p:cNvSpPr>
              <p:nvPr/>
            </p:nvSpPr>
            <p:spPr bwMode="auto">
              <a:xfrm>
                <a:off x="149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8" name="Line 1235"/>
              <p:cNvSpPr>
                <a:spLocks noChangeShapeType="1"/>
              </p:cNvSpPr>
              <p:nvPr/>
            </p:nvSpPr>
            <p:spPr bwMode="auto">
              <a:xfrm>
                <a:off x="153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39" name="Line 1236"/>
              <p:cNvSpPr>
                <a:spLocks noChangeShapeType="1"/>
              </p:cNvSpPr>
              <p:nvPr/>
            </p:nvSpPr>
            <p:spPr bwMode="auto">
              <a:xfrm>
                <a:off x="156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0" name="Line 1237"/>
              <p:cNvSpPr>
                <a:spLocks noChangeShapeType="1"/>
              </p:cNvSpPr>
              <p:nvPr/>
            </p:nvSpPr>
            <p:spPr bwMode="auto">
              <a:xfrm>
                <a:off x="1602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1" name="Line 1238"/>
              <p:cNvSpPr>
                <a:spLocks noChangeShapeType="1"/>
              </p:cNvSpPr>
              <p:nvPr/>
            </p:nvSpPr>
            <p:spPr bwMode="auto">
              <a:xfrm>
                <a:off x="163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2" name="Line 1239"/>
              <p:cNvSpPr>
                <a:spLocks noChangeShapeType="1"/>
              </p:cNvSpPr>
              <p:nvPr/>
            </p:nvSpPr>
            <p:spPr bwMode="auto">
              <a:xfrm>
                <a:off x="167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3" name="Line 1240"/>
              <p:cNvSpPr>
                <a:spLocks noChangeShapeType="1"/>
              </p:cNvSpPr>
              <p:nvPr/>
            </p:nvSpPr>
            <p:spPr bwMode="auto">
              <a:xfrm>
                <a:off x="171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4" name="Line 1241"/>
              <p:cNvSpPr>
                <a:spLocks noChangeShapeType="1"/>
              </p:cNvSpPr>
              <p:nvPr/>
            </p:nvSpPr>
            <p:spPr bwMode="auto">
              <a:xfrm>
                <a:off x="174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5" name="Line 1242"/>
              <p:cNvSpPr>
                <a:spLocks noChangeShapeType="1"/>
              </p:cNvSpPr>
              <p:nvPr/>
            </p:nvSpPr>
            <p:spPr bwMode="auto">
              <a:xfrm>
                <a:off x="178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6" name="Line 1243"/>
              <p:cNvSpPr>
                <a:spLocks noChangeShapeType="1"/>
              </p:cNvSpPr>
              <p:nvPr/>
            </p:nvSpPr>
            <p:spPr bwMode="auto">
              <a:xfrm>
                <a:off x="181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7" name="Line 1244"/>
              <p:cNvSpPr>
                <a:spLocks noChangeShapeType="1"/>
              </p:cNvSpPr>
              <p:nvPr/>
            </p:nvSpPr>
            <p:spPr bwMode="auto">
              <a:xfrm>
                <a:off x="185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8" name="Line 1245"/>
              <p:cNvSpPr>
                <a:spLocks noChangeShapeType="1"/>
              </p:cNvSpPr>
              <p:nvPr/>
            </p:nvSpPr>
            <p:spPr bwMode="auto">
              <a:xfrm>
                <a:off x="188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49" name="Line 1246"/>
              <p:cNvSpPr>
                <a:spLocks noChangeShapeType="1"/>
              </p:cNvSpPr>
              <p:nvPr/>
            </p:nvSpPr>
            <p:spPr bwMode="auto">
              <a:xfrm>
                <a:off x="192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0" name="Line 1247"/>
              <p:cNvSpPr>
                <a:spLocks noChangeShapeType="1"/>
              </p:cNvSpPr>
              <p:nvPr/>
            </p:nvSpPr>
            <p:spPr bwMode="auto">
              <a:xfrm>
                <a:off x="1960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1" name="Line 1248"/>
              <p:cNvSpPr>
                <a:spLocks noChangeShapeType="1"/>
              </p:cNvSpPr>
              <p:nvPr/>
            </p:nvSpPr>
            <p:spPr bwMode="auto">
              <a:xfrm>
                <a:off x="199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2" name="Line 1249"/>
              <p:cNvSpPr>
                <a:spLocks noChangeShapeType="1"/>
              </p:cNvSpPr>
              <p:nvPr/>
            </p:nvSpPr>
            <p:spPr bwMode="auto">
              <a:xfrm>
                <a:off x="203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3" name="Line 1250"/>
              <p:cNvSpPr>
                <a:spLocks noChangeShapeType="1"/>
              </p:cNvSpPr>
              <p:nvPr/>
            </p:nvSpPr>
            <p:spPr bwMode="auto">
              <a:xfrm>
                <a:off x="206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4" name="Line 1251"/>
              <p:cNvSpPr>
                <a:spLocks noChangeShapeType="1"/>
              </p:cNvSpPr>
              <p:nvPr/>
            </p:nvSpPr>
            <p:spPr bwMode="auto">
              <a:xfrm>
                <a:off x="210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5" name="Line 1252"/>
              <p:cNvSpPr>
                <a:spLocks noChangeShapeType="1"/>
              </p:cNvSpPr>
              <p:nvPr/>
            </p:nvSpPr>
            <p:spPr bwMode="auto">
              <a:xfrm>
                <a:off x="2139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6" name="Line 1253"/>
              <p:cNvSpPr>
                <a:spLocks noChangeShapeType="1"/>
              </p:cNvSpPr>
              <p:nvPr/>
            </p:nvSpPr>
            <p:spPr bwMode="auto">
              <a:xfrm>
                <a:off x="217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7" name="Line 1254"/>
              <p:cNvSpPr>
                <a:spLocks noChangeShapeType="1"/>
              </p:cNvSpPr>
              <p:nvPr/>
            </p:nvSpPr>
            <p:spPr bwMode="auto">
              <a:xfrm>
                <a:off x="221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8" name="Line 1255"/>
              <p:cNvSpPr>
                <a:spLocks noChangeShapeType="1"/>
              </p:cNvSpPr>
              <p:nvPr/>
            </p:nvSpPr>
            <p:spPr bwMode="auto">
              <a:xfrm>
                <a:off x="224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59" name="Line 1256"/>
              <p:cNvSpPr>
                <a:spLocks noChangeShapeType="1"/>
              </p:cNvSpPr>
              <p:nvPr/>
            </p:nvSpPr>
            <p:spPr bwMode="auto">
              <a:xfrm>
                <a:off x="228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0" name="Line 1257"/>
              <p:cNvSpPr>
                <a:spLocks noChangeShapeType="1"/>
              </p:cNvSpPr>
              <p:nvPr/>
            </p:nvSpPr>
            <p:spPr bwMode="auto">
              <a:xfrm>
                <a:off x="231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1" name="Line 1258"/>
              <p:cNvSpPr>
                <a:spLocks noChangeShapeType="1"/>
              </p:cNvSpPr>
              <p:nvPr/>
            </p:nvSpPr>
            <p:spPr bwMode="auto">
              <a:xfrm>
                <a:off x="2354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2" name="Line 1259"/>
              <p:cNvSpPr>
                <a:spLocks noChangeShapeType="1"/>
              </p:cNvSpPr>
              <p:nvPr/>
            </p:nvSpPr>
            <p:spPr bwMode="auto">
              <a:xfrm>
                <a:off x="239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3" name="Line 1260"/>
              <p:cNvSpPr>
                <a:spLocks noChangeShapeType="1"/>
              </p:cNvSpPr>
              <p:nvPr/>
            </p:nvSpPr>
            <p:spPr bwMode="auto">
              <a:xfrm>
                <a:off x="242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4" name="Line 1261"/>
              <p:cNvSpPr>
                <a:spLocks noChangeShapeType="1"/>
              </p:cNvSpPr>
              <p:nvPr/>
            </p:nvSpPr>
            <p:spPr bwMode="auto">
              <a:xfrm>
                <a:off x="246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5" name="Line 1262"/>
              <p:cNvSpPr>
                <a:spLocks noChangeShapeType="1"/>
              </p:cNvSpPr>
              <p:nvPr/>
            </p:nvSpPr>
            <p:spPr bwMode="auto">
              <a:xfrm>
                <a:off x="249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6" name="Line 1263"/>
              <p:cNvSpPr>
                <a:spLocks noChangeShapeType="1"/>
              </p:cNvSpPr>
              <p:nvPr/>
            </p:nvSpPr>
            <p:spPr bwMode="auto">
              <a:xfrm>
                <a:off x="2533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7" name="Line 1264"/>
              <p:cNvSpPr>
                <a:spLocks noChangeShapeType="1"/>
              </p:cNvSpPr>
              <p:nvPr/>
            </p:nvSpPr>
            <p:spPr bwMode="auto">
              <a:xfrm>
                <a:off x="256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8" name="Line 1265"/>
              <p:cNvSpPr>
                <a:spLocks noChangeShapeType="1"/>
              </p:cNvSpPr>
              <p:nvPr/>
            </p:nvSpPr>
            <p:spPr bwMode="auto">
              <a:xfrm>
                <a:off x="260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69" name="Line 1266"/>
              <p:cNvSpPr>
                <a:spLocks noChangeShapeType="1"/>
              </p:cNvSpPr>
              <p:nvPr/>
            </p:nvSpPr>
            <p:spPr bwMode="auto">
              <a:xfrm>
                <a:off x="264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0" name="Line 1267"/>
              <p:cNvSpPr>
                <a:spLocks noChangeShapeType="1"/>
              </p:cNvSpPr>
              <p:nvPr/>
            </p:nvSpPr>
            <p:spPr bwMode="auto">
              <a:xfrm>
                <a:off x="267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1" name="Line 1268"/>
              <p:cNvSpPr>
                <a:spLocks noChangeShapeType="1"/>
              </p:cNvSpPr>
              <p:nvPr/>
            </p:nvSpPr>
            <p:spPr bwMode="auto">
              <a:xfrm>
                <a:off x="271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2" name="Line 1269"/>
              <p:cNvSpPr>
                <a:spLocks noChangeShapeType="1"/>
              </p:cNvSpPr>
              <p:nvPr/>
            </p:nvSpPr>
            <p:spPr bwMode="auto">
              <a:xfrm>
                <a:off x="274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3" name="Line 1270"/>
              <p:cNvSpPr>
                <a:spLocks noChangeShapeType="1"/>
              </p:cNvSpPr>
              <p:nvPr/>
            </p:nvSpPr>
            <p:spPr bwMode="auto">
              <a:xfrm>
                <a:off x="278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4" name="Line 1271"/>
              <p:cNvSpPr>
                <a:spLocks noChangeShapeType="1"/>
              </p:cNvSpPr>
              <p:nvPr/>
            </p:nvSpPr>
            <p:spPr bwMode="auto">
              <a:xfrm>
                <a:off x="282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5" name="Line 1272"/>
              <p:cNvSpPr>
                <a:spLocks noChangeShapeType="1"/>
              </p:cNvSpPr>
              <p:nvPr/>
            </p:nvSpPr>
            <p:spPr bwMode="auto">
              <a:xfrm>
                <a:off x="285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6" name="Line 1273"/>
              <p:cNvSpPr>
                <a:spLocks noChangeShapeType="1"/>
              </p:cNvSpPr>
              <p:nvPr/>
            </p:nvSpPr>
            <p:spPr bwMode="auto">
              <a:xfrm>
                <a:off x="289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7" name="Line 1274"/>
              <p:cNvSpPr>
                <a:spLocks noChangeShapeType="1"/>
              </p:cNvSpPr>
              <p:nvPr/>
            </p:nvSpPr>
            <p:spPr bwMode="auto">
              <a:xfrm>
                <a:off x="2927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8" name="Line 1275"/>
              <p:cNvSpPr>
                <a:spLocks noChangeShapeType="1"/>
              </p:cNvSpPr>
              <p:nvPr/>
            </p:nvSpPr>
            <p:spPr bwMode="auto">
              <a:xfrm>
                <a:off x="296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79" name="Line 1276"/>
              <p:cNvSpPr>
                <a:spLocks noChangeShapeType="1"/>
              </p:cNvSpPr>
              <p:nvPr/>
            </p:nvSpPr>
            <p:spPr bwMode="auto">
              <a:xfrm>
                <a:off x="299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0" name="Line 1277"/>
              <p:cNvSpPr>
                <a:spLocks noChangeShapeType="1"/>
              </p:cNvSpPr>
              <p:nvPr/>
            </p:nvSpPr>
            <p:spPr bwMode="auto">
              <a:xfrm>
                <a:off x="303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1" name="Line 1278"/>
              <p:cNvSpPr>
                <a:spLocks noChangeShapeType="1"/>
              </p:cNvSpPr>
              <p:nvPr/>
            </p:nvSpPr>
            <p:spPr bwMode="auto">
              <a:xfrm>
                <a:off x="307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2" name="Line 1279"/>
              <p:cNvSpPr>
                <a:spLocks noChangeShapeType="1"/>
              </p:cNvSpPr>
              <p:nvPr/>
            </p:nvSpPr>
            <p:spPr bwMode="auto">
              <a:xfrm>
                <a:off x="3106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3" name="Line 1280"/>
              <p:cNvSpPr>
                <a:spLocks noChangeShapeType="1"/>
              </p:cNvSpPr>
              <p:nvPr/>
            </p:nvSpPr>
            <p:spPr bwMode="auto">
              <a:xfrm>
                <a:off x="314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4" name="Line 1281"/>
              <p:cNvSpPr>
                <a:spLocks noChangeShapeType="1"/>
              </p:cNvSpPr>
              <p:nvPr/>
            </p:nvSpPr>
            <p:spPr bwMode="auto">
              <a:xfrm>
                <a:off x="317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5" name="Line 1282"/>
              <p:cNvSpPr>
                <a:spLocks noChangeShapeType="1"/>
              </p:cNvSpPr>
              <p:nvPr/>
            </p:nvSpPr>
            <p:spPr bwMode="auto">
              <a:xfrm>
                <a:off x="321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6" name="Line 1283"/>
              <p:cNvSpPr>
                <a:spLocks noChangeShapeType="1"/>
              </p:cNvSpPr>
              <p:nvPr/>
            </p:nvSpPr>
            <p:spPr bwMode="auto">
              <a:xfrm>
                <a:off x="325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7" name="Line 1284"/>
              <p:cNvSpPr>
                <a:spLocks noChangeShapeType="1"/>
              </p:cNvSpPr>
              <p:nvPr/>
            </p:nvSpPr>
            <p:spPr bwMode="auto">
              <a:xfrm>
                <a:off x="328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8" name="Line 1285"/>
              <p:cNvSpPr>
                <a:spLocks noChangeShapeType="1"/>
              </p:cNvSpPr>
              <p:nvPr/>
            </p:nvSpPr>
            <p:spPr bwMode="auto">
              <a:xfrm>
                <a:off x="332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89" name="Line 1286"/>
              <p:cNvSpPr>
                <a:spLocks noChangeShapeType="1"/>
              </p:cNvSpPr>
              <p:nvPr/>
            </p:nvSpPr>
            <p:spPr bwMode="auto">
              <a:xfrm>
                <a:off x="335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0" name="Line 1287"/>
              <p:cNvSpPr>
                <a:spLocks noChangeShapeType="1"/>
              </p:cNvSpPr>
              <p:nvPr/>
            </p:nvSpPr>
            <p:spPr bwMode="auto">
              <a:xfrm>
                <a:off x="339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1" name="Line 1288"/>
              <p:cNvSpPr>
                <a:spLocks noChangeShapeType="1"/>
              </p:cNvSpPr>
              <p:nvPr/>
            </p:nvSpPr>
            <p:spPr bwMode="auto">
              <a:xfrm>
                <a:off x="342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2" name="Line 1289"/>
              <p:cNvSpPr>
                <a:spLocks noChangeShapeType="1"/>
              </p:cNvSpPr>
              <p:nvPr/>
            </p:nvSpPr>
            <p:spPr bwMode="auto">
              <a:xfrm>
                <a:off x="346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3" name="Line 1290"/>
              <p:cNvSpPr>
                <a:spLocks noChangeShapeType="1"/>
              </p:cNvSpPr>
              <p:nvPr/>
            </p:nvSpPr>
            <p:spPr bwMode="auto">
              <a:xfrm>
                <a:off x="350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4" name="Line 1291"/>
              <p:cNvSpPr>
                <a:spLocks noChangeShapeType="1"/>
              </p:cNvSpPr>
              <p:nvPr/>
            </p:nvSpPr>
            <p:spPr bwMode="auto">
              <a:xfrm>
                <a:off x="353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5" name="Line 1292"/>
              <p:cNvSpPr>
                <a:spLocks noChangeShapeType="1"/>
              </p:cNvSpPr>
              <p:nvPr/>
            </p:nvSpPr>
            <p:spPr bwMode="auto">
              <a:xfrm>
                <a:off x="357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6" name="Line 1293"/>
              <p:cNvSpPr>
                <a:spLocks noChangeShapeType="1"/>
              </p:cNvSpPr>
              <p:nvPr/>
            </p:nvSpPr>
            <p:spPr bwMode="auto">
              <a:xfrm>
                <a:off x="360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7" name="Line 1294"/>
              <p:cNvSpPr>
                <a:spLocks noChangeShapeType="1"/>
              </p:cNvSpPr>
              <p:nvPr/>
            </p:nvSpPr>
            <p:spPr bwMode="auto">
              <a:xfrm>
                <a:off x="364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8" name="Line 1295"/>
              <p:cNvSpPr>
                <a:spLocks noChangeShapeType="1"/>
              </p:cNvSpPr>
              <p:nvPr/>
            </p:nvSpPr>
            <p:spPr bwMode="auto">
              <a:xfrm>
                <a:off x="367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99" name="Line 1296"/>
              <p:cNvSpPr>
                <a:spLocks noChangeShapeType="1"/>
              </p:cNvSpPr>
              <p:nvPr/>
            </p:nvSpPr>
            <p:spPr bwMode="auto">
              <a:xfrm>
                <a:off x="371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0" name="Line 1297"/>
              <p:cNvSpPr>
                <a:spLocks noChangeShapeType="1"/>
              </p:cNvSpPr>
              <p:nvPr/>
            </p:nvSpPr>
            <p:spPr bwMode="auto">
              <a:xfrm>
                <a:off x="375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1" name="Line 1298"/>
              <p:cNvSpPr>
                <a:spLocks noChangeShapeType="1"/>
              </p:cNvSpPr>
              <p:nvPr/>
            </p:nvSpPr>
            <p:spPr bwMode="auto">
              <a:xfrm>
                <a:off x="378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2" name="Line 1299"/>
              <p:cNvSpPr>
                <a:spLocks noChangeShapeType="1"/>
              </p:cNvSpPr>
              <p:nvPr/>
            </p:nvSpPr>
            <p:spPr bwMode="auto">
              <a:xfrm>
                <a:off x="382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3" name="Line 1300"/>
              <p:cNvSpPr>
                <a:spLocks noChangeShapeType="1"/>
              </p:cNvSpPr>
              <p:nvPr/>
            </p:nvSpPr>
            <p:spPr bwMode="auto">
              <a:xfrm>
                <a:off x="3858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4" name="Line 1301"/>
              <p:cNvSpPr>
                <a:spLocks noChangeShapeType="1"/>
              </p:cNvSpPr>
              <p:nvPr/>
            </p:nvSpPr>
            <p:spPr bwMode="auto">
              <a:xfrm>
                <a:off x="389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5" name="Line 1302"/>
              <p:cNvSpPr>
                <a:spLocks noChangeShapeType="1"/>
              </p:cNvSpPr>
              <p:nvPr/>
            </p:nvSpPr>
            <p:spPr bwMode="auto">
              <a:xfrm>
                <a:off x="393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6" name="Line 1303"/>
              <p:cNvSpPr>
                <a:spLocks noChangeShapeType="1"/>
              </p:cNvSpPr>
              <p:nvPr/>
            </p:nvSpPr>
            <p:spPr bwMode="auto">
              <a:xfrm>
                <a:off x="396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7" name="Line 1304"/>
              <p:cNvSpPr>
                <a:spLocks noChangeShapeType="1"/>
              </p:cNvSpPr>
              <p:nvPr/>
            </p:nvSpPr>
            <p:spPr bwMode="auto">
              <a:xfrm>
                <a:off x="400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8" name="Line 1305"/>
              <p:cNvSpPr>
                <a:spLocks noChangeShapeType="1"/>
              </p:cNvSpPr>
              <p:nvPr/>
            </p:nvSpPr>
            <p:spPr bwMode="auto">
              <a:xfrm>
                <a:off x="4037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09" name="Line 1306"/>
              <p:cNvSpPr>
                <a:spLocks noChangeShapeType="1"/>
              </p:cNvSpPr>
              <p:nvPr/>
            </p:nvSpPr>
            <p:spPr bwMode="auto">
              <a:xfrm>
                <a:off x="407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0" name="Line 1307"/>
              <p:cNvSpPr>
                <a:spLocks noChangeShapeType="1"/>
              </p:cNvSpPr>
              <p:nvPr/>
            </p:nvSpPr>
            <p:spPr bwMode="auto">
              <a:xfrm>
                <a:off x="410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1" name="Line 1308"/>
              <p:cNvSpPr>
                <a:spLocks noChangeShapeType="1"/>
              </p:cNvSpPr>
              <p:nvPr/>
            </p:nvSpPr>
            <p:spPr bwMode="auto">
              <a:xfrm>
                <a:off x="414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2" name="Line 1309"/>
              <p:cNvSpPr>
                <a:spLocks noChangeShapeType="1"/>
              </p:cNvSpPr>
              <p:nvPr/>
            </p:nvSpPr>
            <p:spPr bwMode="auto">
              <a:xfrm>
                <a:off x="418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3" name="Line 1310"/>
              <p:cNvSpPr>
                <a:spLocks noChangeShapeType="1"/>
              </p:cNvSpPr>
              <p:nvPr/>
            </p:nvSpPr>
            <p:spPr bwMode="auto">
              <a:xfrm>
                <a:off x="421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4" name="Line 1311"/>
              <p:cNvSpPr>
                <a:spLocks noChangeShapeType="1"/>
              </p:cNvSpPr>
              <p:nvPr/>
            </p:nvSpPr>
            <p:spPr bwMode="auto">
              <a:xfrm>
                <a:off x="425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5" name="Line 1312"/>
              <p:cNvSpPr>
                <a:spLocks noChangeShapeType="1"/>
              </p:cNvSpPr>
              <p:nvPr/>
            </p:nvSpPr>
            <p:spPr bwMode="auto">
              <a:xfrm>
                <a:off x="428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6" name="Line 1313"/>
              <p:cNvSpPr>
                <a:spLocks noChangeShapeType="1"/>
              </p:cNvSpPr>
              <p:nvPr/>
            </p:nvSpPr>
            <p:spPr bwMode="auto">
              <a:xfrm>
                <a:off x="432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7" name="Line 1314"/>
              <p:cNvSpPr>
                <a:spLocks noChangeShapeType="1"/>
              </p:cNvSpPr>
              <p:nvPr/>
            </p:nvSpPr>
            <p:spPr bwMode="auto">
              <a:xfrm>
                <a:off x="436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8" name="Line 1315"/>
              <p:cNvSpPr>
                <a:spLocks noChangeShapeType="1"/>
              </p:cNvSpPr>
              <p:nvPr/>
            </p:nvSpPr>
            <p:spPr bwMode="auto">
              <a:xfrm>
                <a:off x="439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19" name="Line 1316"/>
              <p:cNvSpPr>
                <a:spLocks noChangeShapeType="1"/>
              </p:cNvSpPr>
              <p:nvPr/>
            </p:nvSpPr>
            <p:spPr bwMode="auto">
              <a:xfrm>
                <a:off x="4431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0" name="Line 1317"/>
              <p:cNvSpPr>
                <a:spLocks noChangeShapeType="1"/>
              </p:cNvSpPr>
              <p:nvPr/>
            </p:nvSpPr>
            <p:spPr bwMode="auto">
              <a:xfrm>
                <a:off x="446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1" name="Line 1318"/>
              <p:cNvSpPr>
                <a:spLocks noChangeShapeType="1"/>
              </p:cNvSpPr>
              <p:nvPr/>
            </p:nvSpPr>
            <p:spPr bwMode="auto">
              <a:xfrm>
                <a:off x="450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2" name="Line 1319"/>
              <p:cNvSpPr>
                <a:spLocks noChangeShapeType="1"/>
              </p:cNvSpPr>
              <p:nvPr/>
            </p:nvSpPr>
            <p:spPr bwMode="auto">
              <a:xfrm>
                <a:off x="453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3" name="Line 1320"/>
              <p:cNvSpPr>
                <a:spLocks noChangeShapeType="1"/>
              </p:cNvSpPr>
              <p:nvPr/>
            </p:nvSpPr>
            <p:spPr bwMode="auto">
              <a:xfrm>
                <a:off x="457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4" name="Line 1321"/>
              <p:cNvSpPr>
                <a:spLocks noChangeShapeType="1"/>
              </p:cNvSpPr>
              <p:nvPr/>
            </p:nvSpPr>
            <p:spPr bwMode="auto">
              <a:xfrm>
                <a:off x="4610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5" name="Line 1322"/>
              <p:cNvSpPr>
                <a:spLocks noChangeShapeType="1"/>
              </p:cNvSpPr>
              <p:nvPr/>
            </p:nvSpPr>
            <p:spPr bwMode="auto">
              <a:xfrm>
                <a:off x="464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6" name="Line 1323"/>
              <p:cNvSpPr>
                <a:spLocks noChangeShapeType="1"/>
              </p:cNvSpPr>
              <p:nvPr/>
            </p:nvSpPr>
            <p:spPr bwMode="auto">
              <a:xfrm>
                <a:off x="468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7" name="Line 1324"/>
              <p:cNvSpPr>
                <a:spLocks noChangeShapeType="1"/>
              </p:cNvSpPr>
              <p:nvPr/>
            </p:nvSpPr>
            <p:spPr bwMode="auto">
              <a:xfrm>
                <a:off x="471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8" name="Line 1325"/>
              <p:cNvSpPr>
                <a:spLocks noChangeShapeType="1"/>
              </p:cNvSpPr>
              <p:nvPr/>
            </p:nvSpPr>
            <p:spPr bwMode="auto">
              <a:xfrm>
                <a:off x="4754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29" name="Line 1326"/>
              <p:cNvSpPr>
                <a:spLocks noChangeShapeType="1"/>
              </p:cNvSpPr>
              <p:nvPr/>
            </p:nvSpPr>
            <p:spPr bwMode="auto">
              <a:xfrm>
                <a:off x="479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0" name="Line 1327"/>
              <p:cNvSpPr>
                <a:spLocks noChangeShapeType="1"/>
              </p:cNvSpPr>
              <p:nvPr/>
            </p:nvSpPr>
            <p:spPr bwMode="auto">
              <a:xfrm>
                <a:off x="4825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1" name="Line 1328"/>
              <p:cNvSpPr>
                <a:spLocks noChangeShapeType="1"/>
              </p:cNvSpPr>
              <p:nvPr/>
            </p:nvSpPr>
            <p:spPr bwMode="auto">
              <a:xfrm>
                <a:off x="486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2" name="Line 1329"/>
              <p:cNvSpPr>
                <a:spLocks noChangeShapeType="1"/>
              </p:cNvSpPr>
              <p:nvPr/>
            </p:nvSpPr>
            <p:spPr bwMode="auto">
              <a:xfrm>
                <a:off x="489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3" name="Line 1330"/>
              <p:cNvSpPr>
                <a:spLocks noChangeShapeType="1"/>
              </p:cNvSpPr>
              <p:nvPr/>
            </p:nvSpPr>
            <p:spPr bwMode="auto">
              <a:xfrm>
                <a:off x="4933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4" name="Line 1331"/>
              <p:cNvSpPr>
                <a:spLocks noChangeShapeType="1"/>
              </p:cNvSpPr>
              <p:nvPr/>
            </p:nvSpPr>
            <p:spPr bwMode="auto">
              <a:xfrm>
                <a:off x="496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5" name="Line 1332"/>
              <p:cNvSpPr>
                <a:spLocks noChangeShapeType="1"/>
              </p:cNvSpPr>
              <p:nvPr/>
            </p:nvSpPr>
            <p:spPr bwMode="auto">
              <a:xfrm>
                <a:off x="5004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6" name="Line 1333"/>
              <p:cNvSpPr>
                <a:spLocks noChangeShapeType="1"/>
              </p:cNvSpPr>
              <p:nvPr/>
            </p:nvSpPr>
            <p:spPr bwMode="auto">
              <a:xfrm>
                <a:off x="5040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7" name="Line 1334"/>
              <p:cNvSpPr>
                <a:spLocks noChangeShapeType="1"/>
              </p:cNvSpPr>
              <p:nvPr/>
            </p:nvSpPr>
            <p:spPr bwMode="auto">
              <a:xfrm>
                <a:off x="5076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8" name="Line 1335"/>
              <p:cNvSpPr>
                <a:spLocks noChangeShapeType="1"/>
              </p:cNvSpPr>
              <p:nvPr/>
            </p:nvSpPr>
            <p:spPr bwMode="auto">
              <a:xfrm>
                <a:off x="5112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39" name="Line 1336"/>
              <p:cNvSpPr>
                <a:spLocks noChangeShapeType="1"/>
              </p:cNvSpPr>
              <p:nvPr/>
            </p:nvSpPr>
            <p:spPr bwMode="auto">
              <a:xfrm>
                <a:off x="5148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0" name="Line 1337"/>
              <p:cNvSpPr>
                <a:spLocks noChangeShapeType="1"/>
              </p:cNvSpPr>
              <p:nvPr/>
            </p:nvSpPr>
            <p:spPr bwMode="auto">
              <a:xfrm>
                <a:off x="5184" y="2284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1" name="Line 1338"/>
              <p:cNvSpPr>
                <a:spLocks noChangeShapeType="1"/>
              </p:cNvSpPr>
              <p:nvPr/>
            </p:nvSpPr>
            <p:spPr bwMode="auto">
              <a:xfrm>
                <a:off x="5219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2" name="Line 1339"/>
              <p:cNvSpPr>
                <a:spLocks noChangeShapeType="1"/>
              </p:cNvSpPr>
              <p:nvPr/>
            </p:nvSpPr>
            <p:spPr bwMode="auto">
              <a:xfrm>
                <a:off x="5255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3" name="Line 1340"/>
              <p:cNvSpPr>
                <a:spLocks noChangeShapeType="1"/>
              </p:cNvSpPr>
              <p:nvPr/>
            </p:nvSpPr>
            <p:spPr bwMode="auto">
              <a:xfrm>
                <a:off x="5291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4" name="Line 1341"/>
              <p:cNvSpPr>
                <a:spLocks noChangeShapeType="1"/>
              </p:cNvSpPr>
              <p:nvPr/>
            </p:nvSpPr>
            <p:spPr bwMode="auto">
              <a:xfrm>
                <a:off x="5327" y="228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5" name="Line 1342"/>
              <p:cNvSpPr>
                <a:spLocks noChangeShapeType="1"/>
              </p:cNvSpPr>
              <p:nvPr/>
            </p:nvSpPr>
            <p:spPr bwMode="auto">
              <a:xfrm>
                <a:off x="5362" y="2284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6" name="Line 1343"/>
              <p:cNvSpPr>
                <a:spLocks noChangeShapeType="1"/>
              </p:cNvSpPr>
              <p:nvPr/>
            </p:nvSpPr>
            <p:spPr bwMode="auto">
              <a:xfrm>
                <a:off x="5398" y="2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7" name="Line 1344"/>
              <p:cNvSpPr>
                <a:spLocks noChangeShapeType="1"/>
              </p:cNvSpPr>
              <p:nvPr/>
            </p:nvSpPr>
            <p:spPr bwMode="auto">
              <a:xfrm>
                <a:off x="74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8" name="Line 1345"/>
              <p:cNvSpPr>
                <a:spLocks noChangeShapeType="1"/>
              </p:cNvSpPr>
              <p:nvPr/>
            </p:nvSpPr>
            <p:spPr bwMode="auto">
              <a:xfrm>
                <a:off x="77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49" name="Line 1346"/>
              <p:cNvSpPr>
                <a:spLocks noChangeShapeType="1"/>
              </p:cNvSpPr>
              <p:nvPr/>
            </p:nvSpPr>
            <p:spPr bwMode="auto">
              <a:xfrm>
                <a:off x="81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0" name="Line 1347"/>
              <p:cNvSpPr>
                <a:spLocks noChangeShapeType="1"/>
              </p:cNvSpPr>
              <p:nvPr/>
            </p:nvSpPr>
            <p:spPr bwMode="auto">
              <a:xfrm>
                <a:off x="85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1" name="Line 1348"/>
              <p:cNvSpPr>
                <a:spLocks noChangeShapeType="1"/>
              </p:cNvSpPr>
              <p:nvPr/>
            </p:nvSpPr>
            <p:spPr bwMode="auto">
              <a:xfrm>
                <a:off x="88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2" name="Line 1349"/>
              <p:cNvSpPr>
                <a:spLocks noChangeShapeType="1"/>
              </p:cNvSpPr>
              <p:nvPr/>
            </p:nvSpPr>
            <p:spPr bwMode="auto">
              <a:xfrm>
                <a:off x="92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3" name="Line 1350"/>
              <p:cNvSpPr>
                <a:spLocks noChangeShapeType="1"/>
              </p:cNvSpPr>
              <p:nvPr/>
            </p:nvSpPr>
            <p:spPr bwMode="auto">
              <a:xfrm>
                <a:off x="95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4" name="Line 1351"/>
              <p:cNvSpPr>
                <a:spLocks noChangeShapeType="1"/>
              </p:cNvSpPr>
              <p:nvPr/>
            </p:nvSpPr>
            <p:spPr bwMode="auto">
              <a:xfrm>
                <a:off x="99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5" name="Line 1352"/>
              <p:cNvSpPr>
                <a:spLocks noChangeShapeType="1"/>
              </p:cNvSpPr>
              <p:nvPr/>
            </p:nvSpPr>
            <p:spPr bwMode="auto">
              <a:xfrm>
                <a:off x="1029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6" name="Line 1353"/>
              <p:cNvSpPr>
                <a:spLocks noChangeShapeType="1"/>
              </p:cNvSpPr>
              <p:nvPr/>
            </p:nvSpPr>
            <p:spPr bwMode="auto">
              <a:xfrm>
                <a:off x="106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7" name="Line 1354"/>
              <p:cNvSpPr>
                <a:spLocks noChangeShapeType="1"/>
              </p:cNvSpPr>
              <p:nvPr/>
            </p:nvSpPr>
            <p:spPr bwMode="auto">
              <a:xfrm>
                <a:off x="110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8" name="Line 1355"/>
              <p:cNvSpPr>
                <a:spLocks noChangeShapeType="1"/>
              </p:cNvSpPr>
              <p:nvPr/>
            </p:nvSpPr>
            <p:spPr bwMode="auto">
              <a:xfrm>
                <a:off x="113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59" name="Line 1356"/>
              <p:cNvSpPr>
                <a:spLocks noChangeShapeType="1"/>
              </p:cNvSpPr>
              <p:nvPr/>
            </p:nvSpPr>
            <p:spPr bwMode="auto">
              <a:xfrm>
                <a:off x="117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0" name="Line 1357"/>
              <p:cNvSpPr>
                <a:spLocks noChangeShapeType="1"/>
              </p:cNvSpPr>
              <p:nvPr/>
            </p:nvSpPr>
            <p:spPr bwMode="auto">
              <a:xfrm>
                <a:off x="1208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1" name="Line 1358"/>
              <p:cNvSpPr>
                <a:spLocks noChangeShapeType="1"/>
              </p:cNvSpPr>
              <p:nvPr/>
            </p:nvSpPr>
            <p:spPr bwMode="auto">
              <a:xfrm>
                <a:off x="124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2" name="Line 1359"/>
              <p:cNvSpPr>
                <a:spLocks noChangeShapeType="1"/>
              </p:cNvSpPr>
              <p:nvPr/>
            </p:nvSpPr>
            <p:spPr bwMode="auto">
              <a:xfrm>
                <a:off x="128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3" name="Line 1360"/>
              <p:cNvSpPr>
                <a:spLocks noChangeShapeType="1"/>
              </p:cNvSpPr>
              <p:nvPr/>
            </p:nvSpPr>
            <p:spPr bwMode="auto">
              <a:xfrm>
                <a:off x="131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4" name="Line 1361"/>
              <p:cNvSpPr>
                <a:spLocks noChangeShapeType="1"/>
              </p:cNvSpPr>
              <p:nvPr/>
            </p:nvSpPr>
            <p:spPr bwMode="auto">
              <a:xfrm>
                <a:off x="135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5" name="Line 1362"/>
              <p:cNvSpPr>
                <a:spLocks noChangeShapeType="1"/>
              </p:cNvSpPr>
              <p:nvPr/>
            </p:nvSpPr>
            <p:spPr bwMode="auto">
              <a:xfrm>
                <a:off x="138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6" name="Line 1363"/>
              <p:cNvSpPr>
                <a:spLocks noChangeShapeType="1"/>
              </p:cNvSpPr>
              <p:nvPr/>
            </p:nvSpPr>
            <p:spPr bwMode="auto">
              <a:xfrm>
                <a:off x="1423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7" name="Line 1364"/>
              <p:cNvSpPr>
                <a:spLocks noChangeShapeType="1"/>
              </p:cNvSpPr>
              <p:nvPr/>
            </p:nvSpPr>
            <p:spPr bwMode="auto">
              <a:xfrm>
                <a:off x="145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8" name="Line 1365"/>
              <p:cNvSpPr>
                <a:spLocks noChangeShapeType="1"/>
              </p:cNvSpPr>
              <p:nvPr/>
            </p:nvSpPr>
            <p:spPr bwMode="auto">
              <a:xfrm>
                <a:off x="149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69" name="Line 1366"/>
              <p:cNvSpPr>
                <a:spLocks noChangeShapeType="1"/>
              </p:cNvSpPr>
              <p:nvPr/>
            </p:nvSpPr>
            <p:spPr bwMode="auto">
              <a:xfrm>
                <a:off x="153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0" name="Line 1367"/>
              <p:cNvSpPr>
                <a:spLocks noChangeShapeType="1"/>
              </p:cNvSpPr>
              <p:nvPr/>
            </p:nvSpPr>
            <p:spPr bwMode="auto">
              <a:xfrm>
                <a:off x="156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1" name="Line 1368"/>
              <p:cNvSpPr>
                <a:spLocks noChangeShapeType="1"/>
              </p:cNvSpPr>
              <p:nvPr/>
            </p:nvSpPr>
            <p:spPr bwMode="auto">
              <a:xfrm>
                <a:off x="1602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2" name="Line 1369"/>
              <p:cNvSpPr>
                <a:spLocks noChangeShapeType="1"/>
              </p:cNvSpPr>
              <p:nvPr/>
            </p:nvSpPr>
            <p:spPr bwMode="auto">
              <a:xfrm>
                <a:off x="163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3" name="Line 1370"/>
              <p:cNvSpPr>
                <a:spLocks noChangeShapeType="1"/>
              </p:cNvSpPr>
              <p:nvPr/>
            </p:nvSpPr>
            <p:spPr bwMode="auto">
              <a:xfrm>
                <a:off x="167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4" name="Line 1371"/>
              <p:cNvSpPr>
                <a:spLocks noChangeShapeType="1"/>
              </p:cNvSpPr>
              <p:nvPr/>
            </p:nvSpPr>
            <p:spPr bwMode="auto">
              <a:xfrm>
                <a:off x="171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5" name="Line 1372"/>
              <p:cNvSpPr>
                <a:spLocks noChangeShapeType="1"/>
              </p:cNvSpPr>
              <p:nvPr/>
            </p:nvSpPr>
            <p:spPr bwMode="auto">
              <a:xfrm>
                <a:off x="174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6" name="Line 1373"/>
              <p:cNvSpPr>
                <a:spLocks noChangeShapeType="1"/>
              </p:cNvSpPr>
              <p:nvPr/>
            </p:nvSpPr>
            <p:spPr bwMode="auto">
              <a:xfrm>
                <a:off x="178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7" name="Line 1374"/>
              <p:cNvSpPr>
                <a:spLocks noChangeShapeType="1"/>
              </p:cNvSpPr>
              <p:nvPr/>
            </p:nvSpPr>
            <p:spPr bwMode="auto">
              <a:xfrm>
                <a:off x="181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8" name="Line 1375"/>
              <p:cNvSpPr>
                <a:spLocks noChangeShapeType="1"/>
              </p:cNvSpPr>
              <p:nvPr/>
            </p:nvSpPr>
            <p:spPr bwMode="auto">
              <a:xfrm>
                <a:off x="185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79" name="Line 1376"/>
              <p:cNvSpPr>
                <a:spLocks noChangeShapeType="1"/>
              </p:cNvSpPr>
              <p:nvPr/>
            </p:nvSpPr>
            <p:spPr bwMode="auto">
              <a:xfrm>
                <a:off x="188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0" name="Line 1377"/>
              <p:cNvSpPr>
                <a:spLocks noChangeShapeType="1"/>
              </p:cNvSpPr>
              <p:nvPr/>
            </p:nvSpPr>
            <p:spPr bwMode="auto">
              <a:xfrm>
                <a:off x="192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1" name="Line 1378"/>
              <p:cNvSpPr>
                <a:spLocks noChangeShapeType="1"/>
              </p:cNvSpPr>
              <p:nvPr/>
            </p:nvSpPr>
            <p:spPr bwMode="auto">
              <a:xfrm>
                <a:off x="1960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2" name="Line 1379"/>
              <p:cNvSpPr>
                <a:spLocks noChangeShapeType="1"/>
              </p:cNvSpPr>
              <p:nvPr/>
            </p:nvSpPr>
            <p:spPr bwMode="auto">
              <a:xfrm>
                <a:off x="199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3" name="Line 1380"/>
              <p:cNvSpPr>
                <a:spLocks noChangeShapeType="1"/>
              </p:cNvSpPr>
              <p:nvPr/>
            </p:nvSpPr>
            <p:spPr bwMode="auto">
              <a:xfrm>
                <a:off x="203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4" name="Line 1381"/>
              <p:cNvSpPr>
                <a:spLocks noChangeShapeType="1"/>
              </p:cNvSpPr>
              <p:nvPr/>
            </p:nvSpPr>
            <p:spPr bwMode="auto">
              <a:xfrm>
                <a:off x="206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5" name="Line 1382"/>
              <p:cNvSpPr>
                <a:spLocks noChangeShapeType="1"/>
              </p:cNvSpPr>
              <p:nvPr/>
            </p:nvSpPr>
            <p:spPr bwMode="auto">
              <a:xfrm>
                <a:off x="210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6" name="Line 1383"/>
              <p:cNvSpPr>
                <a:spLocks noChangeShapeType="1"/>
              </p:cNvSpPr>
              <p:nvPr/>
            </p:nvSpPr>
            <p:spPr bwMode="auto">
              <a:xfrm>
                <a:off x="2139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7" name="Line 1384"/>
              <p:cNvSpPr>
                <a:spLocks noChangeShapeType="1"/>
              </p:cNvSpPr>
              <p:nvPr/>
            </p:nvSpPr>
            <p:spPr bwMode="auto">
              <a:xfrm>
                <a:off x="217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8" name="Line 1385"/>
              <p:cNvSpPr>
                <a:spLocks noChangeShapeType="1"/>
              </p:cNvSpPr>
              <p:nvPr/>
            </p:nvSpPr>
            <p:spPr bwMode="auto">
              <a:xfrm>
                <a:off x="221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89" name="Line 1386"/>
              <p:cNvSpPr>
                <a:spLocks noChangeShapeType="1"/>
              </p:cNvSpPr>
              <p:nvPr/>
            </p:nvSpPr>
            <p:spPr bwMode="auto">
              <a:xfrm>
                <a:off x="224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0" name="Line 1387"/>
              <p:cNvSpPr>
                <a:spLocks noChangeShapeType="1"/>
              </p:cNvSpPr>
              <p:nvPr/>
            </p:nvSpPr>
            <p:spPr bwMode="auto">
              <a:xfrm>
                <a:off x="228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1" name="Line 1388"/>
              <p:cNvSpPr>
                <a:spLocks noChangeShapeType="1"/>
              </p:cNvSpPr>
              <p:nvPr/>
            </p:nvSpPr>
            <p:spPr bwMode="auto">
              <a:xfrm>
                <a:off x="231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2" name="Line 1389"/>
              <p:cNvSpPr>
                <a:spLocks noChangeShapeType="1"/>
              </p:cNvSpPr>
              <p:nvPr/>
            </p:nvSpPr>
            <p:spPr bwMode="auto">
              <a:xfrm>
                <a:off x="2354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3" name="Line 1390"/>
              <p:cNvSpPr>
                <a:spLocks noChangeShapeType="1"/>
              </p:cNvSpPr>
              <p:nvPr/>
            </p:nvSpPr>
            <p:spPr bwMode="auto">
              <a:xfrm>
                <a:off x="239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4" name="Line 1391"/>
              <p:cNvSpPr>
                <a:spLocks noChangeShapeType="1"/>
              </p:cNvSpPr>
              <p:nvPr/>
            </p:nvSpPr>
            <p:spPr bwMode="auto">
              <a:xfrm>
                <a:off x="242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5" name="Line 1392"/>
              <p:cNvSpPr>
                <a:spLocks noChangeShapeType="1"/>
              </p:cNvSpPr>
              <p:nvPr/>
            </p:nvSpPr>
            <p:spPr bwMode="auto">
              <a:xfrm>
                <a:off x="246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6" name="Line 1393"/>
              <p:cNvSpPr>
                <a:spLocks noChangeShapeType="1"/>
              </p:cNvSpPr>
              <p:nvPr/>
            </p:nvSpPr>
            <p:spPr bwMode="auto">
              <a:xfrm>
                <a:off x="249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7" name="Line 1394"/>
              <p:cNvSpPr>
                <a:spLocks noChangeShapeType="1"/>
              </p:cNvSpPr>
              <p:nvPr/>
            </p:nvSpPr>
            <p:spPr bwMode="auto">
              <a:xfrm>
                <a:off x="2533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8" name="Line 1395"/>
              <p:cNvSpPr>
                <a:spLocks noChangeShapeType="1"/>
              </p:cNvSpPr>
              <p:nvPr/>
            </p:nvSpPr>
            <p:spPr bwMode="auto">
              <a:xfrm>
                <a:off x="256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99" name="Line 1396"/>
              <p:cNvSpPr>
                <a:spLocks noChangeShapeType="1"/>
              </p:cNvSpPr>
              <p:nvPr/>
            </p:nvSpPr>
            <p:spPr bwMode="auto">
              <a:xfrm>
                <a:off x="260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0" name="Line 1397"/>
              <p:cNvSpPr>
                <a:spLocks noChangeShapeType="1"/>
              </p:cNvSpPr>
              <p:nvPr/>
            </p:nvSpPr>
            <p:spPr bwMode="auto">
              <a:xfrm>
                <a:off x="264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1" name="Line 1398"/>
              <p:cNvSpPr>
                <a:spLocks noChangeShapeType="1"/>
              </p:cNvSpPr>
              <p:nvPr/>
            </p:nvSpPr>
            <p:spPr bwMode="auto">
              <a:xfrm>
                <a:off x="267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2" name="Line 1399"/>
              <p:cNvSpPr>
                <a:spLocks noChangeShapeType="1"/>
              </p:cNvSpPr>
              <p:nvPr/>
            </p:nvSpPr>
            <p:spPr bwMode="auto">
              <a:xfrm>
                <a:off x="271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3" name="Line 1400"/>
              <p:cNvSpPr>
                <a:spLocks noChangeShapeType="1"/>
              </p:cNvSpPr>
              <p:nvPr/>
            </p:nvSpPr>
            <p:spPr bwMode="auto">
              <a:xfrm>
                <a:off x="274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4" name="Line 1401"/>
              <p:cNvSpPr>
                <a:spLocks noChangeShapeType="1"/>
              </p:cNvSpPr>
              <p:nvPr/>
            </p:nvSpPr>
            <p:spPr bwMode="auto">
              <a:xfrm>
                <a:off x="278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5" name="Line 1402"/>
              <p:cNvSpPr>
                <a:spLocks noChangeShapeType="1"/>
              </p:cNvSpPr>
              <p:nvPr/>
            </p:nvSpPr>
            <p:spPr bwMode="auto">
              <a:xfrm>
                <a:off x="282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6" name="Line 1403"/>
              <p:cNvSpPr>
                <a:spLocks noChangeShapeType="1"/>
              </p:cNvSpPr>
              <p:nvPr/>
            </p:nvSpPr>
            <p:spPr bwMode="auto">
              <a:xfrm>
                <a:off x="285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7" name="Line 1404"/>
              <p:cNvSpPr>
                <a:spLocks noChangeShapeType="1"/>
              </p:cNvSpPr>
              <p:nvPr/>
            </p:nvSpPr>
            <p:spPr bwMode="auto">
              <a:xfrm>
                <a:off x="289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8" name="Line 1405"/>
              <p:cNvSpPr>
                <a:spLocks noChangeShapeType="1"/>
              </p:cNvSpPr>
              <p:nvPr/>
            </p:nvSpPr>
            <p:spPr bwMode="auto">
              <a:xfrm>
                <a:off x="2927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09" name="Line 1406"/>
              <p:cNvSpPr>
                <a:spLocks noChangeShapeType="1"/>
              </p:cNvSpPr>
              <p:nvPr/>
            </p:nvSpPr>
            <p:spPr bwMode="auto">
              <a:xfrm>
                <a:off x="296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0" name="Line 1407"/>
              <p:cNvSpPr>
                <a:spLocks noChangeShapeType="1"/>
              </p:cNvSpPr>
              <p:nvPr/>
            </p:nvSpPr>
            <p:spPr bwMode="auto">
              <a:xfrm>
                <a:off x="299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1" name="Line 1408"/>
              <p:cNvSpPr>
                <a:spLocks noChangeShapeType="1"/>
              </p:cNvSpPr>
              <p:nvPr/>
            </p:nvSpPr>
            <p:spPr bwMode="auto">
              <a:xfrm>
                <a:off x="303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2" name="Line 1409"/>
              <p:cNvSpPr>
                <a:spLocks noChangeShapeType="1"/>
              </p:cNvSpPr>
              <p:nvPr/>
            </p:nvSpPr>
            <p:spPr bwMode="auto">
              <a:xfrm>
                <a:off x="307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13" name="Line 1410"/>
              <p:cNvSpPr>
                <a:spLocks noChangeShapeType="1"/>
              </p:cNvSpPr>
              <p:nvPr/>
            </p:nvSpPr>
            <p:spPr bwMode="auto">
              <a:xfrm>
                <a:off x="3106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57" name="Group 1612"/>
            <p:cNvGrpSpPr>
              <a:grpSpLocks/>
            </p:cNvGrpSpPr>
            <p:nvPr/>
          </p:nvGrpSpPr>
          <p:grpSpPr bwMode="auto">
            <a:xfrm>
              <a:off x="743" y="1926"/>
              <a:ext cx="4660" cy="239"/>
              <a:chOff x="743" y="1926"/>
              <a:chExt cx="4660" cy="239"/>
            </a:xfrm>
          </p:grpSpPr>
          <p:sp>
            <p:nvSpPr>
              <p:cNvPr id="125814" name="Line 1412"/>
              <p:cNvSpPr>
                <a:spLocks noChangeShapeType="1"/>
              </p:cNvSpPr>
              <p:nvPr/>
            </p:nvSpPr>
            <p:spPr bwMode="auto">
              <a:xfrm>
                <a:off x="314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5" name="Line 1413"/>
              <p:cNvSpPr>
                <a:spLocks noChangeShapeType="1"/>
              </p:cNvSpPr>
              <p:nvPr/>
            </p:nvSpPr>
            <p:spPr bwMode="auto">
              <a:xfrm>
                <a:off x="317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6" name="Line 1414"/>
              <p:cNvSpPr>
                <a:spLocks noChangeShapeType="1"/>
              </p:cNvSpPr>
              <p:nvPr/>
            </p:nvSpPr>
            <p:spPr bwMode="auto">
              <a:xfrm>
                <a:off x="321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7" name="Line 1415"/>
              <p:cNvSpPr>
                <a:spLocks noChangeShapeType="1"/>
              </p:cNvSpPr>
              <p:nvPr/>
            </p:nvSpPr>
            <p:spPr bwMode="auto">
              <a:xfrm>
                <a:off x="325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8" name="Line 1416"/>
              <p:cNvSpPr>
                <a:spLocks noChangeShapeType="1"/>
              </p:cNvSpPr>
              <p:nvPr/>
            </p:nvSpPr>
            <p:spPr bwMode="auto">
              <a:xfrm>
                <a:off x="328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9" name="Line 1417"/>
              <p:cNvSpPr>
                <a:spLocks noChangeShapeType="1"/>
              </p:cNvSpPr>
              <p:nvPr/>
            </p:nvSpPr>
            <p:spPr bwMode="auto">
              <a:xfrm>
                <a:off x="332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0" name="Line 1418"/>
              <p:cNvSpPr>
                <a:spLocks noChangeShapeType="1"/>
              </p:cNvSpPr>
              <p:nvPr/>
            </p:nvSpPr>
            <p:spPr bwMode="auto">
              <a:xfrm>
                <a:off x="335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1" name="Line 1419"/>
              <p:cNvSpPr>
                <a:spLocks noChangeShapeType="1"/>
              </p:cNvSpPr>
              <p:nvPr/>
            </p:nvSpPr>
            <p:spPr bwMode="auto">
              <a:xfrm>
                <a:off x="339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2" name="Line 1420"/>
              <p:cNvSpPr>
                <a:spLocks noChangeShapeType="1"/>
              </p:cNvSpPr>
              <p:nvPr/>
            </p:nvSpPr>
            <p:spPr bwMode="auto">
              <a:xfrm>
                <a:off x="342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3" name="Line 1421"/>
              <p:cNvSpPr>
                <a:spLocks noChangeShapeType="1"/>
              </p:cNvSpPr>
              <p:nvPr/>
            </p:nvSpPr>
            <p:spPr bwMode="auto">
              <a:xfrm>
                <a:off x="346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4" name="Line 1422"/>
              <p:cNvSpPr>
                <a:spLocks noChangeShapeType="1"/>
              </p:cNvSpPr>
              <p:nvPr/>
            </p:nvSpPr>
            <p:spPr bwMode="auto">
              <a:xfrm>
                <a:off x="350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5" name="Line 1423"/>
              <p:cNvSpPr>
                <a:spLocks noChangeShapeType="1"/>
              </p:cNvSpPr>
              <p:nvPr/>
            </p:nvSpPr>
            <p:spPr bwMode="auto">
              <a:xfrm>
                <a:off x="353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6" name="Line 1424"/>
              <p:cNvSpPr>
                <a:spLocks noChangeShapeType="1"/>
              </p:cNvSpPr>
              <p:nvPr/>
            </p:nvSpPr>
            <p:spPr bwMode="auto">
              <a:xfrm>
                <a:off x="357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7" name="Line 1425"/>
              <p:cNvSpPr>
                <a:spLocks noChangeShapeType="1"/>
              </p:cNvSpPr>
              <p:nvPr/>
            </p:nvSpPr>
            <p:spPr bwMode="auto">
              <a:xfrm>
                <a:off x="360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8" name="Line 1426"/>
              <p:cNvSpPr>
                <a:spLocks noChangeShapeType="1"/>
              </p:cNvSpPr>
              <p:nvPr/>
            </p:nvSpPr>
            <p:spPr bwMode="auto">
              <a:xfrm>
                <a:off x="364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29" name="Line 1427"/>
              <p:cNvSpPr>
                <a:spLocks noChangeShapeType="1"/>
              </p:cNvSpPr>
              <p:nvPr/>
            </p:nvSpPr>
            <p:spPr bwMode="auto">
              <a:xfrm>
                <a:off x="367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0" name="Line 1428"/>
              <p:cNvSpPr>
                <a:spLocks noChangeShapeType="1"/>
              </p:cNvSpPr>
              <p:nvPr/>
            </p:nvSpPr>
            <p:spPr bwMode="auto">
              <a:xfrm>
                <a:off x="371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1" name="Line 1429"/>
              <p:cNvSpPr>
                <a:spLocks noChangeShapeType="1"/>
              </p:cNvSpPr>
              <p:nvPr/>
            </p:nvSpPr>
            <p:spPr bwMode="auto">
              <a:xfrm>
                <a:off x="375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2" name="Line 1430"/>
              <p:cNvSpPr>
                <a:spLocks noChangeShapeType="1"/>
              </p:cNvSpPr>
              <p:nvPr/>
            </p:nvSpPr>
            <p:spPr bwMode="auto">
              <a:xfrm>
                <a:off x="378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3" name="Line 1431"/>
              <p:cNvSpPr>
                <a:spLocks noChangeShapeType="1"/>
              </p:cNvSpPr>
              <p:nvPr/>
            </p:nvSpPr>
            <p:spPr bwMode="auto">
              <a:xfrm>
                <a:off x="382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4" name="Line 1432"/>
              <p:cNvSpPr>
                <a:spLocks noChangeShapeType="1"/>
              </p:cNvSpPr>
              <p:nvPr/>
            </p:nvSpPr>
            <p:spPr bwMode="auto">
              <a:xfrm>
                <a:off x="3858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5" name="Line 1433"/>
              <p:cNvSpPr>
                <a:spLocks noChangeShapeType="1"/>
              </p:cNvSpPr>
              <p:nvPr/>
            </p:nvSpPr>
            <p:spPr bwMode="auto">
              <a:xfrm>
                <a:off x="389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6" name="Line 1434"/>
              <p:cNvSpPr>
                <a:spLocks noChangeShapeType="1"/>
              </p:cNvSpPr>
              <p:nvPr/>
            </p:nvSpPr>
            <p:spPr bwMode="auto">
              <a:xfrm>
                <a:off x="393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7" name="Line 1435"/>
              <p:cNvSpPr>
                <a:spLocks noChangeShapeType="1"/>
              </p:cNvSpPr>
              <p:nvPr/>
            </p:nvSpPr>
            <p:spPr bwMode="auto">
              <a:xfrm>
                <a:off x="396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8" name="Line 1436"/>
              <p:cNvSpPr>
                <a:spLocks noChangeShapeType="1"/>
              </p:cNvSpPr>
              <p:nvPr/>
            </p:nvSpPr>
            <p:spPr bwMode="auto">
              <a:xfrm>
                <a:off x="400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39" name="Line 1437"/>
              <p:cNvSpPr>
                <a:spLocks noChangeShapeType="1"/>
              </p:cNvSpPr>
              <p:nvPr/>
            </p:nvSpPr>
            <p:spPr bwMode="auto">
              <a:xfrm>
                <a:off x="4037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0" name="Line 1438"/>
              <p:cNvSpPr>
                <a:spLocks noChangeShapeType="1"/>
              </p:cNvSpPr>
              <p:nvPr/>
            </p:nvSpPr>
            <p:spPr bwMode="auto">
              <a:xfrm>
                <a:off x="407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1" name="Line 1439"/>
              <p:cNvSpPr>
                <a:spLocks noChangeShapeType="1"/>
              </p:cNvSpPr>
              <p:nvPr/>
            </p:nvSpPr>
            <p:spPr bwMode="auto">
              <a:xfrm>
                <a:off x="410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2" name="Line 1440"/>
              <p:cNvSpPr>
                <a:spLocks noChangeShapeType="1"/>
              </p:cNvSpPr>
              <p:nvPr/>
            </p:nvSpPr>
            <p:spPr bwMode="auto">
              <a:xfrm>
                <a:off x="414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3" name="Line 1441"/>
              <p:cNvSpPr>
                <a:spLocks noChangeShapeType="1"/>
              </p:cNvSpPr>
              <p:nvPr/>
            </p:nvSpPr>
            <p:spPr bwMode="auto">
              <a:xfrm>
                <a:off x="418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4" name="Line 1442"/>
              <p:cNvSpPr>
                <a:spLocks noChangeShapeType="1"/>
              </p:cNvSpPr>
              <p:nvPr/>
            </p:nvSpPr>
            <p:spPr bwMode="auto">
              <a:xfrm>
                <a:off x="421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5" name="Line 1443"/>
              <p:cNvSpPr>
                <a:spLocks noChangeShapeType="1"/>
              </p:cNvSpPr>
              <p:nvPr/>
            </p:nvSpPr>
            <p:spPr bwMode="auto">
              <a:xfrm>
                <a:off x="425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6" name="Line 1444"/>
              <p:cNvSpPr>
                <a:spLocks noChangeShapeType="1"/>
              </p:cNvSpPr>
              <p:nvPr/>
            </p:nvSpPr>
            <p:spPr bwMode="auto">
              <a:xfrm>
                <a:off x="428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7" name="Line 1445"/>
              <p:cNvSpPr>
                <a:spLocks noChangeShapeType="1"/>
              </p:cNvSpPr>
              <p:nvPr/>
            </p:nvSpPr>
            <p:spPr bwMode="auto">
              <a:xfrm>
                <a:off x="432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8" name="Line 1446"/>
              <p:cNvSpPr>
                <a:spLocks noChangeShapeType="1"/>
              </p:cNvSpPr>
              <p:nvPr/>
            </p:nvSpPr>
            <p:spPr bwMode="auto">
              <a:xfrm>
                <a:off x="436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49" name="Line 1447"/>
              <p:cNvSpPr>
                <a:spLocks noChangeShapeType="1"/>
              </p:cNvSpPr>
              <p:nvPr/>
            </p:nvSpPr>
            <p:spPr bwMode="auto">
              <a:xfrm>
                <a:off x="439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0" name="Line 1448"/>
              <p:cNvSpPr>
                <a:spLocks noChangeShapeType="1"/>
              </p:cNvSpPr>
              <p:nvPr/>
            </p:nvSpPr>
            <p:spPr bwMode="auto">
              <a:xfrm>
                <a:off x="4431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1" name="Line 1449"/>
              <p:cNvSpPr>
                <a:spLocks noChangeShapeType="1"/>
              </p:cNvSpPr>
              <p:nvPr/>
            </p:nvSpPr>
            <p:spPr bwMode="auto">
              <a:xfrm>
                <a:off x="446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2" name="Line 1450"/>
              <p:cNvSpPr>
                <a:spLocks noChangeShapeType="1"/>
              </p:cNvSpPr>
              <p:nvPr/>
            </p:nvSpPr>
            <p:spPr bwMode="auto">
              <a:xfrm>
                <a:off x="450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3" name="Line 1451"/>
              <p:cNvSpPr>
                <a:spLocks noChangeShapeType="1"/>
              </p:cNvSpPr>
              <p:nvPr/>
            </p:nvSpPr>
            <p:spPr bwMode="auto">
              <a:xfrm>
                <a:off x="453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4" name="Line 1452"/>
              <p:cNvSpPr>
                <a:spLocks noChangeShapeType="1"/>
              </p:cNvSpPr>
              <p:nvPr/>
            </p:nvSpPr>
            <p:spPr bwMode="auto">
              <a:xfrm>
                <a:off x="457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5" name="Line 1453"/>
              <p:cNvSpPr>
                <a:spLocks noChangeShapeType="1"/>
              </p:cNvSpPr>
              <p:nvPr/>
            </p:nvSpPr>
            <p:spPr bwMode="auto">
              <a:xfrm>
                <a:off x="4610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6" name="Line 1454"/>
              <p:cNvSpPr>
                <a:spLocks noChangeShapeType="1"/>
              </p:cNvSpPr>
              <p:nvPr/>
            </p:nvSpPr>
            <p:spPr bwMode="auto">
              <a:xfrm>
                <a:off x="464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7" name="Line 1455"/>
              <p:cNvSpPr>
                <a:spLocks noChangeShapeType="1"/>
              </p:cNvSpPr>
              <p:nvPr/>
            </p:nvSpPr>
            <p:spPr bwMode="auto">
              <a:xfrm>
                <a:off x="468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8" name="Line 1456"/>
              <p:cNvSpPr>
                <a:spLocks noChangeShapeType="1"/>
              </p:cNvSpPr>
              <p:nvPr/>
            </p:nvSpPr>
            <p:spPr bwMode="auto">
              <a:xfrm>
                <a:off x="471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59" name="Line 1457"/>
              <p:cNvSpPr>
                <a:spLocks noChangeShapeType="1"/>
              </p:cNvSpPr>
              <p:nvPr/>
            </p:nvSpPr>
            <p:spPr bwMode="auto">
              <a:xfrm>
                <a:off x="4754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0" name="Line 1458"/>
              <p:cNvSpPr>
                <a:spLocks noChangeShapeType="1"/>
              </p:cNvSpPr>
              <p:nvPr/>
            </p:nvSpPr>
            <p:spPr bwMode="auto">
              <a:xfrm>
                <a:off x="479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1" name="Line 1459"/>
              <p:cNvSpPr>
                <a:spLocks noChangeShapeType="1"/>
              </p:cNvSpPr>
              <p:nvPr/>
            </p:nvSpPr>
            <p:spPr bwMode="auto">
              <a:xfrm>
                <a:off x="4825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2" name="Line 1460"/>
              <p:cNvSpPr>
                <a:spLocks noChangeShapeType="1"/>
              </p:cNvSpPr>
              <p:nvPr/>
            </p:nvSpPr>
            <p:spPr bwMode="auto">
              <a:xfrm>
                <a:off x="486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3" name="Line 1461"/>
              <p:cNvSpPr>
                <a:spLocks noChangeShapeType="1"/>
              </p:cNvSpPr>
              <p:nvPr/>
            </p:nvSpPr>
            <p:spPr bwMode="auto">
              <a:xfrm>
                <a:off x="489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4" name="Line 1462"/>
              <p:cNvSpPr>
                <a:spLocks noChangeShapeType="1"/>
              </p:cNvSpPr>
              <p:nvPr/>
            </p:nvSpPr>
            <p:spPr bwMode="auto">
              <a:xfrm>
                <a:off x="4933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5" name="Line 1463"/>
              <p:cNvSpPr>
                <a:spLocks noChangeShapeType="1"/>
              </p:cNvSpPr>
              <p:nvPr/>
            </p:nvSpPr>
            <p:spPr bwMode="auto">
              <a:xfrm>
                <a:off x="496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6" name="Line 1464"/>
              <p:cNvSpPr>
                <a:spLocks noChangeShapeType="1"/>
              </p:cNvSpPr>
              <p:nvPr/>
            </p:nvSpPr>
            <p:spPr bwMode="auto">
              <a:xfrm>
                <a:off x="5004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7" name="Line 1465"/>
              <p:cNvSpPr>
                <a:spLocks noChangeShapeType="1"/>
              </p:cNvSpPr>
              <p:nvPr/>
            </p:nvSpPr>
            <p:spPr bwMode="auto">
              <a:xfrm>
                <a:off x="5040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8" name="Line 1466"/>
              <p:cNvSpPr>
                <a:spLocks noChangeShapeType="1"/>
              </p:cNvSpPr>
              <p:nvPr/>
            </p:nvSpPr>
            <p:spPr bwMode="auto">
              <a:xfrm>
                <a:off x="5076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69" name="Line 1467"/>
              <p:cNvSpPr>
                <a:spLocks noChangeShapeType="1"/>
              </p:cNvSpPr>
              <p:nvPr/>
            </p:nvSpPr>
            <p:spPr bwMode="auto">
              <a:xfrm>
                <a:off x="5112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0" name="Line 1468"/>
              <p:cNvSpPr>
                <a:spLocks noChangeShapeType="1"/>
              </p:cNvSpPr>
              <p:nvPr/>
            </p:nvSpPr>
            <p:spPr bwMode="auto">
              <a:xfrm>
                <a:off x="5148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1" name="Line 1469"/>
              <p:cNvSpPr>
                <a:spLocks noChangeShapeType="1"/>
              </p:cNvSpPr>
              <p:nvPr/>
            </p:nvSpPr>
            <p:spPr bwMode="auto">
              <a:xfrm>
                <a:off x="5184" y="2165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2" name="Line 1470"/>
              <p:cNvSpPr>
                <a:spLocks noChangeShapeType="1"/>
              </p:cNvSpPr>
              <p:nvPr/>
            </p:nvSpPr>
            <p:spPr bwMode="auto">
              <a:xfrm>
                <a:off x="5219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3" name="Line 1471"/>
              <p:cNvSpPr>
                <a:spLocks noChangeShapeType="1"/>
              </p:cNvSpPr>
              <p:nvPr/>
            </p:nvSpPr>
            <p:spPr bwMode="auto">
              <a:xfrm>
                <a:off x="5255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4" name="Line 1472"/>
              <p:cNvSpPr>
                <a:spLocks noChangeShapeType="1"/>
              </p:cNvSpPr>
              <p:nvPr/>
            </p:nvSpPr>
            <p:spPr bwMode="auto">
              <a:xfrm>
                <a:off x="5291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5" name="Line 1473"/>
              <p:cNvSpPr>
                <a:spLocks noChangeShapeType="1"/>
              </p:cNvSpPr>
              <p:nvPr/>
            </p:nvSpPr>
            <p:spPr bwMode="auto">
              <a:xfrm>
                <a:off x="5327" y="216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6" name="Line 1474"/>
              <p:cNvSpPr>
                <a:spLocks noChangeShapeType="1"/>
              </p:cNvSpPr>
              <p:nvPr/>
            </p:nvSpPr>
            <p:spPr bwMode="auto">
              <a:xfrm>
                <a:off x="5362" y="216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7" name="Line 1475"/>
              <p:cNvSpPr>
                <a:spLocks noChangeShapeType="1"/>
              </p:cNvSpPr>
              <p:nvPr/>
            </p:nvSpPr>
            <p:spPr bwMode="auto">
              <a:xfrm>
                <a:off x="5398" y="21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8" name="Line 1476"/>
              <p:cNvSpPr>
                <a:spLocks noChangeShapeType="1"/>
              </p:cNvSpPr>
              <p:nvPr/>
            </p:nvSpPr>
            <p:spPr bwMode="auto">
              <a:xfrm>
                <a:off x="74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79" name="Line 1477"/>
              <p:cNvSpPr>
                <a:spLocks noChangeShapeType="1"/>
              </p:cNvSpPr>
              <p:nvPr/>
            </p:nvSpPr>
            <p:spPr bwMode="auto">
              <a:xfrm>
                <a:off x="77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0" name="Line 1478"/>
              <p:cNvSpPr>
                <a:spLocks noChangeShapeType="1"/>
              </p:cNvSpPr>
              <p:nvPr/>
            </p:nvSpPr>
            <p:spPr bwMode="auto">
              <a:xfrm>
                <a:off x="81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1" name="Line 1479"/>
              <p:cNvSpPr>
                <a:spLocks noChangeShapeType="1"/>
              </p:cNvSpPr>
              <p:nvPr/>
            </p:nvSpPr>
            <p:spPr bwMode="auto">
              <a:xfrm>
                <a:off x="85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2" name="Line 1480"/>
              <p:cNvSpPr>
                <a:spLocks noChangeShapeType="1"/>
              </p:cNvSpPr>
              <p:nvPr/>
            </p:nvSpPr>
            <p:spPr bwMode="auto">
              <a:xfrm>
                <a:off x="88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3" name="Line 1481"/>
              <p:cNvSpPr>
                <a:spLocks noChangeShapeType="1"/>
              </p:cNvSpPr>
              <p:nvPr/>
            </p:nvSpPr>
            <p:spPr bwMode="auto">
              <a:xfrm>
                <a:off x="92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4" name="Line 1482"/>
              <p:cNvSpPr>
                <a:spLocks noChangeShapeType="1"/>
              </p:cNvSpPr>
              <p:nvPr/>
            </p:nvSpPr>
            <p:spPr bwMode="auto">
              <a:xfrm>
                <a:off x="95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5" name="Line 1483"/>
              <p:cNvSpPr>
                <a:spLocks noChangeShapeType="1"/>
              </p:cNvSpPr>
              <p:nvPr/>
            </p:nvSpPr>
            <p:spPr bwMode="auto">
              <a:xfrm>
                <a:off x="99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6" name="Line 1484"/>
              <p:cNvSpPr>
                <a:spLocks noChangeShapeType="1"/>
              </p:cNvSpPr>
              <p:nvPr/>
            </p:nvSpPr>
            <p:spPr bwMode="auto">
              <a:xfrm>
                <a:off x="1029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7" name="Line 1485"/>
              <p:cNvSpPr>
                <a:spLocks noChangeShapeType="1"/>
              </p:cNvSpPr>
              <p:nvPr/>
            </p:nvSpPr>
            <p:spPr bwMode="auto">
              <a:xfrm>
                <a:off x="106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8" name="Line 1486"/>
              <p:cNvSpPr>
                <a:spLocks noChangeShapeType="1"/>
              </p:cNvSpPr>
              <p:nvPr/>
            </p:nvSpPr>
            <p:spPr bwMode="auto">
              <a:xfrm>
                <a:off x="110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89" name="Line 1487"/>
              <p:cNvSpPr>
                <a:spLocks noChangeShapeType="1"/>
              </p:cNvSpPr>
              <p:nvPr/>
            </p:nvSpPr>
            <p:spPr bwMode="auto">
              <a:xfrm>
                <a:off x="113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0" name="Line 1488"/>
              <p:cNvSpPr>
                <a:spLocks noChangeShapeType="1"/>
              </p:cNvSpPr>
              <p:nvPr/>
            </p:nvSpPr>
            <p:spPr bwMode="auto">
              <a:xfrm>
                <a:off x="117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1" name="Line 1489"/>
              <p:cNvSpPr>
                <a:spLocks noChangeShapeType="1"/>
              </p:cNvSpPr>
              <p:nvPr/>
            </p:nvSpPr>
            <p:spPr bwMode="auto">
              <a:xfrm>
                <a:off x="1208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2" name="Line 1490"/>
              <p:cNvSpPr>
                <a:spLocks noChangeShapeType="1"/>
              </p:cNvSpPr>
              <p:nvPr/>
            </p:nvSpPr>
            <p:spPr bwMode="auto">
              <a:xfrm>
                <a:off x="124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3" name="Line 1491"/>
              <p:cNvSpPr>
                <a:spLocks noChangeShapeType="1"/>
              </p:cNvSpPr>
              <p:nvPr/>
            </p:nvSpPr>
            <p:spPr bwMode="auto">
              <a:xfrm>
                <a:off x="128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4" name="Line 1492"/>
              <p:cNvSpPr>
                <a:spLocks noChangeShapeType="1"/>
              </p:cNvSpPr>
              <p:nvPr/>
            </p:nvSpPr>
            <p:spPr bwMode="auto">
              <a:xfrm>
                <a:off x="131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5" name="Line 1493"/>
              <p:cNvSpPr>
                <a:spLocks noChangeShapeType="1"/>
              </p:cNvSpPr>
              <p:nvPr/>
            </p:nvSpPr>
            <p:spPr bwMode="auto">
              <a:xfrm>
                <a:off x="135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6" name="Line 1494"/>
              <p:cNvSpPr>
                <a:spLocks noChangeShapeType="1"/>
              </p:cNvSpPr>
              <p:nvPr/>
            </p:nvSpPr>
            <p:spPr bwMode="auto">
              <a:xfrm>
                <a:off x="138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7" name="Line 1495"/>
              <p:cNvSpPr>
                <a:spLocks noChangeShapeType="1"/>
              </p:cNvSpPr>
              <p:nvPr/>
            </p:nvSpPr>
            <p:spPr bwMode="auto">
              <a:xfrm>
                <a:off x="1423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8" name="Line 1496"/>
              <p:cNvSpPr>
                <a:spLocks noChangeShapeType="1"/>
              </p:cNvSpPr>
              <p:nvPr/>
            </p:nvSpPr>
            <p:spPr bwMode="auto">
              <a:xfrm>
                <a:off x="145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99" name="Line 1497"/>
              <p:cNvSpPr>
                <a:spLocks noChangeShapeType="1"/>
              </p:cNvSpPr>
              <p:nvPr/>
            </p:nvSpPr>
            <p:spPr bwMode="auto">
              <a:xfrm>
                <a:off x="149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0" name="Line 1498"/>
              <p:cNvSpPr>
                <a:spLocks noChangeShapeType="1"/>
              </p:cNvSpPr>
              <p:nvPr/>
            </p:nvSpPr>
            <p:spPr bwMode="auto">
              <a:xfrm>
                <a:off x="153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1" name="Line 1499"/>
              <p:cNvSpPr>
                <a:spLocks noChangeShapeType="1"/>
              </p:cNvSpPr>
              <p:nvPr/>
            </p:nvSpPr>
            <p:spPr bwMode="auto">
              <a:xfrm>
                <a:off x="156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2" name="Line 1500"/>
              <p:cNvSpPr>
                <a:spLocks noChangeShapeType="1"/>
              </p:cNvSpPr>
              <p:nvPr/>
            </p:nvSpPr>
            <p:spPr bwMode="auto">
              <a:xfrm>
                <a:off x="1602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3" name="Line 1501"/>
              <p:cNvSpPr>
                <a:spLocks noChangeShapeType="1"/>
              </p:cNvSpPr>
              <p:nvPr/>
            </p:nvSpPr>
            <p:spPr bwMode="auto">
              <a:xfrm>
                <a:off x="163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4" name="Line 1502"/>
              <p:cNvSpPr>
                <a:spLocks noChangeShapeType="1"/>
              </p:cNvSpPr>
              <p:nvPr/>
            </p:nvSpPr>
            <p:spPr bwMode="auto">
              <a:xfrm>
                <a:off x="167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5" name="Line 1503"/>
              <p:cNvSpPr>
                <a:spLocks noChangeShapeType="1"/>
              </p:cNvSpPr>
              <p:nvPr/>
            </p:nvSpPr>
            <p:spPr bwMode="auto">
              <a:xfrm>
                <a:off x="171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6" name="Line 1504"/>
              <p:cNvSpPr>
                <a:spLocks noChangeShapeType="1"/>
              </p:cNvSpPr>
              <p:nvPr/>
            </p:nvSpPr>
            <p:spPr bwMode="auto">
              <a:xfrm>
                <a:off x="174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7" name="Line 1505"/>
              <p:cNvSpPr>
                <a:spLocks noChangeShapeType="1"/>
              </p:cNvSpPr>
              <p:nvPr/>
            </p:nvSpPr>
            <p:spPr bwMode="auto">
              <a:xfrm>
                <a:off x="178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8" name="Line 1506"/>
              <p:cNvSpPr>
                <a:spLocks noChangeShapeType="1"/>
              </p:cNvSpPr>
              <p:nvPr/>
            </p:nvSpPr>
            <p:spPr bwMode="auto">
              <a:xfrm>
                <a:off x="181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09" name="Line 1507"/>
              <p:cNvSpPr>
                <a:spLocks noChangeShapeType="1"/>
              </p:cNvSpPr>
              <p:nvPr/>
            </p:nvSpPr>
            <p:spPr bwMode="auto">
              <a:xfrm>
                <a:off x="185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0" name="Line 1508"/>
              <p:cNvSpPr>
                <a:spLocks noChangeShapeType="1"/>
              </p:cNvSpPr>
              <p:nvPr/>
            </p:nvSpPr>
            <p:spPr bwMode="auto">
              <a:xfrm>
                <a:off x="188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1" name="Line 1509"/>
              <p:cNvSpPr>
                <a:spLocks noChangeShapeType="1"/>
              </p:cNvSpPr>
              <p:nvPr/>
            </p:nvSpPr>
            <p:spPr bwMode="auto">
              <a:xfrm>
                <a:off x="192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2" name="Line 1510"/>
              <p:cNvSpPr>
                <a:spLocks noChangeShapeType="1"/>
              </p:cNvSpPr>
              <p:nvPr/>
            </p:nvSpPr>
            <p:spPr bwMode="auto">
              <a:xfrm>
                <a:off x="1960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3" name="Line 1511"/>
              <p:cNvSpPr>
                <a:spLocks noChangeShapeType="1"/>
              </p:cNvSpPr>
              <p:nvPr/>
            </p:nvSpPr>
            <p:spPr bwMode="auto">
              <a:xfrm>
                <a:off x="199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4" name="Line 1512"/>
              <p:cNvSpPr>
                <a:spLocks noChangeShapeType="1"/>
              </p:cNvSpPr>
              <p:nvPr/>
            </p:nvSpPr>
            <p:spPr bwMode="auto">
              <a:xfrm>
                <a:off x="203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5" name="Line 1513"/>
              <p:cNvSpPr>
                <a:spLocks noChangeShapeType="1"/>
              </p:cNvSpPr>
              <p:nvPr/>
            </p:nvSpPr>
            <p:spPr bwMode="auto">
              <a:xfrm>
                <a:off x="206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6" name="Line 1514"/>
              <p:cNvSpPr>
                <a:spLocks noChangeShapeType="1"/>
              </p:cNvSpPr>
              <p:nvPr/>
            </p:nvSpPr>
            <p:spPr bwMode="auto">
              <a:xfrm>
                <a:off x="210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7" name="Line 1515"/>
              <p:cNvSpPr>
                <a:spLocks noChangeShapeType="1"/>
              </p:cNvSpPr>
              <p:nvPr/>
            </p:nvSpPr>
            <p:spPr bwMode="auto">
              <a:xfrm>
                <a:off x="2139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8" name="Line 1516"/>
              <p:cNvSpPr>
                <a:spLocks noChangeShapeType="1"/>
              </p:cNvSpPr>
              <p:nvPr/>
            </p:nvSpPr>
            <p:spPr bwMode="auto">
              <a:xfrm>
                <a:off x="217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19" name="Line 1517"/>
              <p:cNvSpPr>
                <a:spLocks noChangeShapeType="1"/>
              </p:cNvSpPr>
              <p:nvPr/>
            </p:nvSpPr>
            <p:spPr bwMode="auto">
              <a:xfrm>
                <a:off x="221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0" name="Line 1518"/>
              <p:cNvSpPr>
                <a:spLocks noChangeShapeType="1"/>
              </p:cNvSpPr>
              <p:nvPr/>
            </p:nvSpPr>
            <p:spPr bwMode="auto">
              <a:xfrm>
                <a:off x="224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1" name="Line 1519"/>
              <p:cNvSpPr>
                <a:spLocks noChangeShapeType="1"/>
              </p:cNvSpPr>
              <p:nvPr/>
            </p:nvSpPr>
            <p:spPr bwMode="auto">
              <a:xfrm>
                <a:off x="228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2" name="Line 1520"/>
              <p:cNvSpPr>
                <a:spLocks noChangeShapeType="1"/>
              </p:cNvSpPr>
              <p:nvPr/>
            </p:nvSpPr>
            <p:spPr bwMode="auto">
              <a:xfrm>
                <a:off x="231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3" name="Line 1521"/>
              <p:cNvSpPr>
                <a:spLocks noChangeShapeType="1"/>
              </p:cNvSpPr>
              <p:nvPr/>
            </p:nvSpPr>
            <p:spPr bwMode="auto">
              <a:xfrm>
                <a:off x="2354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4" name="Line 1522"/>
              <p:cNvSpPr>
                <a:spLocks noChangeShapeType="1"/>
              </p:cNvSpPr>
              <p:nvPr/>
            </p:nvSpPr>
            <p:spPr bwMode="auto">
              <a:xfrm>
                <a:off x="239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5" name="Line 1523"/>
              <p:cNvSpPr>
                <a:spLocks noChangeShapeType="1"/>
              </p:cNvSpPr>
              <p:nvPr/>
            </p:nvSpPr>
            <p:spPr bwMode="auto">
              <a:xfrm>
                <a:off x="242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6" name="Line 1524"/>
              <p:cNvSpPr>
                <a:spLocks noChangeShapeType="1"/>
              </p:cNvSpPr>
              <p:nvPr/>
            </p:nvSpPr>
            <p:spPr bwMode="auto">
              <a:xfrm>
                <a:off x="246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7" name="Line 1525"/>
              <p:cNvSpPr>
                <a:spLocks noChangeShapeType="1"/>
              </p:cNvSpPr>
              <p:nvPr/>
            </p:nvSpPr>
            <p:spPr bwMode="auto">
              <a:xfrm>
                <a:off x="249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8" name="Line 1526"/>
              <p:cNvSpPr>
                <a:spLocks noChangeShapeType="1"/>
              </p:cNvSpPr>
              <p:nvPr/>
            </p:nvSpPr>
            <p:spPr bwMode="auto">
              <a:xfrm>
                <a:off x="2533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29" name="Line 1527"/>
              <p:cNvSpPr>
                <a:spLocks noChangeShapeType="1"/>
              </p:cNvSpPr>
              <p:nvPr/>
            </p:nvSpPr>
            <p:spPr bwMode="auto">
              <a:xfrm>
                <a:off x="256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0" name="Line 1528"/>
              <p:cNvSpPr>
                <a:spLocks noChangeShapeType="1"/>
              </p:cNvSpPr>
              <p:nvPr/>
            </p:nvSpPr>
            <p:spPr bwMode="auto">
              <a:xfrm>
                <a:off x="260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1" name="Line 1529"/>
              <p:cNvSpPr>
                <a:spLocks noChangeShapeType="1"/>
              </p:cNvSpPr>
              <p:nvPr/>
            </p:nvSpPr>
            <p:spPr bwMode="auto">
              <a:xfrm>
                <a:off x="264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2" name="Line 1530"/>
              <p:cNvSpPr>
                <a:spLocks noChangeShapeType="1"/>
              </p:cNvSpPr>
              <p:nvPr/>
            </p:nvSpPr>
            <p:spPr bwMode="auto">
              <a:xfrm>
                <a:off x="267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3" name="Line 1531"/>
              <p:cNvSpPr>
                <a:spLocks noChangeShapeType="1"/>
              </p:cNvSpPr>
              <p:nvPr/>
            </p:nvSpPr>
            <p:spPr bwMode="auto">
              <a:xfrm>
                <a:off x="271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4" name="Line 1532"/>
              <p:cNvSpPr>
                <a:spLocks noChangeShapeType="1"/>
              </p:cNvSpPr>
              <p:nvPr/>
            </p:nvSpPr>
            <p:spPr bwMode="auto">
              <a:xfrm>
                <a:off x="274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5" name="Line 1533"/>
              <p:cNvSpPr>
                <a:spLocks noChangeShapeType="1"/>
              </p:cNvSpPr>
              <p:nvPr/>
            </p:nvSpPr>
            <p:spPr bwMode="auto">
              <a:xfrm>
                <a:off x="278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6" name="Line 1534"/>
              <p:cNvSpPr>
                <a:spLocks noChangeShapeType="1"/>
              </p:cNvSpPr>
              <p:nvPr/>
            </p:nvSpPr>
            <p:spPr bwMode="auto">
              <a:xfrm>
                <a:off x="282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7" name="Line 1535"/>
              <p:cNvSpPr>
                <a:spLocks noChangeShapeType="1"/>
              </p:cNvSpPr>
              <p:nvPr/>
            </p:nvSpPr>
            <p:spPr bwMode="auto">
              <a:xfrm>
                <a:off x="285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8" name="Line 1536"/>
              <p:cNvSpPr>
                <a:spLocks noChangeShapeType="1"/>
              </p:cNvSpPr>
              <p:nvPr/>
            </p:nvSpPr>
            <p:spPr bwMode="auto">
              <a:xfrm>
                <a:off x="289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39" name="Line 1537"/>
              <p:cNvSpPr>
                <a:spLocks noChangeShapeType="1"/>
              </p:cNvSpPr>
              <p:nvPr/>
            </p:nvSpPr>
            <p:spPr bwMode="auto">
              <a:xfrm>
                <a:off x="2927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0" name="Line 1538"/>
              <p:cNvSpPr>
                <a:spLocks noChangeShapeType="1"/>
              </p:cNvSpPr>
              <p:nvPr/>
            </p:nvSpPr>
            <p:spPr bwMode="auto">
              <a:xfrm>
                <a:off x="296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1" name="Line 1539"/>
              <p:cNvSpPr>
                <a:spLocks noChangeShapeType="1"/>
              </p:cNvSpPr>
              <p:nvPr/>
            </p:nvSpPr>
            <p:spPr bwMode="auto">
              <a:xfrm>
                <a:off x="299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2" name="Line 1540"/>
              <p:cNvSpPr>
                <a:spLocks noChangeShapeType="1"/>
              </p:cNvSpPr>
              <p:nvPr/>
            </p:nvSpPr>
            <p:spPr bwMode="auto">
              <a:xfrm>
                <a:off x="303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3" name="Line 1541"/>
              <p:cNvSpPr>
                <a:spLocks noChangeShapeType="1"/>
              </p:cNvSpPr>
              <p:nvPr/>
            </p:nvSpPr>
            <p:spPr bwMode="auto">
              <a:xfrm>
                <a:off x="307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4" name="Line 1542"/>
              <p:cNvSpPr>
                <a:spLocks noChangeShapeType="1"/>
              </p:cNvSpPr>
              <p:nvPr/>
            </p:nvSpPr>
            <p:spPr bwMode="auto">
              <a:xfrm>
                <a:off x="3106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5" name="Line 1543"/>
              <p:cNvSpPr>
                <a:spLocks noChangeShapeType="1"/>
              </p:cNvSpPr>
              <p:nvPr/>
            </p:nvSpPr>
            <p:spPr bwMode="auto">
              <a:xfrm>
                <a:off x="314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6" name="Line 1544"/>
              <p:cNvSpPr>
                <a:spLocks noChangeShapeType="1"/>
              </p:cNvSpPr>
              <p:nvPr/>
            </p:nvSpPr>
            <p:spPr bwMode="auto">
              <a:xfrm>
                <a:off x="317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7" name="Line 1545"/>
              <p:cNvSpPr>
                <a:spLocks noChangeShapeType="1"/>
              </p:cNvSpPr>
              <p:nvPr/>
            </p:nvSpPr>
            <p:spPr bwMode="auto">
              <a:xfrm>
                <a:off x="321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8" name="Line 1546"/>
              <p:cNvSpPr>
                <a:spLocks noChangeShapeType="1"/>
              </p:cNvSpPr>
              <p:nvPr/>
            </p:nvSpPr>
            <p:spPr bwMode="auto">
              <a:xfrm>
                <a:off x="325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49" name="Line 1547"/>
              <p:cNvSpPr>
                <a:spLocks noChangeShapeType="1"/>
              </p:cNvSpPr>
              <p:nvPr/>
            </p:nvSpPr>
            <p:spPr bwMode="auto">
              <a:xfrm>
                <a:off x="328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0" name="Line 1548"/>
              <p:cNvSpPr>
                <a:spLocks noChangeShapeType="1"/>
              </p:cNvSpPr>
              <p:nvPr/>
            </p:nvSpPr>
            <p:spPr bwMode="auto">
              <a:xfrm>
                <a:off x="332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1" name="Line 1549"/>
              <p:cNvSpPr>
                <a:spLocks noChangeShapeType="1"/>
              </p:cNvSpPr>
              <p:nvPr/>
            </p:nvSpPr>
            <p:spPr bwMode="auto">
              <a:xfrm>
                <a:off x="335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2" name="Line 1550"/>
              <p:cNvSpPr>
                <a:spLocks noChangeShapeType="1"/>
              </p:cNvSpPr>
              <p:nvPr/>
            </p:nvSpPr>
            <p:spPr bwMode="auto">
              <a:xfrm>
                <a:off x="339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3" name="Line 1551"/>
              <p:cNvSpPr>
                <a:spLocks noChangeShapeType="1"/>
              </p:cNvSpPr>
              <p:nvPr/>
            </p:nvSpPr>
            <p:spPr bwMode="auto">
              <a:xfrm>
                <a:off x="342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4" name="Line 1552"/>
              <p:cNvSpPr>
                <a:spLocks noChangeShapeType="1"/>
              </p:cNvSpPr>
              <p:nvPr/>
            </p:nvSpPr>
            <p:spPr bwMode="auto">
              <a:xfrm>
                <a:off x="346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5" name="Line 1553"/>
              <p:cNvSpPr>
                <a:spLocks noChangeShapeType="1"/>
              </p:cNvSpPr>
              <p:nvPr/>
            </p:nvSpPr>
            <p:spPr bwMode="auto">
              <a:xfrm>
                <a:off x="350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6" name="Line 1554"/>
              <p:cNvSpPr>
                <a:spLocks noChangeShapeType="1"/>
              </p:cNvSpPr>
              <p:nvPr/>
            </p:nvSpPr>
            <p:spPr bwMode="auto">
              <a:xfrm>
                <a:off x="353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7" name="Line 1555"/>
              <p:cNvSpPr>
                <a:spLocks noChangeShapeType="1"/>
              </p:cNvSpPr>
              <p:nvPr/>
            </p:nvSpPr>
            <p:spPr bwMode="auto">
              <a:xfrm>
                <a:off x="357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8" name="Line 1556"/>
              <p:cNvSpPr>
                <a:spLocks noChangeShapeType="1"/>
              </p:cNvSpPr>
              <p:nvPr/>
            </p:nvSpPr>
            <p:spPr bwMode="auto">
              <a:xfrm>
                <a:off x="360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59" name="Line 1557"/>
              <p:cNvSpPr>
                <a:spLocks noChangeShapeType="1"/>
              </p:cNvSpPr>
              <p:nvPr/>
            </p:nvSpPr>
            <p:spPr bwMode="auto">
              <a:xfrm>
                <a:off x="364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0" name="Line 1558"/>
              <p:cNvSpPr>
                <a:spLocks noChangeShapeType="1"/>
              </p:cNvSpPr>
              <p:nvPr/>
            </p:nvSpPr>
            <p:spPr bwMode="auto">
              <a:xfrm>
                <a:off x="367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1" name="Line 1559"/>
              <p:cNvSpPr>
                <a:spLocks noChangeShapeType="1"/>
              </p:cNvSpPr>
              <p:nvPr/>
            </p:nvSpPr>
            <p:spPr bwMode="auto">
              <a:xfrm>
                <a:off x="371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2" name="Line 1560"/>
              <p:cNvSpPr>
                <a:spLocks noChangeShapeType="1"/>
              </p:cNvSpPr>
              <p:nvPr/>
            </p:nvSpPr>
            <p:spPr bwMode="auto">
              <a:xfrm>
                <a:off x="375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3" name="Line 1561"/>
              <p:cNvSpPr>
                <a:spLocks noChangeShapeType="1"/>
              </p:cNvSpPr>
              <p:nvPr/>
            </p:nvSpPr>
            <p:spPr bwMode="auto">
              <a:xfrm>
                <a:off x="378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4" name="Line 1562"/>
              <p:cNvSpPr>
                <a:spLocks noChangeShapeType="1"/>
              </p:cNvSpPr>
              <p:nvPr/>
            </p:nvSpPr>
            <p:spPr bwMode="auto">
              <a:xfrm>
                <a:off x="382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5" name="Line 1563"/>
              <p:cNvSpPr>
                <a:spLocks noChangeShapeType="1"/>
              </p:cNvSpPr>
              <p:nvPr/>
            </p:nvSpPr>
            <p:spPr bwMode="auto">
              <a:xfrm>
                <a:off x="3858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6" name="Line 1564"/>
              <p:cNvSpPr>
                <a:spLocks noChangeShapeType="1"/>
              </p:cNvSpPr>
              <p:nvPr/>
            </p:nvSpPr>
            <p:spPr bwMode="auto">
              <a:xfrm>
                <a:off x="389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7" name="Line 1565"/>
              <p:cNvSpPr>
                <a:spLocks noChangeShapeType="1"/>
              </p:cNvSpPr>
              <p:nvPr/>
            </p:nvSpPr>
            <p:spPr bwMode="auto">
              <a:xfrm>
                <a:off x="393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8" name="Line 1566"/>
              <p:cNvSpPr>
                <a:spLocks noChangeShapeType="1"/>
              </p:cNvSpPr>
              <p:nvPr/>
            </p:nvSpPr>
            <p:spPr bwMode="auto">
              <a:xfrm>
                <a:off x="396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69" name="Line 1567"/>
              <p:cNvSpPr>
                <a:spLocks noChangeShapeType="1"/>
              </p:cNvSpPr>
              <p:nvPr/>
            </p:nvSpPr>
            <p:spPr bwMode="auto">
              <a:xfrm>
                <a:off x="400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0" name="Line 1568"/>
              <p:cNvSpPr>
                <a:spLocks noChangeShapeType="1"/>
              </p:cNvSpPr>
              <p:nvPr/>
            </p:nvSpPr>
            <p:spPr bwMode="auto">
              <a:xfrm>
                <a:off x="4037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1" name="Line 1569"/>
              <p:cNvSpPr>
                <a:spLocks noChangeShapeType="1"/>
              </p:cNvSpPr>
              <p:nvPr/>
            </p:nvSpPr>
            <p:spPr bwMode="auto">
              <a:xfrm>
                <a:off x="407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2" name="Line 1570"/>
              <p:cNvSpPr>
                <a:spLocks noChangeShapeType="1"/>
              </p:cNvSpPr>
              <p:nvPr/>
            </p:nvSpPr>
            <p:spPr bwMode="auto">
              <a:xfrm>
                <a:off x="410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3" name="Line 1571"/>
              <p:cNvSpPr>
                <a:spLocks noChangeShapeType="1"/>
              </p:cNvSpPr>
              <p:nvPr/>
            </p:nvSpPr>
            <p:spPr bwMode="auto">
              <a:xfrm>
                <a:off x="414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4" name="Line 1572"/>
              <p:cNvSpPr>
                <a:spLocks noChangeShapeType="1"/>
              </p:cNvSpPr>
              <p:nvPr/>
            </p:nvSpPr>
            <p:spPr bwMode="auto">
              <a:xfrm>
                <a:off x="418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5" name="Line 1573"/>
              <p:cNvSpPr>
                <a:spLocks noChangeShapeType="1"/>
              </p:cNvSpPr>
              <p:nvPr/>
            </p:nvSpPr>
            <p:spPr bwMode="auto">
              <a:xfrm>
                <a:off x="421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6" name="Line 1574"/>
              <p:cNvSpPr>
                <a:spLocks noChangeShapeType="1"/>
              </p:cNvSpPr>
              <p:nvPr/>
            </p:nvSpPr>
            <p:spPr bwMode="auto">
              <a:xfrm>
                <a:off x="425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7" name="Line 1575"/>
              <p:cNvSpPr>
                <a:spLocks noChangeShapeType="1"/>
              </p:cNvSpPr>
              <p:nvPr/>
            </p:nvSpPr>
            <p:spPr bwMode="auto">
              <a:xfrm>
                <a:off x="428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8" name="Line 1576"/>
              <p:cNvSpPr>
                <a:spLocks noChangeShapeType="1"/>
              </p:cNvSpPr>
              <p:nvPr/>
            </p:nvSpPr>
            <p:spPr bwMode="auto">
              <a:xfrm>
                <a:off x="432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79" name="Line 1577"/>
              <p:cNvSpPr>
                <a:spLocks noChangeShapeType="1"/>
              </p:cNvSpPr>
              <p:nvPr/>
            </p:nvSpPr>
            <p:spPr bwMode="auto">
              <a:xfrm>
                <a:off x="436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0" name="Line 1578"/>
              <p:cNvSpPr>
                <a:spLocks noChangeShapeType="1"/>
              </p:cNvSpPr>
              <p:nvPr/>
            </p:nvSpPr>
            <p:spPr bwMode="auto">
              <a:xfrm>
                <a:off x="439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1" name="Line 1579"/>
              <p:cNvSpPr>
                <a:spLocks noChangeShapeType="1"/>
              </p:cNvSpPr>
              <p:nvPr/>
            </p:nvSpPr>
            <p:spPr bwMode="auto">
              <a:xfrm>
                <a:off x="4431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2" name="Line 1580"/>
              <p:cNvSpPr>
                <a:spLocks noChangeShapeType="1"/>
              </p:cNvSpPr>
              <p:nvPr/>
            </p:nvSpPr>
            <p:spPr bwMode="auto">
              <a:xfrm>
                <a:off x="446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3" name="Line 1581"/>
              <p:cNvSpPr>
                <a:spLocks noChangeShapeType="1"/>
              </p:cNvSpPr>
              <p:nvPr/>
            </p:nvSpPr>
            <p:spPr bwMode="auto">
              <a:xfrm>
                <a:off x="450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4" name="Line 1582"/>
              <p:cNvSpPr>
                <a:spLocks noChangeShapeType="1"/>
              </p:cNvSpPr>
              <p:nvPr/>
            </p:nvSpPr>
            <p:spPr bwMode="auto">
              <a:xfrm>
                <a:off x="453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5" name="Line 1583"/>
              <p:cNvSpPr>
                <a:spLocks noChangeShapeType="1"/>
              </p:cNvSpPr>
              <p:nvPr/>
            </p:nvSpPr>
            <p:spPr bwMode="auto">
              <a:xfrm>
                <a:off x="457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6" name="Line 1584"/>
              <p:cNvSpPr>
                <a:spLocks noChangeShapeType="1"/>
              </p:cNvSpPr>
              <p:nvPr/>
            </p:nvSpPr>
            <p:spPr bwMode="auto">
              <a:xfrm>
                <a:off x="4610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7" name="Line 1585"/>
              <p:cNvSpPr>
                <a:spLocks noChangeShapeType="1"/>
              </p:cNvSpPr>
              <p:nvPr/>
            </p:nvSpPr>
            <p:spPr bwMode="auto">
              <a:xfrm>
                <a:off x="464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8" name="Line 1586"/>
              <p:cNvSpPr>
                <a:spLocks noChangeShapeType="1"/>
              </p:cNvSpPr>
              <p:nvPr/>
            </p:nvSpPr>
            <p:spPr bwMode="auto">
              <a:xfrm>
                <a:off x="468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89" name="Line 1587"/>
              <p:cNvSpPr>
                <a:spLocks noChangeShapeType="1"/>
              </p:cNvSpPr>
              <p:nvPr/>
            </p:nvSpPr>
            <p:spPr bwMode="auto">
              <a:xfrm>
                <a:off x="471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0" name="Line 1588"/>
              <p:cNvSpPr>
                <a:spLocks noChangeShapeType="1"/>
              </p:cNvSpPr>
              <p:nvPr/>
            </p:nvSpPr>
            <p:spPr bwMode="auto">
              <a:xfrm>
                <a:off x="4754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1" name="Line 1589"/>
              <p:cNvSpPr>
                <a:spLocks noChangeShapeType="1"/>
              </p:cNvSpPr>
              <p:nvPr/>
            </p:nvSpPr>
            <p:spPr bwMode="auto">
              <a:xfrm>
                <a:off x="479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2" name="Line 1590"/>
              <p:cNvSpPr>
                <a:spLocks noChangeShapeType="1"/>
              </p:cNvSpPr>
              <p:nvPr/>
            </p:nvSpPr>
            <p:spPr bwMode="auto">
              <a:xfrm>
                <a:off x="4825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3" name="Line 1591"/>
              <p:cNvSpPr>
                <a:spLocks noChangeShapeType="1"/>
              </p:cNvSpPr>
              <p:nvPr/>
            </p:nvSpPr>
            <p:spPr bwMode="auto">
              <a:xfrm>
                <a:off x="486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4" name="Line 1592"/>
              <p:cNvSpPr>
                <a:spLocks noChangeShapeType="1"/>
              </p:cNvSpPr>
              <p:nvPr/>
            </p:nvSpPr>
            <p:spPr bwMode="auto">
              <a:xfrm>
                <a:off x="489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5" name="Line 1593"/>
              <p:cNvSpPr>
                <a:spLocks noChangeShapeType="1"/>
              </p:cNvSpPr>
              <p:nvPr/>
            </p:nvSpPr>
            <p:spPr bwMode="auto">
              <a:xfrm>
                <a:off x="4933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6" name="Line 1594"/>
              <p:cNvSpPr>
                <a:spLocks noChangeShapeType="1"/>
              </p:cNvSpPr>
              <p:nvPr/>
            </p:nvSpPr>
            <p:spPr bwMode="auto">
              <a:xfrm>
                <a:off x="496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7" name="Line 1595"/>
              <p:cNvSpPr>
                <a:spLocks noChangeShapeType="1"/>
              </p:cNvSpPr>
              <p:nvPr/>
            </p:nvSpPr>
            <p:spPr bwMode="auto">
              <a:xfrm>
                <a:off x="5004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8" name="Line 1596"/>
              <p:cNvSpPr>
                <a:spLocks noChangeShapeType="1"/>
              </p:cNvSpPr>
              <p:nvPr/>
            </p:nvSpPr>
            <p:spPr bwMode="auto">
              <a:xfrm>
                <a:off x="5040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99" name="Line 1597"/>
              <p:cNvSpPr>
                <a:spLocks noChangeShapeType="1"/>
              </p:cNvSpPr>
              <p:nvPr/>
            </p:nvSpPr>
            <p:spPr bwMode="auto">
              <a:xfrm>
                <a:off x="5076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0" name="Line 1598"/>
              <p:cNvSpPr>
                <a:spLocks noChangeShapeType="1"/>
              </p:cNvSpPr>
              <p:nvPr/>
            </p:nvSpPr>
            <p:spPr bwMode="auto">
              <a:xfrm>
                <a:off x="5112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1" name="Line 1599"/>
              <p:cNvSpPr>
                <a:spLocks noChangeShapeType="1"/>
              </p:cNvSpPr>
              <p:nvPr/>
            </p:nvSpPr>
            <p:spPr bwMode="auto">
              <a:xfrm>
                <a:off x="5148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2" name="Line 1600"/>
              <p:cNvSpPr>
                <a:spLocks noChangeShapeType="1"/>
              </p:cNvSpPr>
              <p:nvPr/>
            </p:nvSpPr>
            <p:spPr bwMode="auto">
              <a:xfrm>
                <a:off x="5184" y="2045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3" name="Line 1601"/>
              <p:cNvSpPr>
                <a:spLocks noChangeShapeType="1"/>
              </p:cNvSpPr>
              <p:nvPr/>
            </p:nvSpPr>
            <p:spPr bwMode="auto">
              <a:xfrm>
                <a:off x="5219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4" name="Line 1602"/>
              <p:cNvSpPr>
                <a:spLocks noChangeShapeType="1"/>
              </p:cNvSpPr>
              <p:nvPr/>
            </p:nvSpPr>
            <p:spPr bwMode="auto">
              <a:xfrm>
                <a:off x="5255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5" name="Line 1603"/>
              <p:cNvSpPr>
                <a:spLocks noChangeShapeType="1"/>
              </p:cNvSpPr>
              <p:nvPr/>
            </p:nvSpPr>
            <p:spPr bwMode="auto">
              <a:xfrm>
                <a:off x="5291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6" name="Line 1604"/>
              <p:cNvSpPr>
                <a:spLocks noChangeShapeType="1"/>
              </p:cNvSpPr>
              <p:nvPr/>
            </p:nvSpPr>
            <p:spPr bwMode="auto">
              <a:xfrm>
                <a:off x="5327" y="20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7" name="Line 1605"/>
              <p:cNvSpPr>
                <a:spLocks noChangeShapeType="1"/>
              </p:cNvSpPr>
              <p:nvPr/>
            </p:nvSpPr>
            <p:spPr bwMode="auto">
              <a:xfrm>
                <a:off x="5362" y="2045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8" name="Line 1606"/>
              <p:cNvSpPr>
                <a:spLocks noChangeShapeType="1"/>
              </p:cNvSpPr>
              <p:nvPr/>
            </p:nvSpPr>
            <p:spPr bwMode="auto">
              <a:xfrm>
                <a:off x="5398" y="20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09" name="Line 1607"/>
              <p:cNvSpPr>
                <a:spLocks noChangeShapeType="1"/>
              </p:cNvSpPr>
              <p:nvPr/>
            </p:nvSpPr>
            <p:spPr bwMode="auto">
              <a:xfrm>
                <a:off x="74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0" name="Line 1608"/>
              <p:cNvSpPr>
                <a:spLocks noChangeShapeType="1"/>
              </p:cNvSpPr>
              <p:nvPr/>
            </p:nvSpPr>
            <p:spPr bwMode="auto">
              <a:xfrm>
                <a:off x="77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1" name="Line 1609"/>
              <p:cNvSpPr>
                <a:spLocks noChangeShapeType="1"/>
              </p:cNvSpPr>
              <p:nvPr/>
            </p:nvSpPr>
            <p:spPr bwMode="auto">
              <a:xfrm>
                <a:off x="81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2" name="Line 1610"/>
              <p:cNvSpPr>
                <a:spLocks noChangeShapeType="1"/>
              </p:cNvSpPr>
              <p:nvPr/>
            </p:nvSpPr>
            <p:spPr bwMode="auto">
              <a:xfrm>
                <a:off x="85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13" name="Line 1611"/>
              <p:cNvSpPr>
                <a:spLocks noChangeShapeType="1"/>
              </p:cNvSpPr>
              <p:nvPr/>
            </p:nvSpPr>
            <p:spPr bwMode="auto">
              <a:xfrm>
                <a:off x="88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58" name="Group 1813"/>
            <p:cNvGrpSpPr>
              <a:grpSpLocks/>
            </p:cNvGrpSpPr>
            <p:nvPr/>
          </p:nvGrpSpPr>
          <p:grpSpPr bwMode="auto">
            <a:xfrm>
              <a:off x="743" y="1806"/>
              <a:ext cx="4660" cy="120"/>
              <a:chOff x="743" y="1806"/>
              <a:chExt cx="4660" cy="120"/>
            </a:xfrm>
          </p:grpSpPr>
          <p:sp>
            <p:nvSpPr>
              <p:cNvPr id="125614" name="Line 1613"/>
              <p:cNvSpPr>
                <a:spLocks noChangeShapeType="1"/>
              </p:cNvSpPr>
              <p:nvPr/>
            </p:nvSpPr>
            <p:spPr bwMode="auto">
              <a:xfrm>
                <a:off x="92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5" name="Line 1614"/>
              <p:cNvSpPr>
                <a:spLocks noChangeShapeType="1"/>
              </p:cNvSpPr>
              <p:nvPr/>
            </p:nvSpPr>
            <p:spPr bwMode="auto">
              <a:xfrm>
                <a:off x="95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6" name="Line 1615"/>
              <p:cNvSpPr>
                <a:spLocks noChangeShapeType="1"/>
              </p:cNvSpPr>
              <p:nvPr/>
            </p:nvSpPr>
            <p:spPr bwMode="auto">
              <a:xfrm>
                <a:off x="99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7" name="Line 1616"/>
              <p:cNvSpPr>
                <a:spLocks noChangeShapeType="1"/>
              </p:cNvSpPr>
              <p:nvPr/>
            </p:nvSpPr>
            <p:spPr bwMode="auto">
              <a:xfrm>
                <a:off x="1029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8" name="Line 1617"/>
              <p:cNvSpPr>
                <a:spLocks noChangeShapeType="1"/>
              </p:cNvSpPr>
              <p:nvPr/>
            </p:nvSpPr>
            <p:spPr bwMode="auto">
              <a:xfrm>
                <a:off x="106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9" name="Line 1618"/>
              <p:cNvSpPr>
                <a:spLocks noChangeShapeType="1"/>
              </p:cNvSpPr>
              <p:nvPr/>
            </p:nvSpPr>
            <p:spPr bwMode="auto">
              <a:xfrm>
                <a:off x="110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0" name="Line 1619"/>
              <p:cNvSpPr>
                <a:spLocks noChangeShapeType="1"/>
              </p:cNvSpPr>
              <p:nvPr/>
            </p:nvSpPr>
            <p:spPr bwMode="auto">
              <a:xfrm>
                <a:off x="113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1" name="Line 1620"/>
              <p:cNvSpPr>
                <a:spLocks noChangeShapeType="1"/>
              </p:cNvSpPr>
              <p:nvPr/>
            </p:nvSpPr>
            <p:spPr bwMode="auto">
              <a:xfrm>
                <a:off x="117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2" name="Line 1621"/>
              <p:cNvSpPr>
                <a:spLocks noChangeShapeType="1"/>
              </p:cNvSpPr>
              <p:nvPr/>
            </p:nvSpPr>
            <p:spPr bwMode="auto">
              <a:xfrm>
                <a:off x="1208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3" name="Line 1622"/>
              <p:cNvSpPr>
                <a:spLocks noChangeShapeType="1"/>
              </p:cNvSpPr>
              <p:nvPr/>
            </p:nvSpPr>
            <p:spPr bwMode="auto">
              <a:xfrm>
                <a:off x="124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4" name="Line 1623"/>
              <p:cNvSpPr>
                <a:spLocks noChangeShapeType="1"/>
              </p:cNvSpPr>
              <p:nvPr/>
            </p:nvSpPr>
            <p:spPr bwMode="auto">
              <a:xfrm>
                <a:off x="128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5" name="Line 1624"/>
              <p:cNvSpPr>
                <a:spLocks noChangeShapeType="1"/>
              </p:cNvSpPr>
              <p:nvPr/>
            </p:nvSpPr>
            <p:spPr bwMode="auto">
              <a:xfrm>
                <a:off x="131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6" name="Line 1625"/>
              <p:cNvSpPr>
                <a:spLocks noChangeShapeType="1"/>
              </p:cNvSpPr>
              <p:nvPr/>
            </p:nvSpPr>
            <p:spPr bwMode="auto">
              <a:xfrm>
                <a:off x="135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7" name="Line 1626"/>
              <p:cNvSpPr>
                <a:spLocks noChangeShapeType="1"/>
              </p:cNvSpPr>
              <p:nvPr/>
            </p:nvSpPr>
            <p:spPr bwMode="auto">
              <a:xfrm>
                <a:off x="138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8" name="Line 1627"/>
              <p:cNvSpPr>
                <a:spLocks noChangeShapeType="1"/>
              </p:cNvSpPr>
              <p:nvPr/>
            </p:nvSpPr>
            <p:spPr bwMode="auto">
              <a:xfrm>
                <a:off x="1423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29" name="Line 1628"/>
              <p:cNvSpPr>
                <a:spLocks noChangeShapeType="1"/>
              </p:cNvSpPr>
              <p:nvPr/>
            </p:nvSpPr>
            <p:spPr bwMode="auto">
              <a:xfrm>
                <a:off x="145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0" name="Line 1629"/>
              <p:cNvSpPr>
                <a:spLocks noChangeShapeType="1"/>
              </p:cNvSpPr>
              <p:nvPr/>
            </p:nvSpPr>
            <p:spPr bwMode="auto">
              <a:xfrm>
                <a:off x="149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1" name="Line 1630"/>
              <p:cNvSpPr>
                <a:spLocks noChangeShapeType="1"/>
              </p:cNvSpPr>
              <p:nvPr/>
            </p:nvSpPr>
            <p:spPr bwMode="auto">
              <a:xfrm>
                <a:off x="153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2" name="Line 1631"/>
              <p:cNvSpPr>
                <a:spLocks noChangeShapeType="1"/>
              </p:cNvSpPr>
              <p:nvPr/>
            </p:nvSpPr>
            <p:spPr bwMode="auto">
              <a:xfrm>
                <a:off x="156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3" name="Line 1632"/>
              <p:cNvSpPr>
                <a:spLocks noChangeShapeType="1"/>
              </p:cNvSpPr>
              <p:nvPr/>
            </p:nvSpPr>
            <p:spPr bwMode="auto">
              <a:xfrm>
                <a:off x="1602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4" name="Line 1633"/>
              <p:cNvSpPr>
                <a:spLocks noChangeShapeType="1"/>
              </p:cNvSpPr>
              <p:nvPr/>
            </p:nvSpPr>
            <p:spPr bwMode="auto">
              <a:xfrm>
                <a:off x="163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5" name="Line 1634"/>
              <p:cNvSpPr>
                <a:spLocks noChangeShapeType="1"/>
              </p:cNvSpPr>
              <p:nvPr/>
            </p:nvSpPr>
            <p:spPr bwMode="auto">
              <a:xfrm>
                <a:off x="167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6" name="Line 1635"/>
              <p:cNvSpPr>
                <a:spLocks noChangeShapeType="1"/>
              </p:cNvSpPr>
              <p:nvPr/>
            </p:nvSpPr>
            <p:spPr bwMode="auto">
              <a:xfrm>
                <a:off x="171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7" name="Line 1636"/>
              <p:cNvSpPr>
                <a:spLocks noChangeShapeType="1"/>
              </p:cNvSpPr>
              <p:nvPr/>
            </p:nvSpPr>
            <p:spPr bwMode="auto">
              <a:xfrm>
                <a:off x="174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8" name="Line 1637"/>
              <p:cNvSpPr>
                <a:spLocks noChangeShapeType="1"/>
              </p:cNvSpPr>
              <p:nvPr/>
            </p:nvSpPr>
            <p:spPr bwMode="auto">
              <a:xfrm>
                <a:off x="178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39" name="Line 1638"/>
              <p:cNvSpPr>
                <a:spLocks noChangeShapeType="1"/>
              </p:cNvSpPr>
              <p:nvPr/>
            </p:nvSpPr>
            <p:spPr bwMode="auto">
              <a:xfrm>
                <a:off x="181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0" name="Line 1639"/>
              <p:cNvSpPr>
                <a:spLocks noChangeShapeType="1"/>
              </p:cNvSpPr>
              <p:nvPr/>
            </p:nvSpPr>
            <p:spPr bwMode="auto">
              <a:xfrm>
                <a:off x="185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1" name="Line 1640"/>
              <p:cNvSpPr>
                <a:spLocks noChangeShapeType="1"/>
              </p:cNvSpPr>
              <p:nvPr/>
            </p:nvSpPr>
            <p:spPr bwMode="auto">
              <a:xfrm>
                <a:off x="188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2" name="Line 1641"/>
              <p:cNvSpPr>
                <a:spLocks noChangeShapeType="1"/>
              </p:cNvSpPr>
              <p:nvPr/>
            </p:nvSpPr>
            <p:spPr bwMode="auto">
              <a:xfrm>
                <a:off x="192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3" name="Line 1642"/>
              <p:cNvSpPr>
                <a:spLocks noChangeShapeType="1"/>
              </p:cNvSpPr>
              <p:nvPr/>
            </p:nvSpPr>
            <p:spPr bwMode="auto">
              <a:xfrm>
                <a:off x="1960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4" name="Line 1643"/>
              <p:cNvSpPr>
                <a:spLocks noChangeShapeType="1"/>
              </p:cNvSpPr>
              <p:nvPr/>
            </p:nvSpPr>
            <p:spPr bwMode="auto">
              <a:xfrm>
                <a:off x="199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5" name="Line 1644"/>
              <p:cNvSpPr>
                <a:spLocks noChangeShapeType="1"/>
              </p:cNvSpPr>
              <p:nvPr/>
            </p:nvSpPr>
            <p:spPr bwMode="auto">
              <a:xfrm>
                <a:off x="203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6" name="Line 1645"/>
              <p:cNvSpPr>
                <a:spLocks noChangeShapeType="1"/>
              </p:cNvSpPr>
              <p:nvPr/>
            </p:nvSpPr>
            <p:spPr bwMode="auto">
              <a:xfrm>
                <a:off x="206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7" name="Line 1646"/>
              <p:cNvSpPr>
                <a:spLocks noChangeShapeType="1"/>
              </p:cNvSpPr>
              <p:nvPr/>
            </p:nvSpPr>
            <p:spPr bwMode="auto">
              <a:xfrm>
                <a:off x="210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8" name="Line 1647"/>
              <p:cNvSpPr>
                <a:spLocks noChangeShapeType="1"/>
              </p:cNvSpPr>
              <p:nvPr/>
            </p:nvSpPr>
            <p:spPr bwMode="auto">
              <a:xfrm>
                <a:off x="2139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49" name="Line 1648"/>
              <p:cNvSpPr>
                <a:spLocks noChangeShapeType="1"/>
              </p:cNvSpPr>
              <p:nvPr/>
            </p:nvSpPr>
            <p:spPr bwMode="auto">
              <a:xfrm>
                <a:off x="217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0" name="Line 1649"/>
              <p:cNvSpPr>
                <a:spLocks noChangeShapeType="1"/>
              </p:cNvSpPr>
              <p:nvPr/>
            </p:nvSpPr>
            <p:spPr bwMode="auto">
              <a:xfrm>
                <a:off x="221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1" name="Line 1650"/>
              <p:cNvSpPr>
                <a:spLocks noChangeShapeType="1"/>
              </p:cNvSpPr>
              <p:nvPr/>
            </p:nvSpPr>
            <p:spPr bwMode="auto">
              <a:xfrm>
                <a:off x="224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2" name="Line 1651"/>
              <p:cNvSpPr>
                <a:spLocks noChangeShapeType="1"/>
              </p:cNvSpPr>
              <p:nvPr/>
            </p:nvSpPr>
            <p:spPr bwMode="auto">
              <a:xfrm>
                <a:off x="228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3" name="Line 1652"/>
              <p:cNvSpPr>
                <a:spLocks noChangeShapeType="1"/>
              </p:cNvSpPr>
              <p:nvPr/>
            </p:nvSpPr>
            <p:spPr bwMode="auto">
              <a:xfrm>
                <a:off x="231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4" name="Line 1653"/>
              <p:cNvSpPr>
                <a:spLocks noChangeShapeType="1"/>
              </p:cNvSpPr>
              <p:nvPr/>
            </p:nvSpPr>
            <p:spPr bwMode="auto">
              <a:xfrm>
                <a:off x="2354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5" name="Line 1654"/>
              <p:cNvSpPr>
                <a:spLocks noChangeShapeType="1"/>
              </p:cNvSpPr>
              <p:nvPr/>
            </p:nvSpPr>
            <p:spPr bwMode="auto">
              <a:xfrm>
                <a:off x="239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6" name="Line 1655"/>
              <p:cNvSpPr>
                <a:spLocks noChangeShapeType="1"/>
              </p:cNvSpPr>
              <p:nvPr/>
            </p:nvSpPr>
            <p:spPr bwMode="auto">
              <a:xfrm>
                <a:off x="242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7" name="Line 1656"/>
              <p:cNvSpPr>
                <a:spLocks noChangeShapeType="1"/>
              </p:cNvSpPr>
              <p:nvPr/>
            </p:nvSpPr>
            <p:spPr bwMode="auto">
              <a:xfrm>
                <a:off x="246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8" name="Line 1657"/>
              <p:cNvSpPr>
                <a:spLocks noChangeShapeType="1"/>
              </p:cNvSpPr>
              <p:nvPr/>
            </p:nvSpPr>
            <p:spPr bwMode="auto">
              <a:xfrm>
                <a:off x="249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59" name="Line 1658"/>
              <p:cNvSpPr>
                <a:spLocks noChangeShapeType="1"/>
              </p:cNvSpPr>
              <p:nvPr/>
            </p:nvSpPr>
            <p:spPr bwMode="auto">
              <a:xfrm>
                <a:off x="2533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0" name="Line 1659"/>
              <p:cNvSpPr>
                <a:spLocks noChangeShapeType="1"/>
              </p:cNvSpPr>
              <p:nvPr/>
            </p:nvSpPr>
            <p:spPr bwMode="auto">
              <a:xfrm>
                <a:off x="256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1" name="Line 1660"/>
              <p:cNvSpPr>
                <a:spLocks noChangeShapeType="1"/>
              </p:cNvSpPr>
              <p:nvPr/>
            </p:nvSpPr>
            <p:spPr bwMode="auto">
              <a:xfrm>
                <a:off x="260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2" name="Line 1661"/>
              <p:cNvSpPr>
                <a:spLocks noChangeShapeType="1"/>
              </p:cNvSpPr>
              <p:nvPr/>
            </p:nvSpPr>
            <p:spPr bwMode="auto">
              <a:xfrm>
                <a:off x="264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3" name="Line 1662"/>
              <p:cNvSpPr>
                <a:spLocks noChangeShapeType="1"/>
              </p:cNvSpPr>
              <p:nvPr/>
            </p:nvSpPr>
            <p:spPr bwMode="auto">
              <a:xfrm>
                <a:off x="267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4" name="Line 1663"/>
              <p:cNvSpPr>
                <a:spLocks noChangeShapeType="1"/>
              </p:cNvSpPr>
              <p:nvPr/>
            </p:nvSpPr>
            <p:spPr bwMode="auto">
              <a:xfrm>
                <a:off x="271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5" name="Line 1664"/>
              <p:cNvSpPr>
                <a:spLocks noChangeShapeType="1"/>
              </p:cNvSpPr>
              <p:nvPr/>
            </p:nvSpPr>
            <p:spPr bwMode="auto">
              <a:xfrm>
                <a:off x="274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6" name="Line 1665"/>
              <p:cNvSpPr>
                <a:spLocks noChangeShapeType="1"/>
              </p:cNvSpPr>
              <p:nvPr/>
            </p:nvSpPr>
            <p:spPr bwMode="auto">
              <a:xfrm>
                <a:off x="278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7" name="Line 1666"/>
              <p:cNvSpPr>
                <a:spLocks noChangeShapeType="1"/>
              </p:cNvSpPr>
              <p:nvPr/>
            </p:nvSpPr>
            <p:spPr bwMode="auto">
              <a:xfrm>
                <a:off x="282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8" name="Line 1667"/>
              <p:cNvSpPr>
                <a:spLocks noChangeShapeType="1"/>
              </p:cNvSpPr>
              <p:nvPr/>
            </p:nvSpPr>
            <p:spPr bwMode="auto">
              <a:xfrm>
                <a:off x="285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69" name="Line 1668"/>
              <p:cNvSpPr>
                <a:spLocks noChangeShapeType="1"/>
              </p:cNvSpPr>
              <p:nvPr/>
            </p:nvSpPr>
            <p:spPr bwMode="auto">
              <a:xfrm>
                <a:off x="289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0" name="Line 1669"/>
              <p:cNvSpPr>
                <a:spLocks noChangeShapeType="1"/>
              </p:cNvSpPr>
              <p:nvPr/>
            </p:nvSpPr>
            <p:spPr bwMode="auto">
              <a:xfrm>
                <a:off x="2927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1" name="Line 1670"/>
              <p:cNvSpPr>
                <a:spLocks noChangeShapeType="1"/>
              </p:cNvSpPr>
              <p:nvPr/>
            </p:nvSpPr>
            <p:spPr bwMode="auto">
              <a:xfrm>
                <a:off x="296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2" name="Line 1671"/>
              <p:cNvSpPr>
                <a:spLocks noChangeShapeType="1"/>
              </p:cNvSpPr>
              <p:nvPr/>
            </p:nvSpPr>
            <p:spPr bwMode="auto">
              <a:xfrm>
                <a:off x="299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3" name="Line 1672"/>
              <p:cNvSpPr>
                <a:spLocks noChangeShapeType="1"/>
              </p:cNvSpPr>
              <p:nvPr/>
            </p:nvSpPr>
            <p:spPr bwMode="auto">
              <a:xfrm>
                <a:off x="303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4" name="Line 1673"/>
              <p:cNvSpPr>
                <a:spLocks noChangeShapeType="1"/>
              </p:cNvSpPr>
              <p:nvPr/>
            </p:nvSpPr>
            <p:spPr bwMode="auto">
              <a:xfrm>
                <a:off x="307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5" name="Line 1674"/>
              <p:cNvSpPr>
                <a:spLocks noChangeShapeType="1"/>
              </p:cNvSpPr>
              <p:nvPr/>
            </p:nvSpPr>
            <p:spPr bwMode="auto">
              <a:xfrm>
                <a:off x="3106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6" name="Line 1675"/>
              <p:cNvSpPr>
                <a:spLocks noChangeShapeType="1"/>
              </p:cNvSpPr>
              <p:nvPr/>
            </p:nvSpPr>
            <p:spPr bwMode="auto">
              <a:xfrm>
                <a:off x="314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7" name="Line 1676"/>
              <p:cNvSpPr>
                <a:spLocks noChangeShapeType="1"/>
              </p:cNvSpPr>
              <p:nvPr/>
            </p:nvSpPr>
            <p:spPr bwMode="auto">
              <a:xfrm>
                <a:off x="317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8" name="Line 1677"/>
              <p:cNvSpPr>
                <a:spLocks noChangeShapeType="1"/>
              </p:cNvSpPr>
              <p:nvPr/>
            </p:nvSpPr>
            <p:spPr bwMode="auto">
              <a:xfrm>
                <a:off x="321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79" name="Line 1678"/>
              <p:cNvSpPr>
                <a:spLocks noChangeShapeType="1"/>
              </p:cNvSpPr>
              <p:nvPr/>
            </p:nvSpPr>
            <p:spPr bwMode="auto">
              <a:xfrm>
                <a:off x="325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0" name="Line 1679"/>
              <p:cNvSpPr>
                <a:spLocks noChangeShapeType="1"/>
              </p:cNvSpPr>
              <p:nvPr/>
            </p:nvSpPr>
            <p:spPr bwMode="auto">
              <a:xfrm>
                <a:off x="328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1" name="Line 1680"/>
              <p:cNvSpPr>
                <a:spLocks noChangeShapeType="1"/>
              </p:cNvSpPr>
              <p:nvPr/>
            </p:nvSpPr>
            <p:spPr bwMode="auto">
              <a:xfrm>
                <a:off x="332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2" name="Line 1681"/>
              <p:cNvSpPr>
                <a:spLocks noChangeShapeType="1"/>
              </p:cNvSpPr>
              <p:nvPr/>
            </p:nvSpPr>
            <p:spPr bwMode="auto">
              <a:xfrm>
                <a:off x="335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3" name="Line 1682"/>
              <p:cNvSpPr>
                <a:spLocks noChangeShapeType="1"/>
              </p:cNvSpPr>
              <p:nvPr/>
            </p:nvSpPr>
            <p:spPr bwMode="auto">
              <a:xfrm>
                <a:off x="339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4" name="Line 1683"/>
              <p:cNvSpPr>
                <a:spLocks noChangeShapeType="1"/>
              </p:cNvSpPr>
              <p:nvPr/>
            </p:nvSpPr>
            <p:spPr bwMode="auto">
              <a:xfrm>
                <a:off x="342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5" name="Line 1684"/>
              <p:cNvSpPr>
                <a:spLocks noChangeShapeType="1"/>
              </p:cNvSpPr>
              <p:nvPr/>
            </p:nvSpPr>
            <p:spPr bwMode="auto">
              <a:xfrm>
                <a:off x="346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6" name="Line 1685"/>
              <p:cNvSpPr>
                <a:spLocks noChangeShapeType="1"/>
              </p:cNvSpPr>
              <p:nvPr/>
            </p:nvSpPr>
            <p:spPr bwMode="auto">
              <a:xfrm>
                <a:off x="350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7" name="Line 1686"/>
              <p:cNvSpPr>
                <a:spLocks noChangeShapeType="1"/>
              </p:cNvSpPr>
              <p:nvPr/>
            </p:nvSpPr>
            <p:spPr bwMode="auto">
              <a:xfrm>
                <a:off x="353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8" name="Line 1687"/>
              <p:cNvSpPr>
                <a:spLocks noChangeShapeType="1"/>
              </p:cNvSpPr>
              <p:nvPr/>
            </p:nvSpPr>
            <p:spPr bwMode="auto">
              <a:xfrm>
                <a:off x="357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89" name="Line 1688"/>
              <p:cNvSpPr>
                <a:spLocks noChangeShapeType="1"/>
              </p:cNvSpPr>
              <p:nvPr/>
            </p:nvSpPr>
            <p:spPr bwMode="auto">
              <a:xfrm>
                <a:off x="360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0" name="Line 1689"/>
              <p:cNvSpPr>
                <a:spLocks noChangeShapeType="1"/>
              </p:cNvSpPr>
              <p:nvPr/>
            </p:nvSpPr>
            <p:spPr bwMode="auto">
              <a:xfrm>
                <a:off x="364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1" name="Line 1690"/>
              <p:cNvSpPr>
                <a:spLocks noChangeShapeType="1"/>
              </p:cNvSpPr>
              <p:nvPr/>
            </p:nvSpPr>
            <p:spPr bwMode="auto">
              <a:xfrm>
                <a:off x="367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2" name="Line 1691"/>
              <p:cNvSpPr>
                <a:spLocks noChangeShapeType="1"/>
              </p:cNvSpPr>
              <p:nvPr/>
            </p:nvSpPr>
            <p:spPr bwMode="auto">
              <a:xfrm>
                <a:off x="371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3" name="Line 1692"/>
              <p:cNvSpPr>
                <a:spLocks noChangeShapeType="1"/>
              </p:cNvSpPr>
              <p:nvPr/>
            </p:nvSpPr>
            <p:spPr bwMode="auto">
              <a:xfrm>
                <a:off x="375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4" name="Line 1693"/>
              <p:cNvSpPr>
                <a:spLocks noChangeShapeType="1"/>
              </p:cNvSpPr>
              <p:nvPr/>
            </p:nvSpPr>
            <p:spPr bwMode="auto">
              <a:xfrm>
                <a:off x="378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5" name="Line 1694"/>
              <p:cNvSpPr>
                <a:spLocks noChangeShapeType="1"/>
              </p:cNvSpPr>
              <p:nvPr/>
            </p:nvSpPr>
            <p:spPr bwMode="auto">
              <a:xfrm>
                <a:off x="382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6" name="Line 1695"/>
              <p:cNvSpPr>
                <a:spLocks noChangeShapeType="1"/>
              </p:cNvSpPr>
              <p:nvPr/>
            </p:nvSpPr>
            <p:spPr bwMode="auto">
              <a:xfrm>
                <a:off x="3858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7" name="Line 1696"/>
              <p:cNvSpPr>
                <a:spLocks noChangeShapeType="1"/>
              </p:cNvSpPr>
              <p:nvPr/>
            </p:nvSpPr>
            <p:spPr bwMode="auto">
              <a:xfrm>
                <a:off x="389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8" name="Line 1697"/>
              <p:cNvSpPr>
                <a:spLocks noChangeShapeType="1"/>
              </p:cNvSpPr>
              <p:nvPr/>
            </p:nvSpPr>
            <p:spPr bwMode="auto">
              <a:xfrm>
                <a:off x="393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99" name="Line 1698"/>
              <p:cNvSpPr>
                <a:spLocks noChangeShapeType="1"/>
              </p:cNvSpPr>
              <p:nvPr/>
            </p:nvSpPr>
            <p:spPr bwMode="auto">
              <a:xfrm>
                <a:off x="396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0" name="Line 1699"/>
              <p:cNvSpPr>
                <a:spLocks noChangeShapeType="1"/>
              </p:cNvSpPr>
              <p:nvPr/>
            </p:nvSpPr>
            <p:spPr bwMode="auto">
              <a:xfrm>
                <a:off x="400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1" name="Line 1700"/>
              <p:cNvSpPr>
                <a:spLocks noChangeShapeType="1"/>
              </p:cNvSpPr>
              <p:nvPr/>
            </p:nvSpPr>
            <p:spPr bwMode="auto">
              <a:xfrm>
                <a:off x="4037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2" name="Line 1701"/>
              <p:cNvSpPr>
                <a:spLocks noChangeShapeType="1"/>
              </p:cNvSpPr>
              <p:nvPr/>
            </p:nvSpPr>
            <p:spPr bwMode="auto">
              <a:xfrm>
                <a:off x="407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3" name="Line 1702"/>
              <p:cNvSpPr>
                <a:spLocks noChangeShapeType="1"/>
              </p:cNvSpPr>
              <p:nvPr/>
            </p:nvSpPr>
            <p:spPr bwMode="auto">
              <a:xfrm>
                <a:off x="410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4" name="Line 1703"/>
              <p:cNvSpPr>
                <a:spLocks noChangeShapeType="1"/>
              </p:cNvSpPr>
              <p:nvPr/>
            </p:nvSpPr>
            <p:spPr bwMode="auto">
              <a:xfrm>
                <a:off x="414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5" name="Line 1704"/>
              <p:cNvSpPr>
                <a:spLocks noChangeShapeType="1"/>
              </p:cNvSpPr>
              <p:nvPr/>
            </p:nvSpPr>
            <p:spPr bwMode="auto">
              <a:xfrm>
                <a:off x="418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6" name="Line 1705"/>
              <p:cNvSpPr>
                <a:spLocks noChangeShapeType="1"/>
              </p:cNvSpPr>
              <p:nvPr/>
            </p:nvSpPr>
            <p:spPr bwMode="auto">
              <a:xfrm>
                <a:off x="421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7" name="Line 1706"/>
              <p:cNvSpPr>
                <a:spLocks noChangeShapeType="1"/>
              </p:cNvSpPr>
              <p:nvPr/>
            </p:nvSpPr>
            <p:spPr bwMode="auto">
              <a:xfrm>
                <a:off x="425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8" name="Line 1707"/>
              <p:cNvSpPr>
                <a:spLocks noChangeShapeType="1"/>
              </p:cNvSpPr>
              <p:nvPr/>
            </p:nvSpPr>
            <p:spPr bwMode="auto">
              <a:xfrm>
                <a:off x="428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09" name="Line 1708"/>
              <p:cNvSpPr>
                <a:spLocks noChangeShapeType="1"/>
              </p:cNvSpPr>
              <p:nvPr/>
            </p:nvSpPr>
            <p:spPr bwMode="auto">
              <a:xfrm>
                <a:off x="432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0" name="Line 1709"/>
              <p:cNvSpPr>
                <a:spLocks noChangeShapeType="1"/>
              </p:cNvSpPr>
              <p:nvPr/>
            </p:nvSpPr>
            <p:spPr bwMode="auto">
              <a:xfrm>
                <a:off x="436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1" name="Line 1710"/>
              <p:cNvSpPr>
                <a:spLocks noChangeShapeType="1"/>
              </p:cNvSpPr>
              <p:nvPr/>
            </p:nvSpPr>
            <p:spPr bwMode="auto">
              <a:xfrm>
                <a:off x="439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2" name="Line 1711"/>
              <p:cNvSpPr>
                <a:spLocks noChangeShapeType="1"/>
              </p:cNvSpPr>
              <p:nvPr/>
            </p:nvSpPr>
            <p:spPr bwMode="auto">
              <a:xfrm>
                <a:off x="4431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3" name="Line 1712"/>
              <p:cNvSpPr>
                <a:spLocks noChangeShapeType="1"/>
              </p:cNvSpPr>
              <p:nvPr/>
            </p:nvSpPr>
            <p:spPr bwMode="auto">
              <a:xfrm>
                <a:off x="446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4" name="Line 1713"/>
              <p:cNvSpPr>
                <a:spLocks noChangeShapeType="1"/>
              </p:cNvSpPr>
              <p:nvPr/>
            </p:nvSpPr>
            <p:spPr bwMode="auto">
              <a:xfrm>
                <a:off x="450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5" name="Line 1714"/>
              <p:cNvSpPr>
                <a:spLocks noChangeShapeType="1"/>
              </p:cNvSpPr>
              <p:nvPr/>
            </p:nvSpPr>
            <p:spPr bwMode="auto">
              <a:xfrm>
                <a:off x="453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6" name="Line 1715"/>
              <p:cNvSpPr>
                <a:spLocks noChangeShapeType="1"/>
              </p:cNvSpPr>
              <p:nvPr/>
            </p:nvSpPr>
            <p:spPr bwMode="auto">
              <a:xfrm>
                <a:off x="457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7" name="Line 1716"/>
              <p:cNvSpPr>
                <a:spLocks noChangeShapeType="1"/>
              </p:cNvSpPr>
              <p:nvPr/>
            </p:nvSpPr>
            <p:spPr bwMode="auto">
              <a:xfrm>
                <a:off x="4610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8" name="Line 1717"/>
              <p:cNvSpPr>
                <a:spLocks noChangeShapeType="1"/>
              </p:cNvSpPr>
              <p:nvPr/>
            </p:nvSpPr>
            <p:spPr bwMode="auto">
              <a:xfrm>
                <a:off x="464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19" name="Line 1718"/>
              <p:cNvSpPr>
                <a:spLocks noChangeShapeType="1"/>
              </p:cNvSpPr>
              <p:nvPr/>
            </p:nvSpPr>
            <p:spPr bwMode="auto">
              <a:xfrm>
                <a:off x="468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0" name="Line 1719"/>
              <p:cNvSpPr>
                <a:spLocks noChangeShapeType="1"/>
              </p:cNvSpPr>
              <p:nvPr/>
            </p:nvSpPr>
            <p:spPr bwMode="auto">
              <a:xfrm>
                <a:off x="471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1" name="Line 1720"/>
              <p:cNvSpPr>
                <a:spLocks noChangeShapeType="1"/>
              </p:cNvSpPr>
              <p:nvPr/>
            </p:nvSpPr>
            <p:spPr bwMode="auto">
              <a:xfrm>
                <a:off x="4754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2" name="Line 1721"/>
              <p:cNvSpPr>
                <a:spLocks noChangeShapeType="1"/>
              </p:cNvSpPr>
              <p:nvPr/>
            </p:nvSpPr>
            <p:spPr bwMode="auto">
              <a:xfrm>
                <a:off x="479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3" name="Line 1722"/>
              <p:cNvSpPr>
                <a:spLocks noChangeShapeType="1"/>
              </p:cNvSpPr>
              <p:nvPr/>
            </p:nvSpPr>
            <p:spPr bwMode="auto">
              <a:xfrm>
                <a:off x="4825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4" name="Line 1723"/>
              <p:cNvSpPr>
                <a:spLocks noChangeShapeType="1"/>
              </p:cNvSpPr>
              <p:nvPr/>
            </p:nvSpPr>
            <p:spPr bwMode="auto">
              <a:xfrm>
                <a:off x="486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5" name="Line 1724"/>
              <p:cNvSpPr>
                <a:spLocks noChangeShapeType="1"/>
              </p:cNvSpPr>
              <p:nvPr/>
            </p:nvSpPr>
            <p:spPr bwMode="auto">
              <a:xfrm>
                <a:off x="489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6" name="Line 1725"/>
              <p:cNvSpPr>
                <a:spLocks noChangeShapeType="1"/>
              </p:cNvSpPr>
              <p:nvPr/>
            </p:nvSpPr>
            <p:spPr bwMode="auto">
              <a:xfrm>
                <a:off x="4933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7" name="Line 1726"/>
              <p:cNvSpPr>
                <a:spLocks noChangeShapeType="1"/>
              </p:cNvSpPr>
              <p:nvPr/>
            </p:nvSpPr>
            <p:spPr bwMode="auto">
              <a:xfrm>
                <a:off x="496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8" name="Line 1727"/>
              <p:cNvSpPr>
                <a:spLocks noChangeShapeType="1"/>
              </p:cNvSpPr>
              <p:nvPr/>
            </p:nvSpPr>
            <p:spPr bwMode="auto">
              <a:xfrm>
                <a:off x="5004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29" name="Line 1728"/>
              <p:cNvSpPr>
                <a:spLocks noChangeShapeType="1"/>
              </p:cNvSpPr>
              <p:nvPr/>
            </p:nvSpPr>
            <p:spPr bwMode="auto">
              <a:xfrm>
                <a:off x="5040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0" name="Line 1729"/>
              <p:cNvSpPr>
                <a:spLocks noChangeShapeType="1"/>
              </p:cNvSpPr>
              <p:nvPr/>
            </p:nvSpPr>
            <p:spPr bwMode="auto">
              <a:xfrm>
                <a:off x="5076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1" name="Line 1730"/>
              <p:cNvSpPr>
                <a:spLocks noChangeShapeType="1"/>
              </p:cNvSpPr>
              <p:nvPr/>
            </p:nvSpPr>
            <p:spPr bwMode="auto">
              <a:xfrm>
                <a:off x="5112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2" name="Line 1731"/>
              <p:cNvSpPr>
                <a:spLocks noChangeShapeType="1"/>
              </p:cNvSpPr>
              <p:nvPr/>
            </p:nvSpPr>
            <p:spPr bwMode="auto">
              <a:xfrm>
                <a:off x="5148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3" name="Line 1732"/>
              <p:cNvSpPr>
                <a:spLocks noChangeShapeType="1"/>
              </p:cNvSpPr>
              <p:nvPr/>
            </p:nvSpPr>
            <p:spPr bwMode="auto">
              <a:xfrm>
                <a:off x="5184" y="1926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4" name="Line 1733"/>
              <p:cNvSpPr>
                <a:spLocks noChangeShapeType="1"/>
              </p:cNvSpPr>
              <p:nvPr/>
            </p:nvSpPr>
            <p:spPr bwMode="auto">
              <a:xfrm>
                <a:off x="5219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5" name="Line 1734"/>
              <p:cNvSpPr>
                <a:spLocks noChangeShapeType="1"/>
              </p:cNvSpPr>
              <p:nvPr/>
            </p:nvSpPr>
            <p:spPr bwMode="auto">
              <a:xfrm>
                <a:off x="5255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6" name="Line 1735"/>
              <p:cNvSpPr>
                <a:spLocks noChangeShapeType="1"/>
              </p:cNvSpPr>
              <p:nvPr/>
            </p:nvSpPr>
            <p:spPr bwMode="auto">
              <a:xfrm>
                <a:off x="5291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7" name="Line 1736"/>
              <p:cNvSpPr>
                <a:spLocks noChangeShapeType="1"/>
              </p:cNvSpPr>
              <p:nvPr/>
            </p:nvSpPr>
            <p:spPr bwMode="auto">
              <a:xfrm>
                <a:off x="5327" y="192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8" name="Line 1737"/>
              <p:cNvSpPr>
                <a:spLocks noChangeShapeType="1"/>
              </p:cNvSpPr>
              <p:nvPr/>
            </p:nvSpPr>
            <p:spPr bwMode="auto">
              <a:xfrm>
                <a:off x="5362" y="192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39" name="Line 1738"/>
              <p:cNvSpPr>
                <a:spLocks noChangeShapeType="1"/>
              </p:cNvSpPr>
              <p:nvPr/>
            </p:nvSpPr>
            <p:spPr bwMode="auto">
              <a:xfrm>
                <a:off x="5398" y="1926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0" name="Line 1739"/>
              <p:cNvSpPr>
                <a:spLocks noChangeShapeType="1"/>
              </p:cNvSpPr>
              <p:nvPr/>
            </p:nvSpPr>
            <p:spPr bwMode="auto">
              <a:xfrm>
                <a:off x="74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1" name="Line 1740"/>
              <p:cNvSpPr>
                <a:spLocks noChangeShapeType="1"/>
              </p:cNvSpPr>
              <p:nvPr/>
            </p:nvSpPr>
            <p:spPr bwMode="auto">
              <a:xfrm>
                <a:off x="77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2" name="Line 1741"/>
              <p:cNvSpPr>
                <a:spLocks noChangeShapeType="1"/>
              </p:cNvSpPr>
              <p:nvPr/>
            </p:nvSpPr>
            <p:spPr bwMode="auto">
              <a:xfrm>
                <a:off x="81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3" name="Line 1742"/>
              <p:cNvSpPr>
                <a:spLocks noChangeShapeType="1"/>
              </p:cNvSpPr>
              <p:nvPr/>
            </p:nvSpPr>
            <p:spPr bwMode="auto">
              <a:xfrm>
                <a:off x="85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4" name="Line 1743"/>
              <p:cNvSpPr>
                <a:spLocks noChangeShapeType="1"/>
              </p:cNvSpPr>
              <p:nvPr/>
            </p:nvSpPr>
            <p:spPr bwMode="auto">
              <a:xfrm>
                <a:off x="88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5" name="Line 1744"/>
              <p:cNvSpPr>
                <a:spLocks noChangeShapeType="1"/>
              </p:cNvSpPr>
              <p:nvPr/>
            </p:nvSpPr>
            <p:spPr bwMode="auto">
              <a:xfrm>
                <a:off x="92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6" name="Line 1745"/>
              <p:cNvSpPr>
                <a:spLocks noChangeShapeType="1"/>
              </p:cNvSpPr>
              <p:nvPr/>
            </p:nvSpPr>
            <p:spPr bwMode="auto">
              <a:xfrm>
                <a:off x="95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7" name="Line 1746"/>
              <p:cNvSpPr>
                <a:spLocks noChangeShapeType="1"/>
              </p:cNvSpPr>
              <p:nvPr/>
            </p:nvSpPr>
            <p:spPr bwMode="auto">
              <a:xfrm>
                <a:off x="99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8" name="Line 1747"/>
              <p:cNvSpPr>
                <a:spLocks noChangeShapeType="1"/>
              </p:cNvSpPr>
              <p:nvPr/>
            </p:nvSpPr>
            <p:spPr bwMode="auto">
              <a:xfrm>
                <a:off x="1029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49" name="Line 1748"/>
              <p:cNvSpPr>
                <a:spLocks noChangeShapeType="1"/>
              </p:cNvSpPr>
              <p:nvPr/>
            </p:nvSpPr>
            <p:spPr bwMode="auto">
              <a:xfrm>
                <a:off x="106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0" name="Line 1749"/>
              <p:cNvSpPr>
                <a:spLocks noChangeShapeType="1"/>
              </p:cNvSpPr>
              <p:nvPr/>
            </p:nvSpPr>
            <p:spPr bwMode="auto">
              <a:xfrm>
                <a:off x="110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1" name="Line 1750"/>
              <p:cNvSpPr>
                <a:spLocks noChangeShapeType="1"/>
              </p:cNvSpPr>
              <p:nvPr/>
            </p:nvSpPr>
            <p:spPr bwMode="auto">
              <a:xfrm>
                <a:off x="113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2" name="Line 1751"/>
              <p:cNvSpPr>
                <a:spLocks noChangeShapeType="1"/>
              </p:cNvSpPr>
              <p:nvPr/>
            </p:nvSpPr>
            <p:spPr bwMode="auto">
              <a:xfrm>
                <a:off x="117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3" name="Line 1752"/>
              <p:cNvSpPr>
                <a:spLocks noChangeShapeType="1"/>
              </p:cNvSpPr>
              <p:nvPr/>
            </p:nvSpPr>
            <p:spPr bwMode="auto">
              <a:xfrm>
                <a:off x="1208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4" name="Line 1753"/>
              <p:cNvSpPr>
                <a:spLocks noChangeShapeType="1"/>
              </p:cNvSpPr>
              <p:nvPr/>
            </p:nvSpPr>
            <p:spPr bwMode="auto">
              <a:xfrm>
                <a:off x="124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5" name="Line 1754"/>
              <p:cNvSpPr>
                <a:spLocks noChangeShapeType="1"/>
              </p:cNvSpPr>
              <p:nvPr/>
            </p:nvSpPr>
            <p:spPr bwMode="auto">
              <a:xfrm>
                <a:off x="128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6" name="Line 1755"/>
              <p:cNvSpPr>
                <a:spLocks noChangeShapeType="1"/>
              </p:cNvSpPr>
              <p:nvPr/>
            </p:nvSpPr>
            <p:spPr bwMode="auto">
              <a:xfrm>
                <a:off x="131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7" name="Line 1756"/>
              <p:cNvSpPr>
                <a:spLocks noChangeShapeType="1"/>
              </p:cNvSpPr>
              <p:nvPr/>
            </p:nvSpPr>
            <p:spPr bwMode="auto">
              <a:xfrm>
                <a:off x="135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8" name="Line 1757"/>
              <p:cNvSpPr>
                <a:spLocks noChangeShapeType="1"/>
              </p:cNvSpPr>
              <p:nvPr/>
            </p:nvSpPr>
            <p:spPr bwMode="auto">
              <a:xfrm>
                <a:off x="138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59" name="Line 1758"/>
              <p:cNvSpPr>
                <a:spLocks noChangeShapeType="1"/>
              </p:cNvSpPr>
              <p:nvPr/>
            </p:nvSpPr>
            <p:spPr bwMode="auto">
              <a:xfrm>
                <a:off x="1423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0" name="Line 1759"/>
              <p:cNvSpPr>
                <a:spLocks noChangeShapeType="1"/>
              </p:cNvSpPr>
              <p:nvPr/>
            </p:nvSpPr>
            <p:spPr bwMode="auto">
              <a:xfrm>
                <a:off x="145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1" name="Line 1760"/>
              <p:cNvSpPr>
                <a:spLocks noChangeShapeType="1"/>
              </p:cNvSpPr>
              <p:nvPr/>
            </p:nvSpPr>
            <p:spPr bwMode="auto">
              <a:xfrm>
                <a:off x="149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2" name="Line 1761"/>
              <p:cNvSpPr>
                <a:spLocks noChangeShapeType="1"/>
              </p:cNvSpPr>
              <p:nvPr/>
            </p:nvSpPr>
            <p:spPr bwMode="auto">
              <a:xfrm>
                <a:off x="153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3" name="Line 1762"/>
              <p:cNvSpPr>
                <a:spLocks noChangeShapeType="1"/>
              </p:cNvSpPr>
              <p:nvPr/>
            </p:nvSpPr>
            <p:spPr bwMode="auto">
              <a:xfrm>
                <a:off x="156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4" name="Line 1763"/>
              <p:cNvSpPr>
                <a:spLocks noChangeShapeType="1"/>
              </p:cNvSpPr>
              <p:nvPr/>
            </p:nvSpPr>
            <p:spPr bwMode="auto">
              <a:xfrm>
                <a:off x="1602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5" name="Line 1764"/>
              <p:cNvSpPr>
                <a:spLocks noChangeShapeType="1"/>
              </p:cNvSpPr>
              <p:nvPr/>
            </p:nvSpPr>
            <p:spPr bwMode="auto">
              <a:xfrm>
                <a:off x="163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6" name="Line 1765"/>
              <p:cNvSpPr>
                <a:spLocks noChangeShapeType="1"/>
              </p:cNvSpPr>
              <p:nvPr/>
            </p:nvSpPr>
            <p:spPr bwMode="auto">
              <a:xfrm>
                <a:off x="167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7" name="Line 1766"/>
              <p:cNvSpPr>
                <a:spLocks noChangeShapeType="1"/>
              </p:cNvSpPr>
              <p:nvPr/>
            </p:nvSpPr>
            <p:spPr bwMode="auto">
              <a:xfrm>
                <a:off x="171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8" name="Line 1767"/>
              <p:cNvSpPr>
                <a:spLocks noChangeShapeType="1"/>
              </p:cNvSpPr>
              <p:nvPr/>
            </p:nvSpPr>
            <p:spPr bwMode="auto">
              <a:xfrm>
                <a:off x="174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69" name="Line 1768"/>
              <p:cNvSpPr>
                <a:spLocks noChangeShapeType="1"/>
              </p:cNvSpPr>
              <p:nvPr/>
            </p:nvSpPr>
            <p:spPr bwMode="auto">
              <a:xfrm>
                <a:off x="178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0" name="Line 1769"/>
              <p:cNvSpPr>
                <a:spLocks noChangeShapeType="1"/>
              </p:cNvSpPr>
              <p:nvPr/>
            </p:nvSpPr>
            <p:spPr bwMode="auto">
              <a:xfrm>
                <a:off x="181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1" name="Line 1770"/>
              <p:cNvSpPr>
                <a:spLocks noChangeShapeType="1"/>
              </p:cNvSpPr>
              <p:nvPr/>
            </p:nvSpPr>
            <p:spPr bwMode="auto">
              <a:xfrm>
                <a:off x="185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2" name="Line 1771"/>
              <p:cNvSpPr>
                <a:spLocks noChangeShapeType="1"/>
              </p:cNvSpPr>
              <p:nvPr/>
            </p:nvSpPr>
            <p:spPr bwMode="auto">
              <a:xfrm>
                <a:off x="188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3" name="Line 1772"/>
              <p:cNvSpPr>
                <a:spLocks noChangeShapeType="1"/>
              </p:cNvSpPr>
              <p:nvPr/>
            </p:nvSpPr>
            <p:spPr bwMode="auto">
              <a:xfrm>
                <a:off x="192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4" name="Line 1773"/>
              <p:cNvSpPr>
                <a:spLocks noChangeShapeType="1"/>
              </p:cNvSpPr>
              <p:nvPr/>
            </p:nvSpPr>
            <p:spPr bwMode="auto">
              <a:xfrm>
                <a:off x="1960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5" name="Line 1774"/>
              <p:cNvSpPr>
                <a:spLocks noChangeShapeType="1"/>
              </p:cNvSpPr>
              <p:nvPr/>
            </p:nvSpPr>
            <p:spPr bwMode="auto">
              <a:xfrm>
                <a:off x="199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6" name="Line 1775"/>
              <p:cNvSpPr>
                <a:spLocks noChangeShapeType="1"/>
              </p:cNvSpPr>
              <p:nvPr/>
            </p:nvSpPr>
            <p:spPr bwMode="auto">
              <a:xfrm>
                <a:off x="203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7" name="Line 1776"/>
              <p:cNvSpPr>
                <a:spLocks noChangeShapeType="1"/>
              </p:cNvSpPr>
              <p:nvPr/>
            </p:nvSpPr>
            <p:spPr bwMode="auto">
              <a:xfrm>
                <a:off x="206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8" name="Line 1777"/>
              <p:cNvSpPr>
                <a:spLocks noChangeShapeType="1"/>
              </p:cNvSpPr>
              <p:nvPr/>
            </p:nvSpPr>
            <p:spPr bwMode="auto">
              <a:xfrm>
                <a:off x="210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79" name="Line 1778"/>
              <p:cNvSpPr>
                <a:spLocks noChangeShapeType="1"/>
              </p:cNvSpPr>
              <p:nvPr/>
            </p:nvSpPr>
            <p:spPr bwMode="auto">
              <a:xfrm>
                <a:off x="2139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0" name="Line 1779"/>
              <p:cNvSpPr>
                <a:spLocks noChangeShapeType="1"/>
              </p:cNvSpPr>
              <p:nvPr/>
            </p:nvSpPr>
            <p:spPr bwMode="auto">
              <a:xfrm>
                <a:off x="217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1" name="Line 1780"/>
              <p:cNvSpPr>
                <a:spLocks noChangeShapeType="1"/>
              </p:cNvSpPr>
              <p:nvPr/>
            </p:nvSpPr>
            <p:spPr bwMode="auto">
              <a:xfrm>
                <a:off x="221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2" name="Line 1781"/>
              <p:cNvSpPr>
                <a:spLocks noChangeShapeType="1"/>
              </p:cNvSpPr>
              <p:nvPr/>
            </p:nvSpPr>
            <p:spPr bwMode="auto">
              <a:xfrm>
                <a:off x="224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3" name="Line 1782"/>
              <p:cNvSpPr>
                <a:spLocks noChangeShapeType="1"/>
              </p:cNvSpPr>
              <p:nvPr/>
            </p:nvSpPr>
            <p:spPr bwMode="auto">
              <a:xfrm>
                <a:off x="228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4" name="Line 1783"/>
              <p:cNvSpPr>
                <a:spLocks noChangeShapeType="1"/>
              </p:cNvSpPr>
              <p:nvPr/>
            </p:nvSpPr>
            <p:spPr bwMode="auto">
              <a:xfrm>
                <a:off x="231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5" name="Line 1784"/>
              <p:cNvSpPr>
                <a:spLocks noChangeShapeType="1"/>
              </p:cNvSpPr>
              <p:nvPr/>
            </p:nvSpPr>
            <p:spPr bwMode="auto">
              <a:xfrm>
                <a:off x="2354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6" name="Line 1785"/>
              <p:cNvSpPr>
                <a:spLocks noChangeShapeType="1"/>
              </p:cNvSpPr>
              <p:nvPr/>
            </p:nvSpPr>
            <p:spPr bwMode="auto">
              <a:xfrm>
                <a:off x="239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7" name="Line 1786"/>
              <p:cNvSpPr>
                <a:spLocks noChangeShapeType="1"/>
              </p:cNvSpPr>
              <p:nvPr/>
            </p:nvSpPr>
            <p:spPr bwMode="auto">
              <a:xfrm>
                <a:off x="242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8" name="Line 1787"/>
              <p:cNvSpPr>
                <a:spLocks noChangeShapeType="1"/>
              </p:cNvSpPr>
              <p:nvPr/>
            </p:nvSpPr>
            <p:spPr bwMode="auto">
              <a:xfrm>
                <a:off x="246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89" name="Line 1788"/>
              <p:cNvSpPr>
                <a:spLocks noChangeShapeType="1"/>
              </p:cNvSpPr>
              <p:nvPr/>
            </p:nvSpPr>
            <p:spPr bwMode="auto">
              <a:xfrm>
                <a:off x="249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0" name="Line 1789"/>
              <p:cNvSpPr>
                <a:spLocks noChangeShapeType="1"/>
              </p:cNvSpPr>
              <p:nvPr/>
            </p:nvSpPr>
            <p:spPr bwMode="auto">
              <a:xfrm>
                <a:off x="2533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1" name="Line 1790"/>
              <p:cNvSpPr>
                <a:spLocks noChangeShapeType="1"/>
              </p:cNvSpPr>
              <p:nvPr/>
            </p:nvSpPr>
            <p:spPr bwMode="auto">
              <a:xfrm>
                <a:off x="256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2" name="Line 1791"/>
              <p:cNvSpPr>
                <a:spLocks noChangeShapeType="1"/>
              </p:cNvSpPr>
              <p:nvPr/>
            </p:nvSpPr>
            <p:spPr bwMode="auto">
              <a:xfrm>
                <a:off x="260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3" name="Line 1792"/>
              <p:cNvSpPr>
                <a:spLocks noChangeShapeType="1"/>
              </p:cNvSpPr>
              <p:nvPr/>
            </p:nvSpPr>
            <p:spPr bwMode="auto">
              <a:xfrm>
                <a:off x="264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4" name="Line 1793"/>
              <p:cNvSpPr>
                <a:spLocks noChangeShapeType="1"/>
              </p:cNvSpPr>
              <p:nvPr/>
            </p:nvSpPr>
            <p:spPr bwMode="auto">
              <a:xfrm>
                <a:off x="267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5" name="Line 1794"/>
              <p:cNvSpPr>
                <a:spLocks noChangeShapeType="1"/>
              </p:cNvSpPr>
              <p:nvPr/>
            </p:nvSpPr>
            <p:spPr bwMode="auto">
              <a:xfrm>
                <a:off x="271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6" name="Line 1795"/>
              <p:cNvSpPr>
                <a:spLocks noChangeShapeType="1"/>
              </p:cNvSpPr>
              <p:nvPr/>
            </p:nvSpPr>
            <p:spPr bwMode="auto">
              <a:xfrm>
                <a:off x="274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7" name="Line 1796"/>
              <p:cNvSpPr>
                <a:spLocks noChangeShapeType="1"/>
              </p:cNvSpPr>
              <p:nvPr/>
            </p:nvSpPr>
            <p:spPr bwMode="auto">
              <a:xfrm>
                <a:off x="278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8" name="Line 1797"/>
              <p:cNvSpPr>
                <a:spLocks noChangeShapeType="1"/>
              </p:cNvSpPr>
              <p:nvPr/>
            </p:nvSpPr>
            <p:spPr bwMode="auto">
              <a:xfrm>
                <a:off x="282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99" name="Line 1798"/>
              <p:cNvSpPr>
                <a:spLocks noChangeShapeType="1"/>
              </p:cNvSpPr>
              <p:nvPr/>
            </p:nvSpPr>
            <p:spPr bwMode="auto">
              <a:xfrm>
                <a:off x="285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0" name="Line 1799"/>
              <p:cNvSpPr>
                <a:spLocks noChangeShapeType="1"/>
              </p:cNvSpPr>
              <p:nvPr/>
            </p:nvSpPr>
            <p:spPr bwMode="auto">
              <a:xfrm>
                <a:off x="289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1" name="Line 1800"/>
              <p:cNvSpPr>
                <a:spLocks noChangeShapeType="1"/>
              </p:cNvSpPr>
              <p:nvPr/>
            </p:nvSpPr>
            <p:spPr bwMode="auto">
              <a:xfrm>
                <a:off x="2927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2" name="Line 1801"/>
              <p:cNvSpPr>
                <a:spLocks noChangeShapeType="1"/>
              </p:cNvSpPr>
              <p:nvPr/>
            </p:nvSpPr>
            <p:spPr bwMode="auto">
              <a:xfrm>
                <a:off x="296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3" name="Line 1802"/>
              <p:cNvSpPr>
                <a:spLocks noChangeShapeType="1"/>
              </p:cNvSpPr>
              <p:nvPr/>
            </p:nvSpPr>
            <p:spPr bwMode="auto">
              <a:xfrm>
                <a:off x="299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4" name="Line 1803"/>
              <p:cNvSpPr>
                <a:spLocks noChangeShapeType="1"/>
              </p:cNvSpPr>
              <p:nvPr/>
            </p:nvSpPr>
            <p:spPr bwMode="auto">
              <a:xfrm>
                <a:off x="303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5" name="Line 1804"/>
              <p:cNvSpPr>
                <a:spLocks noChangeShapeType="1"/>
              </p:cNvSpPr>
              <p:nvPr/>
            </p:nvSpPr>
            <p:spPr bwMode="auto">
              <a:xfrm>
                <a:off x="307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6" name="Line 1805"/>
              <p:cNvSpPr>
                <a:spLocks noChangeShapeType="1"/>
              </p:cNvSpPr>
              <p:nvPr/>
            </p:nvSpPr>
            <p:spPr bwMode="auto">
              <a:xfrm>
                <a:off x="3106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7" name="Line 1806"/>
              <p:cNvSpPr>
                <a:spLocks noChangeShapeType="1"/>
              </p:cNvSpPr>
              <p:nvPr/>
            </p:nvSpPr>
            <p:spPr bwMode="auto">
              <a:xfrm>
                <a:off x="314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8" name="Line 1807"/>
              <p:cNvSpPr>
                <a:spLocks noChangeShapeType="1"/>
              </p:cNvSpPr>
              <p:nvPr/>
            </p:nvSpPr>
            <p:spPr bwMode="auto">
              <a:xfrm>
                <a:off x="317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09" name="Line 1808"/>
              <p:cNvSpPr>
                <a:spLocks noChangeShapeType="1"/>
              </p:cNvSpPr>
              <p:nvPr/>
            </p:nvSpPr>
            <p:spPr bwMode="auto">
              <a:xfrm>
                <a:off x="321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0" name="Line 1809"/>
              <p:cNvSpPr>
                <a:spLocks noChangeShapeType="1"/>
              </p:cNvSpPr>
              <p:nvPr/>
            </p:nvSpPr>
            <p:spPr bwMode="auto">
              <a:xfrm>
                <a:off x="325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1" name="Line 1810"/>
              <p:cNvSpPr>
                <a:spLocks noChangeShapeType="1"/>
              </p:cNvSpPr>
              <p:nvPr/>
            </p:nvSpPr>
            <p:spPr bwMode="auto">
              <a:xfrm>
                <a:off x="328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2" name="Line 1811"/>
              <p:cNvSpPr>
                <a:spLocks noChangeShapeType="1"/>
              </p:cNvSpPr>
              <p:nvPr/>
            </p:nvSpPr>
            <p:spPr bwMode="auto">
              <a:xfrm>
                <a:off x="332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13" name="Line 1812"/>
              <p:cNvSpPr>
                <a:spLocks noChangeShapeType="1"/>
              </p:cNvSpPr>
              <p:nvPr/>
            </p:nvSpPr>
            <p:spPr bwMode="auto">
              <a:xfrm>
                <a:off x="335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59" name="Group 2014"/>
            <p:cNvGrpSpPr>
              <a:grpSpLocks/>
            </p:cNvGrpSpPr>
            <p:nvPr/>
          </p:nvGrpSpPr>
          <p:grpSpPr bwMode="auto">
            <a:xfrm>
              <a:off x="743" y="1568"/>
              <a:ext cx="4660" cy="238"/>
              <a:chOff x="743" y="1568"/>
              <a:chExt cx="4660" cy="238"/>
            </a:xfrm>
          </p:grpSpPr>
          <p:sp>
            <p:nvSpPr>
              <p:cNvPr id="125414" name="Line 1814"/>
              <p:cNvSpPr>
                <a:spLocks noChangeShapeType="1"/>
              </p:cNvSpPr>
              <p:nvPr/>
            </p:nvSpPr>
            <p:spPr bwMode="auto">
              <a:xfrm>
                <a:off x="339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5" name="Line 1815"/>
              <p:cNvSpPr>
                <a:spLocks noChangeShapeType="1"/>
              </p:cNvSpPr>
              <p:nvPr/>
            </p:nvSpPr>
            <p:spPr bwMode="auto">
              <a:xfrm>
                <a:off x="342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6" name="Line 1816"/>
              <p:cNvSpPr>
                <a:spLocks noChangeShapeType="1"/>
              </p:cNvSpPr>
              <p:nvPr/>
            </p:nvSpPr>
            <p:spPr bwMode="auto">
              <a:xfrm>
                <a:off x="346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7" name="Line 1817"/>
              <p:cNvSpPr>
                <a:spLocks noChangeShapeType="1"/>
              </p:cNvSpPr>
              <p:nvPr/>
            </p:nvSpPr>
            <p:spPr bwMode="auto">
              <a:xfrm>
                <a:off x="350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8" name="Line 1818"/>
              <p:cNvSpPr>
                <a:spLocks noChangeShapeType="1"/>
              </p:cNvSpPr>
              <p:nvPr/>
            </p:nvSpPr>
            <p:spPr bwMode="auto">
              <a:xfrm>
                <a:off x="353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9" name="Line 1819"/>
              <p:cNvSpPr>
                <a:spLocks noChangeShapeType="1"/>
              </p:cNvSpPr>
              <p:nvPr/>
            </p:nvSpPr>
            <p:spPr bwMode="auto">
              <a:xfrm>
                <a:off x="357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0" name="Line 1820"/>
              <p:cNvSpPr>
                <a:spLocks noChangeShapeType="1"/>
              </p:cNvSpPr>
              <p:nvPr/>
            </p:nvSpPr>
            <p:spPr bwMode="auto">
              <a:xfrm>
                <a:off x="360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1" name="Line 1821"/>
              <p:cNvSpPr>
                <a:spLocks noChangeShapeType="1"/>
              </p:cNvSpPr>
              <p:nvPr/>
            </p:nvSpPr>
            <p:spPr bwMode="auto">
              <a:xfrm>
                <a:off x="364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2" name="Line 1822"/>
              <p:cNvSpPr>
                <a:spLocks noChangeShapeType="1"/>
              </p:cNvSpPr>
              <p:nvPr/>
            </p:nvSpPr>
            <p:spPr bwMode="auto">
              <a:xfrm>
                <a:off x="367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3" name="Line 1823"/>
              <p:cNvSpPr>
                <a:spLocks noChangeShapeType="1"/>
              </p:cNvSpPr>
              <p:nvPr/>
            </p:nvSpPr>
            <p:spPr bwMode="auto">
              <a:xfrm>
                <a:off x="371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4" name="Line 1824"/>
              <p:cNvSpPr>
                <a:spLocks noChangeShapeType="1"/>
              </p:cNvSpPr>
              <p:nvPr/>
            </p:nvSpPr>
            <p:spPr bwMode="auto">
              <a:xfrm>
                <a:off x="375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5" name="Line 1825"/>
              <p:cNvSpPr>
                <a:spLocks noChangeShapeType="1"/>
              </p:cNvSpPr>
              <p:nvPr/>
            </p:nvSpPr>
            <p:spPr bwMode="auto">
              <a:xfrm>
                <a:off x="378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6" name="Line 1826"/>
              <p:cNvSpPr>
                <a:spLocks noChangeShapeType="1"/>
              </p:cNvSpPr>
              <p:nvPr/>
            </p:nvSpPr>
            <p:spPr bwMode="auto">
              <a:xfrm>
                <a:off x="382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7" name="Line 1827"/>
              <p:cNvSpPr>
                <a:spLocks noChangeShapeType="1"/>
              </p:cNvSpPr>
              <p:nvPr/>
            </p:nvSpPr>
            <p:spPr bwMode="auto">
              <a:xfrm>
                <a:off x="3858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8" name="Line 1828"/>
              <p:cNvSpPr>
                <a:spLocks noChangeShapeType="1"/>
              </p:cNvSpPr>
              <p:nvPr/>
            </p:nvSpPr>
            <p:spPr bwMode="auto">
              <a:xfrm>
                <a:off x="389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29" name="Line 1829"/>
              <p:cNvSpPr>
                <a:spLocks noChangeShapeType="1"/>
              </p:cNvSpPr>
              <p:nvPr/>
            </p:nvSpPr>
            <p:spPr bwMode="auto">
              <a:xfrm>
                <a:off x="393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0" name="Line 1830"/>
              <p:cNvSpPr>
                <a:spLocks noChangeShapeType="1"/>
              </p:cNvSpPr>
              <p:nvPr/>
            </p:nvSpPr>
            <p:spPr bwMode="auto">
              <a:xfrm>
                <a:off x="396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1" name="Line 1831"/>
              <p:cNvSpPr>
                <a:spLocks noChangeShapeType="1"/>
              </p:cNvSpPr>
              <p:nvPr/>
            </p:nvSpPr>
            <p:spPr bwMode="auto">
              <a:xfrm>
                <a:off x="400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2" name="Line 1832"/>
              <p:cNvSpPr>
                <a:spLocks noChangeShapeType="1"/>
              </p:cNvSpPr>
              <p:nvPr/>
            </p:nvSpPr>
            <p:spPr bwMode="auto">
              <a:xfrm>
                <a:off x="4037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3" name="Line 1833"/>
              <p:cNvSpPr>
                <a:spLocks noChangeShapeType="1"/>
              </p:cNvSpPr>
              <p:nvPr/>
            </p:nvSpPr>
            <p:spPr bwMode="auto">
              <a:xfrm>
                <a:off x="407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4" name="Line 1834"/>
              <p:cNvSpPr>
                <a:spLocks noChangeShapeType="1"/>
              </p:cNvSpPr>
              <p:nvPr/>
            </p:nvSpPr>
            <p:spPr bwMode="auto">
              <a:xfrm>
                <a:off x="410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5" name="Line 1835"/>
              <p:cNvSpPr>
                <a:spLocks noChangeShapeType="1"/>
              </p:cNvSpPr>
              <p:nvPr/>
            </p:nvSpPr>
            <p:spPr bwMode="auto">
              <a:xfrm>
                <a:off x="414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6" name="Line 1836"/>
              <p:cNvSpPr>
                <a:spLocks noChangeShapeType="1"/>
              </p:cNvSpPr>
              <p:nvPr/>
            </p:nvSpPr>
            <p:spPr bwMode="auto">
              <a:xfrm>
                <a:off x="418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7" name="Line 1837"/>
              <p:cNvSpPr>
                <a:spLocks noChangeShapeType="1"/>
              </p:cNvSpPr>
              <p:nvPr/>
            </p:nvSpPr>
            <p:spPr bwMode="auto">
              <a:xfrm>
                <a:off x="421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8" name="Line 1838"/>
              <p:cNvSpPr>
                <a:spLocks noChangeShapeType="1"/>
              </p:cNvSpPr>
              <p:nvPr/>
            </p:nvSpPr>
            <p:spPr bwMode="auto">
              <a:xfrm>
                <a:off x="425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39" name="Line 1839"/>
              <p:cNvSpPr>
                <a:spLocks noChangeShapeType="1"/>
              </p:cNvSpPr>
              <p:nvPr/>
            </p:nvSpPr>
            <p:spPr bwMode="auto">
              <a:xfrm>
                <a:off x="428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0" name="Line 1840"/>
              <p:cNvSpPr>
                <a:spLocks noChangeShapeType="1"/>
              </p:cNvSpPr>
              <p:nvPr/>
            </p:nvSpPr>
            <p:spPr bwMode="auto">
              <a:xfrm>
                <a:off x="432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1" name="Line 1841"/>
              <p:cNvSpPr>
                <a:spLocks noChangeShapeType="1"/>
              </p:cNvSpPr>
              <p:nvPr/>
            </p:nvSpPr>
            <p:spPr bwMode="auto">
              <a:xfrm>
                <a:off x="436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2" name="Line 1842"/>
              <p:cNvSpPr>
                <a:spLocks noChangeShapeType="1"/>
              </p:cNvSpPr>
              <p:nvPr/>
            </p:nvSpPr>
            <p:spPr bwMode="auto">
              <a:xfrm>
                <a:off x="439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3" name="Line 1843"/>
              <p:cNvSpPr>
                <a:spLocks noChangeShapeType="1"/>
              </p:cNvSpPr>
              <p:nvPr/>
            </p:nvSpPr>
            <p:spPr bwMode="auto">
              <a:xfrm>
                <a:off x="4431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4" name="Line 1844"/>
              <p:cNvSpPr>
                <a:spLocks noChangeShapeType="1"/>
              </p:cNvSpPr>
              <p:nvPr/>
            </p:nvSpPr>
            <p:spPr bwMode="auto">
              <a:xfrm>
                <a:off x="446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5" name="Line 1845"/>
              <p:cNvSpPr>
                <a:spLocks noChangeShapeType="1"/>
              </p:cNvSpPr>
              <p:nvPr/>
            </p:nvSpPr>
            <p:spPr bwMode="auto">
              <a:xfrm>
                <a:off x="450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6" name="Line 1846"/>
              <p:cNvSpPr>
                <a:spLocks noChangeShapeType="1"/>
              </p:cNvSpPr>
              <p:nvPr/>
            </p:nvSpPr>
            <p:spPr bwMode="auto">
              <a:xfrm>
                <a:off x="453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7" name="Line 1847"/>
              <p:cNvSpPr>
                <a:spLocks noChangeShapeType="1"/>
              </p:cNvSpPr>
              <p:nvPr/>
            </p:nvSpPr>
            <p:spPr bwMode="auto">
              <a:xfrm>
                <a:off x="457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8" name="Line 1848"/>
              <p:cNvSpPr>
                <a:spLocks noChangeShapeType="1"/>
              </p:cNvSpPr>
              <p:nvPr/>
            </p:nvSpPr>
            <p:spPr bwMode="auto">
              <a:xfrm>
                <a:off x="4610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49" name="Line 1849"/>
              <p:cNvSpPr>
                <a:spLocks noChangeShapeType="1"/>
              </p:cNvSpPr>
              <p:nvPr/>
            </p:nvSpPr>
            <p:spPr bwMode="auto">
              <a:xfrm>
                <a:off x="464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0" name="Line 1850"/>
              <p:cNvSpPr>
                <a:spLocks noChangeShapeType="1"/>
              </p:cNvSpPr>
              <p:nvPr/>
            </p:nvSpPr>
            <p:spPr bwMode="auto">
              <a:xfrm>
                <a:off x="468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1" name="Line 1851"/>
              <p:cNvSpPr>
                <a:spLocks noChangeShapeType="1"/>
              </p:cNvSpPr>
              <p:nvPr/>
            </p:nvSpPr>
            <p:spPr bwMode="auto">
              <a:xfrm>
                <a:off x="471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2" name="Line 1852"/>
              <p:cNvSpPr>
                <a:spLocks noChangeShapeType="1"/>
              </p:cNvSpPr>
              <p:nvPr/>
            </p:nvSpPr>
            <p:spPr bwMode="auto">
              <a:xfrm>
                <a:off x="4754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3" name="Line 1853"/>
              <p:cNvSpPr>
                <a:spLocks noChangeShapeType="1"/>
              </p:cNvSpPr>
              <p:nvPr/>
            </p:nvSpPr>
            <p:spPr bwMode="auto">
              <a:xfrm>
                <a:off x="479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4" name="Line 1854"/>
              <p:cNvSpPr>
                <a:spLocks noChangeShapeType="1"/>
              </p:cNvSpPr>
              <p:nvPr/>
            </p:nvSpPr>
            <p:spPr bwMode="auto">
              <a:xfrm>
                <a:off x="4825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5" name="Line 1855"/>
              <p:cNvSpPr>
                <a:spLocks noChangeShapeType="1"/>
              </p:cNvSpPr>
              <p:nvPr/>
            </p:nvSpPr>
            <p:spPr bwMode="auto">
              <a:xfrm>
                <a:off x="486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6" name="Line 1856"/>
              <p:cNvSpPr>
                <a:spLocks noChangeShapeType="1"/>
              </p:cNvSpPr>
              <p:nvPr/>
            </p:nvSpPr>
            <p:spPr bwMode="auto">
              <a:xfrm>
                <a:off x="489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7" name="Line 1857"/>
              <p:cNvSpPr>
                <a:spLocks noChangeShapeType="1"/>
              </p:cNvSpPr>
              <p:nvPr/>
            </p:nvSpPr>
            <p:spPr bwMode="auto">
              <a:xfrm>
                <a:off x="4933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8" name="Line 1858"/>
              <p:cNvSpPr>
                <a:spLocks noChangeShapeType="1"/>
              </p:cNvSpPr>
              <p:nvPr/>
            </p:nvSpPr>
            <p:spPr bwMode="auto">
              <a:xfrm>
                <a:off x="496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59" name="Line 1859"/>
              <p:cNvSpPr>
                <a:spLocks noChangeShapeType="1"/>
              </p:cNvSpPr>
              <p:nvPr/>
            </p:nvSpPr>
            <p:spPr bwMode="auto">
              <a:xfrm>
                <a:off x="5004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0" name="Line 1860"/>
              <p:cNvSpPr>
                <a:spLocks noChangeShapeType="1"/>
              </p:cNvSpPr>
              <p:nvPr/>
            </p:nvSpPr>
            <p:spPr bwMode="auto">
              <a:xfrm>
                <a:off x="5040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1" name="Line 1861"/>
              <p:cNvSpPr>
                <a:spLocks noChangeShapeType="1"/>
              </p:cNvSpPr>
              <p:nvPr/>
            </p:nvSpPr>
            <p:spPr bwMode="auto">
              <a:xfrm>
                <a:off x="5076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2" name="Line 1862"/>
              <p:cNvSpPr>
                <a:spLocks noChangeShapeType="1"/>
              </p:cNvSpPr>
              <p:nvPr/>
            </p:nvSpPr>
            <p:spPr bwMode="auto">
              <a:xfrm>
                <a:off x="5112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3" name="Line 1863"/>
              <p:cNvSpPr>
                <a:spLocks noChangeShapeType="1"/>
              </p:cNvSpPr>
              <p:nvPr/>
            </p:nvSpPr>
            <p:spPr bwMode="auto">
              <a:xfrm>
                <a:off x="5148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4" name="Line 1864"/>
              <p:cNvSpPr>
                <a:spLocks noChangeShapeType="1"/>
              </p:cNvSpPr>
              <p:nvPr/>
            </p:nvSpPr>
            <p:spPr bwMode="auto">
              <a:xfrm>
                <a:off x="5184" y="1806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5" name="Line 1865"/>
              <p:cNvSpPr>
                <a:spLocks noChangeShapeType="1"/>
              </p:cNvSpPr>
              <p:nvPr/>
            </p:nvSpPr>
            <p:spPr bwMode="auto">
              <a:xfrm>
                <a:off x="5219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6" name="Line 1866"/>
              <p:cNvSpPr>
                <a:spLocks noChangeShapeType="1"/>
              </p:cNvSpPr>
              <p:nvPr/>
            </p:nvSpPr>
            <p:spPr bwMode="auto">
              <a:xfrm>
                <a:off x="5255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7" name="Line 1867"/>
              <p:cNvSpPr>
                <a:spLocks noChangeShapeType="1"/>
              </p:cNvSpPr>
              <p:nvPr/>
            </p:nvSpPr>
            <p:spPr bwMode="auto">
              <a:xfrm>
                <a:off x="5291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8" name="Line 1868"/>
              <p:cNvSpPr>
                <a:spLocks noChangeShapeType="1"/>
              </p:cNvSpPr>
              <p:nvPr/>
            </p:nvSpPr>
            <p:spPr bwMode="auto">
              <a:xfrm>
                <a:off x="5327" y="180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69" name="Line 1869"/>
              <p:cNvSpPr>
                <a:spLocks noChangeShapeType="1"/>
              </p:cNvSpPr>
              <p:nvPr/>
            </p:nvSpPr>
            <p:spPr bwMode="auto">
              <a:xfrm>
                <a:off x="5362" y="1806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0" name="Line 1870"/>
              <p:cNvSpPr>
                <a:spLocks noChangeShapeType="1"/>
              </p:cNvSpPr>
              <p:nvPr/>
            </p:nvSpPr>
            <p:spPr bwMode="auto">
              <a:xfrm>
                <a:off x="5398" y="1806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1" name="Line 1871"/>
              <p:cNvSpPr>
                <a:spLocks noChangeShapeType="1"/>
              </p:cNvSpPr>
              <p:nvPr/>
            </p:nvSpPr>
            <p:spPr bwMode="auto">
              <a:xfrm>
                <a:off x="74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2" name="Line 1872"/>
              <p:cNvSpPr>
                <a:spLocks noChangeShapeType="1"/>
              </p:cNvSpPr>
              <p:nvPr/>
            </p:nvSpPr>
            <p:spPr bwMode="auto">
              <a:xfrm>
                <a:off x="77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3" name="Line 1873"/>
              <p:cNvSpPr>
                <a:spLocks noChangeShapeType="1"/>
              </p:cNvSpPr>
              <p:nvPr/>
            </p:nvSpPr>
            <p:spPr bwMode="auto">
              <a:xfrm>
                <a:off x="81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4" name="Line 1874"/>
              <p:cNvSpPr>
                <a:spLocks noChangeShapeType="1"/>
              </p:cNvSpPr>
              <p:nvPr/>
            </p:nvSpPr>
            <p:spPr bwMode="auto">
              <a:xfrm>
                <a:off x="85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5" name="Line 1875"/>
              <p:cNvSpPr>
                <a:spLocks noChangeShapeType="1"/>
              </p:cNvSpPr>
              <p:nvPr/>
            </p:nvSpPr>
            <p:spPr bwMode="auto">
              <a:xfrm>
                <a:off x="88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6" name="Line 1876"/>
              <p:cNvSpPr>
                <a:spLocks noChangeShapeType="1"/>
              </p:cNvSpPr>
              <p:nvPr/>
            </p:nvSpPr>
            <p:spPr bwMode="auto">
              <a:xfrm>
                <a:off x="92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7" name="Line 1877"/>
              <p:cNvSpPr>
                <a:spLocks noChangeShapeType="1"/>
              </p:cNvSpPr>
              <p:nvPr/>
            </p:nvSpPr>
            <p:spPr bwMode="auto">
              <a:xfrm>
                <a:off x="95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8" name="Line 1878"/>
              <p:cNvSpPr>
                <a:spLocks noChangeShapeType="1"/>
              </p:cNvSpPr>
              <p:nvPr/>
            </p:nvSpPr>
            <p:spPr bwMode="auto">
              <a:xfrm>
                <a:off x="99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79" name="Line 1879"/>
              <p:cNvSpPr>
                <a:spLocks noChangeShapeType="1"/>
              </p:cNvSpPr>
              <p:nvPr/>
            </p:nvSpPr>
            <p:spPr bwMode="auto">
              <a:xfrm>
                <a:off x="1029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0" name="Line 1880"/>
              <p:cNvSpPr>
                <a:spLocks noChangeShapeType="1"/>
              </p:cNvSpPr>
              <p:nvPr/>
            </p:nvSpPr>
            <p:spPr bwMode="auto">
              <a:xfrm>
                <a:off x="106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1" name="Line 1881"/>
              <p:cNvSpPr>
                <a:spLocks noChangeShapeType="1"/>
              </p:cNvSpPr>
              <p:nvPr/>
            </p:nvSpPr>
            <p:spPr bwMode="auto">
              <a:xfrm>
                <a:off x="110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2" name="Line 1882"/>
              <p:cNvSpPr>
                <a:spLocks noChangeShapeType="1"/>
              </p:cNvSpPr>
              <p:nvPr/>
            </p:nvSpPr>
            <p:spPr bwMode="auto">
              <a:xfrm>
                <a:off x="113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3" name="Line 1883"/>
              <p:cNvSpPr>
                <a:spLocks noChangeShapeType="1"/>
              </p:cNvSpPr>
              <p:nvPr/>
            </p:nvSpPr>
            <p:spPr bwMode="auto">
              <a:xfrm>
                <a:off x="117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4" name="Line 1884"/>
              <p:cNvSpPr>
                <a:spLocks noChangeShapeType="1"/>
              </p:cNvSpPr>
              <p:nvPr/>
            </p:nvSpPr>
            <p:spPr bwMode="auto">
              <a:xfrm>
                <a:off x="1208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5" name="Line 1885"/>
              <p:cNvSpPr>
                <a:spLocks noChangeShapeType="1"/>
              </p:cNvSpPr>
              <p:nvPr/>
            </p:nvSpPr>
            <p:spPr bwMode="auto">
              <a:xfrm>
                <a:off x="124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6" name="Line 1886"/>
              <p:cNvSpPr>
                <a:spLocks noChangeShapeType="1"/>
              </p:cNvSpPr>
              <p:nvPr/>
            </p:nvSpPr>
            <p:spPr bwMode="auto">
              <a:xfrm>
                <a:off x="128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7" name="Line 1887"/>
              <p:cNvSpPr>
                <a:spLocks noChangeShapeType="1"/>
              </p:cNvSpPr>
              <p:nvPr/>
            </p:nvSpPr>
            <p:spPr bwMode="auto">
              <a:xfrm>
                <a:off x="131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8" name="Line 1888"/>
              <p:cNvSpPr>
                <a:spLocks noChangeShapeType="1"/>
              </p:cNvSpPr>
              <p:nvPr/>
            </p:nvSpPr>
            <p:spPr bwMode="auto">
              <a:xfrm>
                <a:off x="135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89" name="Line 1889"/>
              <p:cNvSpPr>
                <a:spLocks noChangeShapeType="1"/>
              </p:cNvSpPr>
              <p:nvPr/>
            </p:nvSpPr>
            <p:spPr bwMode="auto">
              <a:xfrm>
                <a:off x="138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0" name="Line 1890"/>
              <p:cNvSpPr>
                <a:spLocks noChangeShapeType="1"/>
              </p:cNvSpPr>
              <p:nvPr/>
            </p:nvSpPr>
            <p:spPr bwMode="auto">
              <a:xfrm>
                <a:off x="1423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1" name="Line 1891"/>
              <p:cNvSpPr>
                <a:spLocks noChangeShapeType="1"/>
              </p:cNvSpPr>
              <p:nvPr/>
            </p:nvSpPr>
            <p:spPr bwMode="auto">
              <a:xfrm>
                <a:off x="145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2" name="Line 1892"/>
              <p:cNvSpPr>
                <a:spLocks noChangeShapeType="1"/>
              </p:cNvSpPr>
              <p:nvPr/>
            </p:nvSpPr>
            <p:spPr bwMode="auto">
              <a:xfrm>
                <a:off x="149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3" name="Line 1893"/>
              <p:cNvSpPr>
                <a:spLocks noChangeShapeType="1"/>
              </p:cNvSpPr>
              <p:nvPr/>
            </p:nvSpPr>
            <p:spPr bwMode="auto">
              <a:xfrm>
                <a:off x="153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4" name="Line 1894"/>
              <p:cNvSpPr>
                <a:spLocks noChangeShapeType="1"/>
              </p:cNvSpPr>
              <p:nvPr/>
            </p:nvSpPr>
            <p:spPr bwMode="auto">
              <a:xfrm>
                <a:off x="156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5" name="Line 1895"/>
              <p:cNvSpPr>
                <a:spLocks noChangeShapeType="1"/>
              </p:cNvSpPr>
              <p:nvPr/>
            </p:nvSpPr>
            <p:spPr bwMode="auto">
              <a:xfrm>
                <a:off x="1602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6" name="Line 1896"/>
              <p:cNvSpPr>
                <a:spLocks noChangeShapeType="1"/>
              </p:cNvSpPr>
              <p:nvPr/>
            </p:nvSpPr>
            <p:spPr bwMode="auto">
              <a:xfrm>
                <a:off x="163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7" name="Line 1897"/>
              <p:cNvSpPr>
                <a:spLocks noChangeShapeType="1"/>
              </p:cNvSpPr>
              <p:nvPr/>
            </p:nvSpPr>
            <p:spPr bwMode="auto">
              <a:xfrm>
                <a:off x="167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8" name="Line 1898"/>
              <p:cNvSpPr>
                <a:spLocks noChangeShapeType="1"/>
              </p:cNvSpPr>
              <p:nvPr/>
            </p:nvSpPr>
            <p:spPr bwMode="auto">
              <a:xfrm>
                <a:off x="171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99" name="Line 1899"/>
              <p:cNvSpPr>
                <a:spLocks noChangeShapeType="1"/>
              </p:cNvSpPr>
              <p:nvPr/>
            </p:nvSpPr>
            <p:spPr bwMode="auto">
              <a:xfrm>
                <a:off x="174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0" name="Line 1900"/>
              <p:cNvSpPr>
                <a:spLocks noChangeShapeType="1"/>
              </p:cNvSpPr>
              <p:nvPr/>
            </p:nvSpPr>
            <p:spPr bwMode="auto">
              <a:xfrm>
                <a:off x="178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1" name="Line 1901"/>
              <p:cNvSpPr>
                <a:spLocks noChangeShapeType="1"/>
              </p:cNvSpPr>
              <p:nvPr/>
            </p:nvSpPr>
            <p:spPr bwMode="auto">
              <a:xfrm>
                <a:off x="181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2" name="Line 1902"/>
              <p:cNvSpPr>
                <a:spLocks noChangeShapeType="1"/>
              </p:cNvSpPr>
              <p:nvPr/>
            </p:nvSpPr>
            <p:spPr bwMode="auto">
              <a:xfrm>
                <a:off x="185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3" name="Line 1903"/>
              <p:cNvSpPr>
                <a:spLocks noChangeShapeType="1"/>
              </p:cNvSpPr>
              <p:nvPr/>
            </p:nvSpPr>
            <p:spPr bwMode="auto">
              <a:xfrm>
                <a:off x="188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4" name="Line 1904"/>
              <p:cNvSpPr>
                <a:spLocks noChangeShapeType="1"/>
              </p:cNvSpPr>
              <p:nvPr/>
            </p:nvSpPr>
            <p:spPr bwMode="auto">
              <a:xfrm>
                <a:off x="192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5" name="Line 1905"/>
              <p:cNvSpPr>
                <a:spLocks noChangeShapeType="1"/>
              </p:cNvSpPr>
              <p:nvPr/>
            </p:nvSpPr>
            <p:spPr bwMode="auto">
              <a:xfrm>
                <a:off x="1960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6" name="Line 1906"/>
              <p:cNvSpPr>
                <a:spLocks noChangeShapeType="1"/>
              </p:cNvSpPr>
              <p:nvPr/>
            </p:nvSpPr>
            <p:spPr bwMode="auto">
              <a:xfrm>
                <a:off x="199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7" name="Line 1907"/>
              <p:cNvSpPr>
                <a:spLocks noChangeShapeType="1"/>
              </p:cNvSpPr>
              <p:nvPr/>
            </p:nvSpPr>
            <p:spPr bwMode="auto">
              <a:xfrm>
                <a:off x="203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8" name="Line 1908"/>
              <p:cNvSpPr>
                <a:spLocks noChangeShapeType="1"/>
              </p:cNvSpPr>
              <p:nvPr/>
            </p:nvSpPr>
            <p:spPr bwMode="auto">
              <a:xfrm>
                <a:off x="206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09" name="Line 1909"/>
              <p:cNvSpPr>
                <a:spLocks noChangeShapeType="1"/>
              </p:cNvSpPr>
              <p:nvPr/>
            </p:nvSpPr>
            <p:spPr bwMode="auto">
              <a:xfrm>
                <a:off x="210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0" name="Line 1910"/>
              <p:cNvSpPr>
                <a:spLocks noChangeShapeType="1"/>
              </p:cNvSpPr>
              <p:nvPr/>
            </p:nvSpPr>
            <p:spPr bwMode="auto">
              <a:xfrm>
                <a:off x="2139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1" name="Line 1911"/>
              <p:cNvSpPr>
                <a:spLocks noChangeShapeType="1"/>
              </p:cNvSpPr>
              <p:nvPr/>
            </p:nvSpPr>
            <p:spPr bwMode="auto">
              <a:xfrm>
                <a:off x="217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2" name="Line 1912"/>
              <p:cNvSpPr>
                <a:spLocks noChangeShapeType="1"/>
              </p:cNvSpPr>
              <p:nvPr/>
            </p:nvSpPr>
            <p:spPr bwMode="auto">
              <a:xfrm>
                <a:off x="221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3" name="Line 1913"/>
              <p:cNvSpPr>
                <a:spLocks noChangeShapeType="1"/>
              </p:cNvSpPr>
              <p:nvPr/>
            </p:nvSpPr>
            <p:spPr bwMode="auto">
              <a:xfrm>
                <a:off x="224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4" name="Line 1914"/>
              <p:cNvSpPr>
                <a:spLocks noChangeShapeType="1"/>
              </p:cNvSpPr>
              <p:nvPr/>
            </p:nvSpPr>
            <p:spPr bwMode="auto">
              <a:xfrm>
                <a:off x="228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5" name="Line 1915"/>
              <p:cNvSpPr>
                <a:spLocks noChangeShapeType="1"/>
              </p:cNvSpPr>
              <p:nvPr/>
            </p:nvSpPr>
            <p:spPr bwMode="auto">
              <a:xfrm>
                <a:off x="231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6" name="Line 1916"/>
              <p:cNvSpPr>
                <a:spLocks noChangeShapeType="1"/>
              </p:cNvSpPr>
              <p:nvPr/>
            </p:nvSpPr>
            <p:spPr bwMode="auto">
              <a:xfrm>
                <a:off x="2354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7" name="Line 1917"/>
              <p:cNvSpPr>
                <a:spLocks noChangeShapeType="1"/>
              </p:cNvSpPr>
              <p:nvPr/>
            </p:nvSpPr>
            <p:spPr bwMode="auto">
              <a:xfrm>
                <a:off x="239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8" name="Line 1918"/>
              <p:cNvSpPr>
                <a:spLocks noChangeShapeType="1"/>
              </p:cNvSpPr>
              <p:nvPr/>
            </p:nvSpPr>
            <p:spPr bwMode="auto">
              <a:xfrm>
                <a:off x="242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19" name="Line 1919"/>
              <p:cNvSpPr>
                <a:spLocks noChangeShapeType="1"/>
              </p:cNvSpPr>
              <p:nvPr/>
            </p:nvSpPr>
            <p:spPr bwMode="auto">
              <a:xfrm>
                <a:off x="246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0" name="Line 1920"/>
              <p:cNvSpPr>
                <a:spLocks noChangeShapeType="1"/>
              </p:cNvSpPr>
              <p:nvPr/>
            </p:nvSpPr>
            <p:spPr bwMode="auto">
              <a:xfrm>
                <a:off x="249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1" name="Line 1921"/>
              <p:cNvSpPr>
                <a:spLocks noChangeShapeType="1"/>
              </p:cNvSpPr>
              <p:nvPr/>
            </p:nvSpPr>
            <p:spPr bwMode="auto">
              <a:xfrm>
                <a:off x="2533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2" name="Line 1922"/>
              <p:cNvSpPr>
                <a:spLocks noChangeShapeType="1"/>
              </p:cNvSpPr>
              <p:nvPr/>
            </p:nvSpPr>
            <p:spPr bwMode="auto">
              <a:xfrm>
                <a:off x="256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3" name="Line 1923"/>
              <p:cNvSpPr>
                <a:spLocks noChangeShapeType="1"/>
              </p:cNvSpPr>
              <p:nvPr/>
            </p:nvSpPr>
            <p:spPr bwMode="auto">
              <a:xfrm>
                <a:off x="260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4" name="Line 1924"/>
              <p:cNvSpPr>
                <a:spLocks noChangeShapeType="1"/>
              </p:cNvSpPr>
              <p:nvPr/>
            </p:nvSpPr>
            <p:spPr bwMode="auto">
              <a:xfrm>
                <a:off x="264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5" name="Line 1925"/>
              <p:cNvSpPr>
                <a:spLocks noChangeShapeType="1"/>
              </p:cNvSpPr>
              <p:nvPr/>
            </p:nvSpPr>
            <p:spPr bwMode="auto">
              <a:xfrm>
                <a:off x="267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6" name="Line 1926"/>
              <p:cNvSpPr>
                <a:spLocks noChangeShapeType="1"/>
              </p:cNvSpPr>
              <p:nvPr/>
            </p:nvSpPr>
            <p:spPr bwMode="auto">
              <a:xfrm>
                <a:off x="271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7" name="Line 1927"/>
              <p:cNvSpPr>
                <a:spLocks noChangeShapeType="1"/>
              </p:cNvSpPr>
              <p:nvPr/>
            </p:nvSpPr>
            <p:spPr bwMode="auto">
              <a:xfrm>
                <a:off x="274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8" name="Line 1928"/>
              <p:cNvSpPr>
                <a:spLocks noChangeShapeType="1"/>
              </p:cNvSpPr>
              <p:nvPr/>
            </p:nvSpPr>
            <p:spPr bwMode="auto">
              <a:xfrm>
                <a:off x="278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29" name="Line 1929"/>
              <p:cNvSpPr>
                <a:spLocks noChangeShapeType="1"/>
              </p:cNvSpPr>
              <p:nvPr/>
            </p:nvSpPr>
            <p:spPr bwMode="auto">
              <a:xfrm>
                <a:off x="282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0" name="Line 1930"/>
              <p:cNvSpPr>
                <a:spLocks noChangeShapeType="1"/>
              </p:cNvSpPr>
              <p:nvPr/>
            </p:nvSpPr>
            <p:spPr bwMode="auto">
              <a:xfrm>
                <a:off x="285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1" name="Line 1931"/>
              <p:cNvSpPr>
                <a:spLocks noChangeShapeType="1"/>
              </p:cNvSpPr>
              <p:nvPr/>
            </p:nvSpPr>
            <p:spPr bwMode="auto">
              <a:xfrm>
                <a:off x="289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2" name="Line 1932"/>
              <p:cNvSpPr>
                <a:spLocks noChangeShapeType="1"/>
              </p:cNvSpPr>
              <p:nvPr/>
            </p:nvSpPr>
            <p:spPr bwMode="auto">
              <a:xfrm>
                <a:off x="2927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3" name="Line 1933"/>
              <p:cNvSpPr>
                <a:spLocks noChangeShapeType="1"/>
              </p:cNvSpPr>
              <p:nvPr/>
            </p:nvSpPr>
            <p:spPr bwMode="auto">
              <a:xfrm>
                <a:off x="296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4" name="Line 1934"/>
              <p:cNvSpPr>
                <a:spLocks noChangeShapeType="1"/>
              </p:cNvSpPr>
              <p:nvPr/>
            </p:nvSpPr>
            <p:spPr bwMode="auto">
              <a:xfrm>
                <a:off x="299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5" name="Line 1935"/>
              <p:cNvSpPr>
                <a:spLocks noChangeShapeType="1"/>
              </p:cNvSpPr>
              <p:nvPr/>
            </p:nvSpPr>
            <p:spPr bwMode="auto">
              <a:xfrm>
                <a:off x="303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6" name="Line 1936"/>
              <p:cNvSpPr>
                <a:spLocks noChangeShapeType="1"/>
              </p:cNvSpPr>
              <p:nvPr/>
            </p:nvSpPr>
            <p:spPr bwMode="auto">
              <a:xfrm>
                <a:off x="307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7" name="Line 1937"/>
              <p:cNvSpPr>
                <a:spLocks noChangeShapeType="1"/>
              </p:cNvSpPr>
              <p:nvPr/>
            </p:nvSpPr>
            <p:spPr bwMode="auto">
              <a:xfrm>
                <a:off x="3106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8" name="Line 1938"/>
              <p:cNvSpPr>
                <a:spLocks noChangeShapeType="1"/>
              </p:cNvSpPr>
              <p:nvPr/>
            </p:nvSpPr>
            <p:spPr bwMode="auto">
              <a:xfrm>
                <a:off x="314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39" name="Line 1939"/>
              <p:cNvSpPr>
                <a:spLocks noChangeShapeType="1"/>
              </p:cNvSpPr>
              <p:nvPr/>
            </p:nvSpPr>
            <p:spPr bwMode="auto">
              <a:xfrm>
                <a:off x="317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0" name="Line 1940"/>
              <p:cNvSpPr>
                <a:spLocks noChangeShapeType="1"/>
              </p:cNvSpPr>
              <p:nvPr/>
            </p:nvSpPr>
            <p:spPr bwMode="auto">
              <a:xfrm>
                <a:off x="321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1" name="Line 1941"/>
              <p:cNvSpPr>
                <a:spLocks noChangeShapeType="1"/>
              </p:cNvSpPr>
              <p:nvPr/>
            </p:nvSpPr>
            <p:spPr bwMode="auto">
              <a:xfrm>
                <a:off x="325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2" name="Line 1942"/>
              <p:cNvSpPr>
                <a:spLocks noChangeShapeType="1"/>
              </p:cNvSpPr>
              <p:nvPr/>
            </p:nvSpPr>
            <p:spPr bwMode="auto">
              <a:xfrm>
                <a:off x="328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3" name="Line 1943"/>
              <p:cNvSpPr>
                <a:spLocks noChangeShapeType="1"/>
              </p:cNvSpPr>
              <p:nvPr/>
            </p:nvSpPr>
            <p:spPr bwMode="auto">
              <a:xfrm>
                <a:off x="332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4" name="Line 1944"/>
              <p:cNvSpPr>
                <a:spLocks noChangeShapeType="1"/>
              </p:cNvSpPr>
              <p:nvPr/>
            </p:nvSpPr>
            <p:spPr bwMode="auto">
              <a:xfrm>
                <a:off x="335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5" name="Line 1945"/>
              <p:cNvSpPr>
                <a:spLocks noChangeShapeType="1"/>
              </p:cNvSpPr>
              <p:nvPr/>
            </p:nvSpPr>
            <p:spPr bwMode="auto">
              <a:xfrm>
                <a:off x="339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6" name="Line 1946"/>
              <p:cNvSpPr>
                <a:spLocks noChangeShapeType="1"/>
              </p:cNvSpPr>
              <p:nvPr/>
            </p:nvSpPr>
            <p:spPr bwMode="auto">
              <a:xfrm>
                <a:off x="342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7" name="Line 1947"/>
              <p:cNvSpPr>
                <a:spLocks noChangeShapeType="1"/>
              </p:cNvSpPr>
              <p:nvPr/>
            </p:nvSpPr>
            <p:spPr bwMode="auto">
              <a:xfrm>
                <a:off x="346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8" name="Line 1948"/>
              <p:cNvSpPr>
                <a:spLocks noChangeShapeType="1"/>
              </p:cNvSpPr>
              <p:nvPr/>
            </p:nvSpPr>
            <p:spPr bwMode="auto">
              <a:xfrm>
                <a:off x="350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49" name="Line 1949"/>
              <p:cNvSpPr>
                <a:spLocks noChangeShapeType="1"/>
              </p:cNvSpPr>
              <p:nvPr/>
            </p:nvSpPr>
            <p:spPr bwMode="auto">
              <a:xfrm>
                <a:off x="353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0" name="Line 1950"/>
              <p:cNvSpPr>
                <a:spLocks noChangeShapeType="1"/>
              </p:cNvSpPr>
              <p:nvPr/>
            </p:nvSpPr>
            <p:spPr bwMode="auto">
              <a:xfrm>
                <a:off x="357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1" name="Line 1951"/>
              <p:cNvSpPr>
                <a:spLocks noChangeShapeType="1"/>
              </p:cNvSpPr>
              <p:nvPr/>
            </p:nvSpPr>
            <p:spPr bwMode="auto">
              <a:xfrm>
                <a:off x="360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2" name="Line 1952"/>
              <p:cNvSpPr>
                <a:spLocks noChangeShapeType="1"/>
              </p:cNvSpPr>
              <p:nvPr/>
            </p:nvSpPr>
            <p:spPr bwMode="auto">
              <a:xfrm>
                <a:off x="364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3" name="Line 1953"/>
              <p:cNvSpPr>
                <a:spLocks noChangeShapeType="1"/>
              </p:cNvSpPr>
              <p:nvPr/>
            </p:nvSpPr>
            <p:spPr bwMode="auto">
              <a:xfrm>
                <a:off x="367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4" name="Line 1954"/>
              <p:cNvSpPr>
                <a:spLocks noChangeShapeType="1"/>
              </p:cNvSpPr>
              <p:nvPr/>
            </p:nvSpPr>
            <p:spPr bwMode="auto">
              <a:xfrm>
                <a:off x="371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5" name="Line 1955"/>
              <p:cNvSpPr>
                <a:spLocks noChangeShapeType="1"/>
              </p:cNvSpPr>
              <p:nvPr/>
            </p:nvSpPr>
            <p:spPr bwMode="auto">
              <a:xfrm>
                <a:off x="375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6" name="Line 1956"/>
              <p:cNvSpPr>
                <a:spLocks noChangeShapeType="1"/>
              </p:cNvSpPr>
              <p:nvPr/>
            </p:nvSpPr>
            <p:spPr bwMode="auto">
              <a:xfrm>
                <a:off x="378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7" name="Line 1957"/>
              <p:cNvSpPr>
                <a:spLocks noChangeShapeType="1"/>
              </p:cNvSpPr>
              <p:nvPr/>
            </p:nvSpPr>
            <p:spPr bwMode="auto">
              <a:xfrm>
                <a:off x="382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8" name="Line 1958"/>
              <p:cNvSpPr>
                <a:spLocks noChangeShapeType="1"/>
              </p:cNvSpPr>
              <p:nvPr/>
            </p:nvSpPr>
            <p:spPr bwMode="auto">
              <a:xfrm>
                <a:off x="3858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59" name="Line 1959"/>
              <p:cNvSpPr>
                <a:spLocks noChangeShapeType="1"/>
              </p:cNvSpPr>
              <p:nvPr/>
            </p:nvSpPr>
            <p:spPr bwMode="auto">
              <a:xfrm>
                <a:off x="389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0" name="Line 1960"/>
              <p:cNvSpPr>
                <a:spLocks noChangeShapeType="1"/>
              </p:cNvSpPr>
              <p:nvPr/>
            </p:nvSpPr>
            <p:spPr bwMode="auto">
              <a:xfrm>
                <a:off x="393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1" name="Line 1961"/>
              <p:cNvSpPr>
                <a:spLocks noChangeShapeType="1"/>
              </p:cNvSpPr>
              <p:nvPr/>
            </p:nvSpPr>
            <p:spPr bwMode="auto">
              <a:xfrm>
                <a:off x="396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2" name="Line 1962"/>
              <p:cNvSpPr>
                <a:spLocks noChangeShapeType="1"/>
              </p:cNvSpPr>
              <p:nvPr/>
            </p:nvSpPr>
            <p:spPr bwMode="auto">
              <a:xfrm>
                <a:off x="400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3" name="Line 1963"/>
              <p:cNvSpPr>
                <a:spLocks noChangeShapeType="1"/>
              </p:cNvSpPr>
              <p:nvPr/>
            </p:nvSpPr>
            <p:spPr bwMode="auto">
              <a:xfrm>
                <a:off x="4037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4" name="Line 1964"/>
              <p:cNvSpPr>
                <a:spLocks noChangeShapeType="1"/>
              </p:cNvSpPr>
              <p:nvPr/>
            </p:nvSpPr>
            <p:spPr bwMode="auto">
              <a:xfrm>
                <a:off x="407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5" name="Line 1965"/>
              <p:cNvSpPr>
                <a:spLocks noChangeShapeType="1"/>
              </p:cNvSpPr>
              <p:nvPr/>
            </p:nvSpPr>
            <p:spPr bwMode="auto">
              <a:xfrm>
                <a:off x="410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6" name="Line 1966"/>
              <p:cNvSpPr>
                <a:spLocks noChangeShapeType="1"/>
              </p:cNvSpPr>
              <p:nvPr/>
            </p:nvSpPr>
            <p:spPr bwMode="auto">
              <a:xfrm>
                <a:off x="414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7" name="Line 1967"/>
              <p:cNvSpPr>
                <a:spLocks noChangeShapeType="1"/>
              </p:cNvSpPr>
              <p:nvPr/>
            </p:nvSpPr>
            <p:spPr bwMode="auto">
              <a:xfrm>
                <a:off x="418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8" name="Line 1968"/>
              <p:cNvSpPr>
                <a:spLocks noChangeShapeType="1"/>
              </p:cNvSpPr>
              <p:nvPr/>
            </p:nvSpPr>
            <p:spPr bwMode="auto">
              <a:xfrm>
                <a:off x="421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69" name="Line 1969"/>
              <p:cNvSpPr>
                <a:spLocks noChangeShapeType="1"/>
              </p:cNvSpPr>
              <p:nvPr/>
            </p:nvSpPr>
            <p:spPr bwMode="auto">
              <a:xfrm>
                <a:off x="425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0" name="Line 1970"/>
              <p:cNvSpPr>
                <a:spLocks noChangeShapeType="1"/>
              </p:cNvSpPr>
              <p:nvPr/>
            </p:nvSpPr>
            <p:spPr bwMode="auto">
              <a:xfrm>
                <a:off x="428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1" name="Line 1971"/>
              <p:cNvSpPr>
                <a:spLocks noChangeShapeType="1"/>
              </p:cNvSpPr>
              <p:nvPr/>
            </p:nvSpPr>
            <p:spPr bwMode="auto">
              <a:xfrm>
                <a:off x="432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2" name="Line 1972"/>
              <p:cNvSpPr>
                <a:spLocks noChangeShapeType="1"/>
              </p:cNvSpPr>
              <p:nvPr/>
            </p:nvSpPr>
            <p:spPr bwMode="auto">
              <a:xfrm>
                <a:off x="436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3" name="Line 1973"/>
              <p:cNvSpPr>
                <a:spLocks noChangeShapeType="1"/>
              </p:cNvSpPr>
              <p:nvPr/>
            </p:nvSpPr>
            <p:spPr bwMode="auto">
              <a:xfrm>
                <a:off x="439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4" name="Line 1974"/>
              <p:cNvSpPr>
                <a:spLocks noChangeShapeType="1"/>
              </p:cNvSpPr>
              <p:nvPr/>
            </p:nvSpPr>
            <p:spPr bwMode="auto">
              <a:xfrm>
                <a:off x="4431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5" name="Line 1975"/>
              <p:cNvSpPr>
                <a:spLocks noChangeShapeType="1"/>
              </p:cNvSpPr>
              <p:nvPr/>
            </p:nvSpPr>
            <p:spPr bwMode="auto">
              <a:xfrm>
                <a:off x="446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6" name="Line 1976"/>
              <p:cNvSpPr>
                <a:spLocks noChangeShapeType="1"/>
              </p:cNvSpPr>
              <p:nvPr/>
            </p:nvSpPr>
            <p:spPr bwMode="auto">
              <a:xfrm>
                <a:off x="450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7" name="Line 1977"/>
              <p:cNvSpPr>
                <a:spLocks noChangeShapeType="1"/>
              </p:cNvSpPr>
              <p:nvPr/>
            </p:nvSpPr>
            <p:spPr bwMode="auto">
              <a:xfrm>
                <a:off x="453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8" name="Line 1978"/>
              <p:cNvSpPr>
                <a:spLocks noChangeShapeType="1"/>
              </p:cNvSpPr>
              <p:nvPr/>
            </p:nvSpPr>
            <p:spPr bwMode="auto">
              <a:xfrm>
                <a:off x="457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79" name="Line 1979"/>
              <p:cNvSpPr>
                <a:spLocks noChangeShapeType="1"/>
              </p:cNvSpPr>
              <p:nvPr/>
            </p:nvSpPr>
            <p:spPr bwMode="auto">
              <a:xfrm>
                <a:off x="4610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0" name="Line 1980"/>
              <p:cNvSpPr>
                <a:spLocks noChangeShapeType="1"/>
              </p:cNvSpPr>
              <p:nvPr/>
            </p:nvSpPr>
            <p:spPr bwMode="auto">
              <a:xfrm>
                <a:off x="464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1" name="Line 1981"/>
              <p:cNvSpPr>
                <a:spLocks noChangeShapeType="1"/>
              </p:cNvSpPr>
              <p:nvPr/>
            </p:nvSpPr>
            <p:spPr bwMode="auto">
              <a:xfrm>
                <a:off x="468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2" name="Line 1982"/>
              <p:cNvSpPr>
                <a:spLocks noChangeShapeType="1"/>
              </p:cNvSpPr>
              <p:nvPr/>
            </p:nvSpPr>
            <p:spPr bwMode="auto">
              <a:xfrm>
                <a:off x="471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3" name="Line 1983"/>
              <p:cNvSpPr>
                <a:spLocks noChangeShapeType="1"/>
              </p:cNvSpPr>
              <p:nvPr/>
            </p:nvSpPr>
            <p:spPr bwMode="auto">
              <a:xfrm>
                <a:off x="4754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4" name="Line 1984"/>
              <p:cNvSpPr>
                <a:spLocks noChangeShapeType="1"/>
              </p:cNvSpPr>
              <p:nvPr/>
            </p:nvSpPr>
            <p:spPr bwMode="auto">
              <a:xfrm>
                <a:off x="479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5" name="Line 1985"/>
              <p:cNvSpPr>
                <a:spLocks noChangeShapeType="1"/>
              </p:cNvSpPr>
              <p:nvPr/>
            </p:nvSpPr>
            <p:spPr bwMode="auto">
              <a:xfrm>
                <a:off x="4825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6" name="Line 1986"/>
              <p:cNvSpPr>
                <a:spLocks noChangeShapeType="1"/>
              </p:cNvSpPr>
              <p:nvPr/>
            </p:nvSpPr>
            <p:spPr bwMode="auto">
              <a:xfrm>
                <a:off x="486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7" name="Line 1987"/>
              <p:cNvSpPr>
                <a:spLocks noChangeShapeType="1"/>
              </p:cNvSpPr>
              <p:nvPr/>
            </p:nvSpPr>
            <p:spPr bwMode="auto">
              <a:xfrm>
                <a:off x="489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8" name="Line 1988"/>
              <p:cNvSpPr>
                <a:spLocks noChangeShapeType="1"/>
              </p:cNvSpPr>
              <p:nvPr/>
            </p:nvSpPr>
            <p:spPr bwMode="auto">
              <a:xfrm>
                <a:off x="4933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89" name="Line 1989"/>
              <p:cNvSpPr>
                <a:spLocks noChangeShapeType="1"/>
              </p:cNvSpPr>
              <p:nvPr/>
            </p:nvSpPr>
            <p:spPr bwMode="auto">
              <a:xfrm>
                <a:off x="496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0" name="Line 1990"/>
              <p:cNvSpPr>
                <a:spLocks noChangeShapeType="1"/>
              </p:cNvSpPr>
              <p:nvPr/>
            </p:nvSpPr>
            <p:spPr bwMode="auto">
              <a:xfrm>
                <a:off x="5004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1" name="Line 1991"/>
              <p:cNvSpPr>
                <a:spLocks noChangeShapeType="1"/>
              </p:cNvSpPr>
              <p:nvPr/>
            </p:nvSpPr>
            <p:spPr bwMode="auto">
              <a:xfrm>
                <a:off x="5040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2" name="Line 1992"/>
              <p:cNvSpPr>
                <a:spLocks noChangeShapeType="1"/>
              </p:cNvSpPr>
              <p:nvPr/>
            </p:nvSpPr>
            <p:spPr bwMode="auto">
              <a:xfrm>
                <a:off x="5076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3" name="Line 1993"/>
              <p:cNvSpPr>
                <a:spLocks noChangeShapeType="1"/>
              </p:cNvSpPr>
              <p:nvPr/>
            </p:nvSpPr>
            <p:spPr bwMode="auto">
              <a:xfrm>
                <a:off x="5112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4" name="Line 1994"/>
              <p:cNvSpPr>
                <a:spLocks noChangeShapeType="1"/>
              </p:cNvSpPr>
              <p:nvPr/>
            </p:nvSpPr>
            <p:spPr bwMode="auto">
              <a:xfrm>
                <a:off x="5148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5" name="Line 1995"/>
              <p:cNvSpPr>
                <a:spLocks noChangeShapeType="1"/>
              </p:cNvSpPr>
              <p:nvPr/>
            </p:nvSpPr>
            <p:spPr bwMode="auto">
              <a:xfrm>
                <a:off x="5184" y="1687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6" name="Line 1996"/>
              <p:cNvSpPr>
                <a:spLocks noChangeShapeType="1"/>
              </p:cNvSpPr>
              <p:nvPr/>
            </p:nvSpPr>
            <p:spPr bwMode="auto">
              <a:xfrm>
                <a:off x="5219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7" name="Line 1997"/>
              <p:cNvSpPr>
                <a:spLocks noChangeShapeType="1"/>
              </p:cNvSpPr>
              <p:nvPr/>
            </p:nvSpPr>
            <p:spPr bwMode="auto">
              <a:xfrm>
                <a:off x="5255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8" name="Line 1998"/>
              <p:cNvSpPr>
                <a:spLocks noChangeShapeType="1"/>
              </p:cNvSpPr>
              <p:nvPr/>
            </p:nvSpPr>
            <p:spPr bwMode="auto">
              <a:xfrm>
                <a:off x="5291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99" name="Line 1999"/>
              <p:cNvSpPr>
                <a:spLocks noChangeShapeType="1"/>
              </p:cNvSpPr>
              <p:nvPr/>
            </p:nvSpPr>
            <p:spPr bwMode="auto">
              <a:xfrm>
                <a:off x="5327" y="168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0" name="Line 2000"/>
              <p:cNvSpPr>
                <a:spLocks noChangeShapeType="1"/>
              </p:cNvSpPr>
              <p:nvPr/>
            </p:nvSpPr>
            <p:spPr bwMode="auto">
              <a:xfrm>
                <a:off x="5362" y="1687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1" name="Line 2001"/>
              <p:cNvSpPr>
                <a:spLocks noChangeShapeType="1"/>
              </p:cNvSpPr>
              <p:nvPr/>
            </p:nvSpPr>
            <p:spPr bwMode="auto">
              <a:xfrm>
                <a:off x="5398" y="16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2" name="Line 2002"/>
              <p:cNvSpPr>
                <a:spLocks noChangeShapeType="1"/>
              </p:cNvSpPr>
              <p:nvPr/>
            </p:nvSpPr>
            <p:spPr bwMode="auto">
              <a:xfrm>
                <a:off x="74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3" name="Line 2003"/>
              <p:cNvSpPr>
                <a:spLocks noChangeShapeType="1"/>
              </p:cNvSpPr>
              <p:nvPr/>
            </p:nvSpPr>
            <p:spPr bwMode="auto">
              <a:xfrm>
                <a:off x="77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4" name="Line 2004"/>
              <p:cNvSpPr>
                <a:spLocks noChangeShapeType="1"/>
              </p:cNvSpPr>
              <p:nvPr/>
            </p:nvSpPr>
            <p:spPr bwMode="auto">
              <a:xfrm>
                <a:off x="81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5" name="Line 2005"/>
              <p:cNvSpPr>
                <a:spLocks noChangeShapeType="1"/>
              </p:cNvSpPr>
              <p:nvPr/>
            </p:nvSpPr>
            <p:spPr bwMode="auto">
              <a:xfrm>
                <a:off x="85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6" name="Line 2006"/>
              <p:cNvSpPr>
                <a:spLocks noChangeShapeType="1"/>
              </p:cNvSpPr>
              <p:nvPr/>
            </p:nvSpPr>
            <p:spPr bwMode="auto">
              <a:xfrm>
                <a:off x="88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7" name="Line 2007"/>
              <p:cNvSpPr>
                <a:spLocks noChangeShapeType="1"/>
              </p:cNvSpPr>
              <p:nvPr/>
            </p:nvSpPr>
            <p:spPr bwMode="auto">
              <a:xfrm>
                <a:off x="92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8" name="Line 2008"/>
              <p:cNvSpPr>
                <a:spLocks noChangeShapeType="1"/>
              </p:cNvSpPr>
              <p:nvPr/>
            </p:nvSpPr>
            <p:spPr bwMode="auto">
              <a:xfrm>
                <a:off x="95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09" name="Line 2009"/>
              <p:cNvSpPr>
                <a:spLocks noChangeShapeType="1"/>
              </p:cNvSpPr>
              <p:nvPr/>
            </p:nvSpPr>
            <p:spPr bwMode="auto">
              <a:xfrm>
                <a:off x="99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0" name="Line 2010"/>
              <p:cNvSpPr>
                <a:spLocks noChangeShapeType="1"/>
              </p:cNvSpPr>
              <p:nvPr/>
            </p:nvSpPr>
            <p:spPr bwMode="auto">
              <a:xfrm>
                <a:off x="1029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1" name="Line 2011"/>
              <p:cNvSpPr>
                <a:spLocks noChangeShapeType="1"/>
              </p:cNvSpPr>
              <p:nvPr/>
            </p:nvSpPr>
            <p:spPr bwMode="auto">
              <a:xfrm>
                <a:off x="106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2" name="Line 2012"/>
              <p:cNvSpPr>
                <a:spLocks noChangeShapeType="1"/>
              </p:cNvSpPr>
              <p:nvPr/>
            </p:nvSpPr>
            <p:spPr bwMode="auto">
              <a:xfrm>
                <a:off x="110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13" name="Line 2013"/>
              <p:cNvSpPr>
                <a:spLocks noChangeShapeType="1"/>
              </p:cNvSpPr>
              <p:nvPr/>
            </p:nvSpPr>
            <p:spPr bwMode="auto">
              <a:xfrm>
                <a:off x="113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5060" name="Group 2215"/>
            <p:cNvGrpSpPr>
              <a:grpSpLocks/>
            </p:cNvGrpSpPr>
            <p:nvPr/>
          </p:nvGrpSpPr>
          <p:grpSpPr bwMode="auto">
            <a:xfrm>
              <a:off x="743" y="1448"/>
              <a:ext cx="4660" cy="120"/>
              <a:chOff x="743" y="1448"/>
              <a:chExt cx="4660" cy="120"/>
            </a:xfrm>
          </p:grpSpPr>
          <p:sp>
            <p:nvSpPr>
              <p:cNvPr id="125214" name="Line 2015"/>
              <p:cNvSpPr>
                <a:spLocks noChangeShapeType="1"/>
              </p:cNvSpPr>
              <p:nvPr/>
            </p:nvSpPr>
            <p:spPr bwMode="auto">
              <a:xfrm>
                <a:off x="117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5" name="Line 2016"/>
              <p:cNvSpPr>
                <a:spLocks noChangeShapeType="1"/>
              </p:cNvSpPr>
              <p:nvPr/>
            </p:nvSpPr>
            <p:spPr bwMode="auto">
              <a:xfrm>
                <a:off x="1208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6" name="Line 2017"/>
              <p:cNvSpPr>
                <a:spLocks noChangeShapeType="1"/>
              </p:cNvSpPr>
              <p:nvPr/>
            </p:nvSpPr>
            <p:spPr bwMode="auto">
              <a:xfrm>
                <a:off x="124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7" name="Line 2018"/>
              <p:cNvSpPr>
                <a:spLocks noChangeShapeType="1"/>
              </p:cNvSpPr>
              <p:nvPr/>
            </p:nvSpPr>
            <p:spPr bwMode="auto">
              <a:xfrm>
                <a:off x="128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8" name="Line 2019"/>
              <p:cNvSpPr>
                <a:spLocks noChangeShapeType="1"/>
              </p:cNvSpPr>
              <p:nvPr/>
            </p:nvSpPr>
            <p:spPr bwMode="auto">
              <a:xfrm>
                <a:off x="131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19" name="Line 2020"/>
              <p:cNvSpPr>
                <a:spLocks noChangeShapeType="1"/>
              </p:cNvSpPr>
              <p:nvPr/>
            </p:nvSpPr>
            <p:spPr bwMode="auto">
              <a:xfrm>
                <a:off x="135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0" name="Line 2021"/>
              <p:cNvSpPr>
                <a:spLocks noChangeShapeType="1"/>
              </p:cNvSpPr>
              <p:nvPr/>
            </p:nvSpPr>
            <p:spPr bwMode="auto">
              <a:xfrm>
                <a:off x="138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1" name="Line 2022"/>
              <p:cNvSpPr>
                <a:spLocks noChangeShapeType="1"/>
              </p:cNvSpPr>
              <p:nvPr/>
            </p:nvSpPr>
            <p:spPr bwMode="auto">
              <a:xfrm>
                <a:off x="1423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2" name="Line 2023"/>
              <p:cNvSpPr>
                <a:spLocks noChangeShapeType="1"/>
              </p:cNvSpPr>
              <p:nvPr/>
            </p:nvSpPr>
            <p:spPr bwMode="auto">
              <a:xfrm>
                <a:off x="145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3" name="Line 2024"/>
              <p:cNvSpPr>
                <a:spLocks noChangeShapeType="1"/>
              </p:cNvSpPr>
              <p:nvPr/>
            </p:nvSpPr>
            <p:spPr bwMode="auto">
              <a:xfrm>
                <a:off x="149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4" name="Line 2025"/>
              <p:cNvSpPr>
                <a:spLocks noChangeShapeType="1"/>
              </p:cNvSpPr>
              <p:nvPr/>
            </p:nvSpPr>
            <p:spPr bwMode="auto">
              <a:xfrm>
                <a:off x="153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5" name="Line 2026"/>
              <p:cNvSpPr>
                <a:spLocks noChangeShapeType="1"/>
              </p:cNvSpPr>
              <p:nvPr/>
            </p:nvSpPr>
            <p:spPr bwMode="auto">
              <a:xfrm>
                <a:off x="156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6" name="Line 2027"/>
              <p:cNvSpPr>
                <a:spLocks noChangeShapeType="1"/>
              </p:cNvSpPr>
              <p:nvPr/>
            </p:nvSpPr>
            <p:spPr bwMode="auto">
              <a:xfrm>
                <a:off x="1602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7" name="Line 2028"/>
              <p:cNvSpPr>
                <a:spLocks noChangeShapeType="1"/>
              </p:cNvSpPr>
              <p:nvPr/>
            </p:nvSpPr>
            <p:spPr bwMode="auto">
              <a:xfrm>
                <a:off x="163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8" name="Line 2029"/>
              <p:cNvSpPr>
                <a:spLocks noChangeShapeType="1"/>
              </p:cNvSpPr>
              <p:nvPr/>
            </p:nvSpPr>
            <p:spPr bwMode="auto">
              <a:xfrm>
                <a:off x="167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29" name="Line 2030"/>
              <p:cNvSpPr>
                <a:spLocks noChangeShapeType="1"/>
              </p:cNvSpPr>
              <p:nvPr/>
            </p:nvSpPr>
            <p:spPr bwMode="auto">
              <a:xfrm>
                <a:off x="171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0" name="Line 2031"/>
              <p:cNvSpPr>
                <a:spLocks noChangeShapeType="1"/>
              </p:cNvSpPr>
              <p:nvPr/>
            </p:nvSpPr>
            <p:spPr bwMode="auto">
              <a:xfrm>
                <a:off x="174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1" name="Line 2032"/>
              <p:cNvSpPr>
                <a:spLocks noChangeShapeType="1"/>
              </p:cNvSpPr>
              <p:nvPr/>
            </p:nvSpPr>
            <p:spPr bwMode="auto">
              <a:xfrm>
                <a:off x="178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2" name="Line 2033"/>
              <p:cNvSpPr>
                <a:spLocks noChangeShapeType="1"/>
              </p:cNvSpPr>
              <p:nvPr/>
            </p:nvSpPr>
            <p:spPr bwMode="auto">
              <a:xfrm>
                <a:off x="181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3" name="Line 2034"/>
              <p:cNvSpPr>
                <a:spLocks noChangeShapeType="1"/>
              </p:cNvSpPr>
              <p:nvPr/>
            </p:nvSpPr>
            <p:spPr bwMode="auto">
              <a:xfrm>
                <a:off x="185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4" name="Line 2035"/>
              <p:cNvSpPr>
                <a:spLocks noChangeShapeType="1"/>
              </p:cNvSpPr>
              <p:nvPr/>
            </p:nvSpPr>
            <p:spPr bwMode="auto">
              <a:xfrm>
                <a:off x="188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5" name="Line 2036"/>
              <p:cNvSpPr>
                <a:spLocks noChangeShapeType="1"/>
              </p:cNvSpPr>
              <p:nvPr/>
            </p:nvSpPr>
            <p:spPr bwMode="auto">
              <a:xfrm>
                <a:off x="192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6" name="Line 2037"/>
              <p:cNvSpPr>
                <a:spLocks noChangeShapeType="1"/>
              </p:cNvSpPr>
              <p:nvPr/>
            </p:nvSpPr>
            <p:spPr bwMode="auto">
              <a:xfrm>
                <a:off x="1960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7" name="Line 2038"/>
              <p:cNvSpPr>
                <a:spLocks noChangeShapeType="1"/>
              </p:cNvSpPr>
              <p:nvPr/>
            </p:nvSpPr>
            <p:spPr bwMode="auto">
              <a:xfrm>
                <a:off x="199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8" name="Line 2039"/>
              <p:cNvSpPr>
                <a:spLocks noChangeShapeType="1"/>
              </p:cNvSpPr>
              <p:nvPr/>
            </p:nvSpPr>
            <p:spPr bwMode="auto">
              <a:xfrm>
                <a:off x="203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39" name="Line 2040"/>
              <p:cNvSpPr>
                <a:spLocks noChangeShapeType="1"/>
              </p:cNvSpPr>
              <p:nvPr/>
            </p:nvSpPr>
            <p:spPr bwMode="auto">
              <a:xfrm>
                <a:off x="206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0" name="Line 2041"/>
              <p:cNvSpPr>
                <a:spLocks noChangeShapeType="1"/>
              </p:cNvSpPr>
              <p:nvPr/>
            </p:nvSpPr>
            <p:spPr bwMode="auto">
              <a:xfrm>
                <a:off x="210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1" name="Line 2042"/>
              <p:cNvSpPr>
                <a:spLocks noChangeShapeType="1"/>
              </p:cNvSpPr>
              <p:nvPr/>
            </p:nvSpPr>
            <p:spPr bwMode="auto">
              <a:xfrm>
                <a:off x="2139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2" name="Line 2043"/>
              <p:cNvSpPr>
                <a:spLocks noChangeShapeType="1"/>
              </p:cNvSpPr>
              <p:nvPr/>
            </p:nvSpPr>
            <p:spPr bwMode="auto">
              <a:xfrm>
                <a:off x="217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3" name="Line 2044"/>
              <p:cNvSpPr>
                <a:spLocks noChangeShapeType="1"/>
              </p:cNvSpPr>
              <p:nvPr/>
            </p:nvSpPr>
            <p:spPr bwMode="auto">
              <a:xfrm>
                <a:off x="221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4" name="Line 2045"/>
              <p:cNvSpPr>
                <a:spLocks noChangeShapeType="1"/>
              </p:cNvSpPr>
              <p:nvPr/>
            </p:nvSpPr>
            <p:spPr bwMode="auto">
              <a:xfrm>
                <a:off x="224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5" name="Line 2046"/>
              <p:cNvSpPr>
                <a:spLocks noChangeShapeType="1"/>
              </p:cNvSpPr>
              <p:nvPr/>
            </p:nvSpPr>
            <p:spPr bwMode="auto">
              <a:xfrm>
                <a:off x="228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6" name="Line 2047"/>
              <p:cNvSpPr>
                <a:spLocks noChangeShapeType="1"/>
              </p:cNvSpPr>
              <p:nvPr/>
            </p:nvSpPr>
            <p:spPr bwMode="auto">
              <a:xfrm>
                <a:off x="231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7" name="Line 2048"/>
              <p:cNvSpPr>
                <a:spLocks noChangeShapeType="1"/>
              </p:cNvSpPr>
              <p:nvPr/>
            </p:nvSpPr>
            <p:spPr bwMode="auto">
              <a:xfrm>
                <a:off x="2354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8" name="Line 2049"/>
              <p:cNvSpPr>
                <a:spLocks noChangeShapeType="1"/>
              </p:cNvSpPr>
              <p:nvPr/>
            </p:nvSpPr>
            <p:spPr bwMode="auto">
              <a:xfrm>
                <a:off x="239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49" name="Line 2050"/>
              <p:cNvSpPr>
                <a:spLocks noChangeShapeType="1"/>
              </p:cNvSpPr>
              <p:nvPr/>
            </p:nvSpPr>
            <p:spPr bwMode="auto">
              <a:xfrm>
                <a:off x="242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0" name="Line 2051"/>
              <p:cNvSpPr>
                <a:spLocks noChangeShapeType="1"/>
              </p:cNvSpPr>
              <p:nvPr/>
            </p:nvSpPr>
            <p:spPr bwMode="auto">
              <a:xfrm>
                <a:off x="246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1" name="Line 2052"/>
              <p:cNvSpPr>
                <a:spLocks noChangeShapeType="1"/>
              </p:cNvSpPr>
              <p:nvPr/>
            </p:nvSpPr>
            <p:spPr bwMode="auto">
              <a:xfrm>
                <a:off x="249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2" name="Line 2053"/>
              <p:cNvSpPr>
                <a:spLocks noChangeShapeType="1"/>
              </p:cNvSpPr>
              <p:nvPr/>
            </p:nvSpPr>
            <p:spPr bwMode="auto">
              <a:xfrm>
                <a:off x="2533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3" name="Line 2054"/>
              <p:cNvSpPr>
                <a:spLocks noChangeShapeType="1"/>
              </p:cNvSpPr>
              <p:nvPr/>
            </p:nvSpPr>
            <p:spPr bwMode="auto">
              <a:xfrm>
                <a:off x="256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4" name="Line 2055"/>
              <p:cNvSpPr>
                <a:spLocks noChangeShapeType="1"/>
              </p:cNvSpPr>
              <p:nvPr/>
            </p:nvSpPr>
            <p:spPr bwMode="auto">
              <a:xfrm>
                <a:off x="260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5" name="Line 2056"/>
              <p:cNvSpPr>
                <a:spLocks noChangeShapeType="1"/>
              </p:cNvSpPr>
              <p:nvPr/>
            </p:nvSpPr>
            <p:spPr bwMode="auto">
              <a:xfrm>
                <a:off x="264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6" name="Line 2057"/>
              <p:cNvSpPr>
                <a:spLocks noChangeShapeType="1"/>
              </p:cNvSpPr>
              <p:nvPr/>
            </p:nvSpPr>
            <p:spPr bwMode="auto">
              <a:xfrm>
                <a:off x="267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7" name="Line 2058"/>
              <p:cNvSpPr>
                <a:spLocks noChangeShapeType="1"/>
              </p:cNvSpPr>
              <p:nvPr/>
            </p:nvSpPr>
            <p:spPr bwMode="auto">
              <a:xfrm>
                <a:off x="271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8" name="Line 2059"/>
              <p:cNvSpPr>
                <a:spLocks noChangeShapeType="1"/>
              </p:cNvSpPr>
              <p:nvPr/>
            </p:nvSpPr>
            <p:spPr bwMode="auto">
              <a:xfrm>
                <a:off x="274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59" name="Line 2060"/>
              <p:cNvSpPr>
                <a:spLocks noChangeShapeType="1"/>
              </p:cNvSpPr>
              <p:nvPr/>
            </p:nvSpPr>
            <p:spPr bwMode="auto">
              <a:xfrm>
                <a:off x="278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0" name="Line 2061"/>
              <p:cNvSpPr>
                <a:spLocks noChangeShapeType="1"/>
              </p:cNvSpPr>
              <p:nvPr/>
            </p:nvSpPr>
            <p:spPr bwMode="auto">
              <a:xfrm>
                <a:off x="282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1" name="Line 2062"/>
              <p:cNvSpPr>
                <a:spLocks noChangeShapeType="1"/>
              </p:cNvSpPr>
              <p:nvPr/>
            </p:nvSpPr>
            <p:spPr bwMode="auto">
              <a:xfrm>
                <a:off x="285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2" name="Line 2063"/>
              <p:cNvSpPr>
                <a:spLocks noChangeShapeType="1"/>
              </p:cNvSpPr>
              <p:nvPr/>
            </p:nvSpPr>
            <p:spPr bwMode="auto">
              <a:xfrm>
                <a:off x="289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3" name="Line 2064"/>
              <p:cNvSpPr>
                <a:spLocks noChangeShapeType="1"/>
              </p:cNvSpPr>
              <p:nvPr/>
            </p:nvSpPr>
            <p:spPr bwMode="auto">
              <a:xfrm>
                <a:off x="2927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4" name="Line 2065"/>
              <p:cNvSpPr>
                <a:spLocks noChangeShapeType="1"/>
              </p:cNvSpPr>
              <p:nvPr/>
            </p:nvSpPr>
            <p:spPr bwMode="auto">
              <a:xfrm>
                <a:off x="296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5" name="Line 2066"/>
              <p:cNvSpPr>
                <a:spLocks noChangeShapeType="1"/>
              </p:cNvSpPr>
              <p:nvPr/>
            </p:nvSpPr>
            <p:spPr bwMode="auto">
              <a:xfrm>
                <a:off x="299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6" name="Line 2067"/>
              <p:cNvSpPr>
                <a:spLocks noChangeShapeType="1"/>
              </p:cNvSpPr>
              <p:nvPr/>
            </p:nvSpPr>
            <p:spPr bwMode="auto">
              <a:xfrm>
                <a:off x="303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7" name="Line 2068"/>
              <p:cNvSpPr>
                <a:spLocks noChangeShapeType="1"/>
              </p:cNvSpPr>
              <p:nvPr/>
            </p:nvSpPr>
            <p:spPr bwMode="auto">
              <a:xfrm>
                <a:off x="307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8" name="Line 2069"/>
              <p:cNvSpPr>
                <a:spLocks noChangeShapeType="1"/>
              </p:cNvSpPr>
              <p:nvPr/>
            </p:nvSpPr>
            <p:spPr bwMode="auto">
              <a:xfrm>
                <a:off x="3106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69" name="Line 2070"/>
              <p:cNvSpPr>
                <a:spLocks noChangeShapeType="1"/>
              </p:cNvSpPr>
              <p:nvPr/>
            </p:nvSpPr>
            <p:spPr bwMode="auto">
              <a:xfrm>
                <a:off x="314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0" name="Line 2071"/>
              <p:cNvSpPr>
                <a:spLocks noChangeShapeType="1"/>
              </p:cNvSpPr>
              <p:nvPr/>
            </p:nvSpPr>
            <p:spPr bwMode="auto">
              <a:xfrm>
                <a:off x="317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1" name="Line 2072"/>
              <p:cNvSpPr>
                <a:spLocks noChangeShapeType="1"/>
              </p:cNvSpPr>
              <p:nvPr/>
            </p:nvSpPr>
            <p:spPr bwMode="auto">
              <a:xfrm>
                <a:off x="321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2" name="Line 2073"/>
              <p:cNvSpPr>
                <a:spLocks noChangeShapeType="1"/>
              </p:cNvSpPr>
              <p:nvPr/>
            </p:nvSpPr>
            <p:spPr bwMode="auto">
              <a:xfrm>
                <a:off x="325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3" name="Line 2074"/>
              <p:cNvSpPr>
                <a:spLocks noChangeShapeType="1"/>
              </p:cNvSpPr>
              <p:nvPr/>
            </p:nvSpPr>
            <p:spPr bwMode="auto">
              <a:xfrm>
                <a:off x="328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4" name="Line 2075"/>
              <p:cNvSpPr>
                <a:spLocks noChangeShapeType="1"/>
              </p:cNvSpPr>
              <p:nvPr/>
            </p:nvSpPr>
            <p:spPr bwMode="auto">
              <a:xfrm>
                <a:off x="332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5" name="Line 2076"/>
              <p:cNvSpPr>
                <a:spLocks noChangeShapeType="1"/>
              </p:cNvSpPr>
              <p:nvPr/>
            </p:nvSpPr>
            <p:spPr bwMode="auto">
              <a:xfrm>
                <a:off x="335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6" name="Line 2077"/>
              <p:cNvSpPr>
                <a:spLocks noChangeShapeType="1"/>
              </p:cNvSpPr>
              <p:nvPr/>
            </p:nvSpPr>
            <p:spPr bwMode="auto">
              <a:xfrm>
                <a:off x="339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7" name="Line 2078"/>
              <p:cNvSpPr>
                <a:spLocks noChangeShapeType="1"/>
              </p:cNvSpPr>
              <p:nvPr/>
            </p:nvSpPr>
            <p:spPr bwMode="auto">
              <a:xfrm>
                <a:off x="342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8" name="Line 2079"/>
              <p:cNvSpPr>
                <a:spLocks noChangeShapeType="1"/>
              </p:cNvSpPr>
              <p:nvPr/>
            </p:nvSpPr>
            <p:spPr bwMode="auto">
              <a:xfrm>
                <a:off x="346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79" name="Line 2080"/>
              <p:cNvSpPr>
                <a:spLocks noChangeShapeType="1"/>
              </p:cNvSpPr>
              <p:nvPr/>
            </p:nvSpPr>
            <p:spPr bwMode="auto">
              <a:xfrm>
                <a:off x="350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0" name="Line 2081"/>
              <p:cNvSpPr>
                <a:spLocks noChangeShapeType="1"/>
              </p:cNvSpPr>
              <p:nvPr/>
            </p:nvSpPr>
            <p:spPr bwMode="auto">
              <a:xfrm>
                <a:off x="353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1" name="Line 2082"/>
              <p:cNvSpPr>
                <a:spLocks noChangeShapeType="1"/>
              </p:cNvSpPr>
              <p:nvPr/>
            </p:nvSpPr>
            <p:spPr bwMode="auto">
              <a:xfrm>
                <a:off x="357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2" name="Line 2083"/>
              <p:cNvSpPr>
                <a:spLocks noChangeShapeType="1"/>
              </p:cNvSpPr>
              <p:nvPr/>
            </p:nvSpPr>
            <p:spPr bwMode="auto">
              <a:xfrm>
                <a:off x="360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3" name="Line 2084"/>
              <p:cNvSpPr>
                <a:spLocks noChangeShapeType="1"/>
              </p:cNvSpPr>
              <p:nvPr/>
            </p:nvSpPr>
            <p:spPr bwMode="auto">
              <a:xfrm>
                <a:off x="364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4" name="Line 2085"/>
              <p:cNvSpPr>
                <a:spLocks noChangeShapeType="1"/>
              </p:cNvSpPr>
              <p:nvPr/>
            </p:nvSpPr>
            <p:spPr bwMode="auto">
              <a:xfrm>
                <a:off x="367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5" name="Line 2086"/>
              <p:cNvSpPr>
                <a:spLocks noChangeShapeType="1"/>
              </p:cNvSpPr>
              <p:nvPr/>
            </p:nvSpPr>
            <p:spPr bwMode="auto">
              <a:xfrm>
                <a:off x="371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6" name="Line 2087"/>
              <p:cNvSpPr>
                <a:spLocks noChangeShapeType="1"/>
              </p:cNvSpPr>
              <p:nvPr/>
            </p:nvSpPr>
            <p:spPr bwMode="auto">
              <a:xfrm>
                <a:off x="375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7" name="Line 2088"/>
              <p:cNvSpPr>
                <a:spLocks noChangeShapeType="1"/>
              </p:cNvSpPr>
              <p:nvPr/>
            </p:nvSpPr>
            <p:spPr bwMode="auto">
              <a:xfrm>
                <a:off x="378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8" name="Line 2089"/>
              <p:cNvSpPr>
                <a:spLocks noChangeShapeType="1"/>
              </p:cNvSpPr>
              <p:nvPr/>
            </p:nvSpPr>
            <p:spPr bwMode="auto">
              <a:xfrm>
                <a:off x="382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89" name="Line 2090"/>
              <p:cNvSpPr>
                <a:spLocks noChangeShapeType="1"/>
              </p:cNvSpPr>
              <p:nvPr/>
            </p:nvSpPr>
            <p:spPr bwMode="auto">
              <a:xfrm>
                <a:off x="3858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0" name="Line 2091"/>
              <p:cNvSpPr>
                <a:spLocks noChangeShapeType="1"/>
              </p:cNvSpPr>
              <p:nvPr/>
            </p:nvSpPr>
            <p:spPr bwMode="auto">
              <a:xfrm>
                <a:off x="389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1" name="Line 2092"/>
              <p:cNvSpPr>
                <a:spLocks noChangeShapeType="1"/>
              </p:cNvSpPr>
              <p:nvPr/>
            </p:nvSpPr>
            <p:spPr bwMode="auto">
              <a:xfrm>
                <a:off x="393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2" name="Line 2093"/>
              <p:cNvSpPr>
                <a:spLocks noChangeShapeType="1"/>
              </p:cNvSpPr>
              <p:nvPr/>
            </p:nvSpPr>
            <p:spPr bwMode="auto">
              <a:xfrm>
                <a:off x="396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3" name="Line 2094"/>
              <p:cNvSpPr>
                <a:spLocks noChangeShapeType="1"/>
              </p:cNvSpPr>
              <p:nvPr/>
            </p:nvSpPr>
            <p:spPr bwMode="auto">
              <a:xfrm>
                <a:off x="400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4" name="Line 2095"/>
              <p:cNvSpPr>
                <a:spLocks noChangeShapeType="1"/>
              </p:cNvSpPr>
              <p:nvPr/>
            </p:nvSpPr>
            <p:spPr bwMode="auto">
              <a:xfrm>
                <a:off x="4037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5" name="Line 2096"/>
              <p:cNvSpPr>
                <a:spLocks noChangeShapeType="1"/>
              </p:cNvSpPr>
              <p:nvPr/>
            </p:nvSpPr>
            <p:spPr bwMode="auto">
              <a:xfrm>
                <a:off x="407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6" name="Line 2097"/>
              <p:cNvSpPr>
                <a:spLocks noChangeShapeType="1"/>
              </p:cNvSpPr>
              <p:nvPr/>
            </p:nvSpPr>
            <p:spPr bwMode="auto">
              <a:xfrm>
                <a:off x="410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7" name="Line 2098"/>
              <p:cNvSpPr>
                <a:spLocks noChangeShapeType="1"/>
              </p:cNvSpPr>
              <p:nvPr/>
            </p:nvSpPr>
            <p:spPr bwMode="auto">
              <a:xfrm>
                <a:off x="414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8" name="Line 2099"/>
              <p:cNvSpPr>
                <a:spLocks noChangeShapeType="1"/>
              </p:cNvSpPr>
              <p:nvPr/>
            </p:nvSpPr>
            <p:spPr bwMode="auto">
              <a:xfrm>
                <a:off x="418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99" name="Line 2100"/>
              <p:cNvSpPr>
                <a:spLocks noChangeShapeType="1"/>
              </p:cNvSpPr>
              <p:nvPr/>
            </p:nvSpPr>
            <p:spPr bwMode="auto">
              <a:xfrm>
                <a:off x="421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0" name="Line 2101"/>
              <p:cNvSpPr>
                <a:spLocks noChangeShapeType="1"/>
              </p:cNvSpPr>
              <p:nvPr/>
            </p:nvSpPr>
            <p:spPr bwMode="auto">
              <a:xfrm>
                <a:off x="425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1" name="Line 2102"/>
              <p:cNvSpPr>
                <a:spLocks noChangeShapeType="1"/>
              </p:cNvSpPr>
              <p:nvPr/>
            </p:nvSpPr>
            <p:spPr bwMode="auto">
              <a:xfrm>
                <a:off x="428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2" name="Line 2103"/>
              <p:cNvSpPr>
                <a:spLocks noChangeShapeType="1"/>
              </p:cNvSpPr>
              <p:nvPr/>
            </p:nvSpPr>
            <p:spPr bwMode="auto">
              <a:xfrm>
                <a:off x="432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3" name="Line 2104"/>
              <p:cNvSpPr>
                <a:spLocks noChangeShapeType="1"/>
              </p:cNvSpPr>
              <p:nvPr/>
            </p:nvSpPr>
            <p:spPr bwMode="auto">
              <a:xfrm>
                <a:off x="436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4" name="Line 2105"/>
              <p:cNvSpPr>
                <a:spLocks noChangeShapeType="1"/>
              </p:cNvSpPr>
              <p:nvPr/>
            </p:nvSpPr>
            <p:spPr bwMode="auto">
              <a:xfrm>
                <a:off x="439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5" name="Line 2106"/>
              <p:cNvSpPr>
                <a:spLocks noChangeShapeType="1"/>
              </p:cNvSpPr>
              <p:nvPr/>
            </p:nvSpPr>
            <p:spPr bwMode="auto">
              <a:xfrm>
                <a:off x="4431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6" name="Line 2107"/>
              <p:cNvSpPr>
                <a:spLocks noChangeShapeType="1"/>
              </p:cNvSpPr>
              <p:nvPr/>
            </p:nvSpPr>
            <p:spPr bwMode="auto">
              <a:xfrm>
                <a:off x="446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7" name="Line 2108"/>
              <p:cNvSpPr>
                <a:spLocks noChangeShapeType="1"/>
              </p:cNvSpPr>
              <p:nvPr/>
            </p:nvSpPr>
            <p:spPr bwMode="auto">
              <a:xfrm>
                <a:off x="450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8" name="Line 2109"/>
              <p:cNvSpPr>
                <a:spLocks noChangeShapeType="1"/>
              </p:cNvSpPr>
              <p:nvPr/>
            </p:nvSpPr>
            <p:spPr bwMode="auto">
              <a:xfrm>
                <a:off x="453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09" name="Line 2110"/>
              <p:cNvSpPr>
                <a:spLocks noChangeShapeType="1"/>
              </p:cNvSpPr>
              <p:nvPr/>
            </p:nvSpPr>
            <p:spPr bwMode="auto">
              <a:xfrm>
                <a:off x="457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0" name="Line 2111"/>
              <p:cNvSpPr>
                <a:spLocks noChangeShapeType="1"/>
              </p:cNvSpPr>
              <p:nvPr/>
            </p:nvSpPr>
            <p:spPr bwMode="auto">
              <a:xfrm>
                <a:off x="4610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1" name="Line 2112"/>
              <p:cNvSpPr>
                <a:spLocks noChangeShapeType="1"/>
              </p:cNvSpPr>
              <p:nvPr/>
            </p:nvSpPr>
            <p:spPr bwMode="auto">
              <a:xfrm>
                <a:off x="464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2" name="Line 2113"/>
              <p:cNvSpPr>
                <a:spLocks noChangeShapeType="1"/>
              </p:cNvSpPr>
              <p:nvPr/>
            </p:nvSpPr>
            <p:spPr bwMode="auto">
              <a:xfrm>
                <a:off x="468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3" name="Line 2114"/>
              <p:cNvSpPr>
                <a:spLocks noChangeShapeType="1"/>
              </p:cNvSpPr>
              <p:nvPr/>
            </p:nvSpPr>
            <p:spPr bwMode="auto">
              <a:xfrm>
                <a:off x="471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4" name="Line 2115"/>
              <p:cNvSpPr>
                <a:spLocks noChangeShapeType="1"/>
              </p:cNvSpPr>
              <p:nvPr/>
            </p:nvSpPr>
            <p:spPr bwMode="auto">
              <a:xfrm>
                <a:off x="4754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5" name="Line 2116"/>
              <p:cNvSpPr>
                <a:spLocks noChangeShapeType="1"/>
              </p:cNvSpPr>
              <p:nvPr/>
            </p:nvSpPr>
            <p:spPr bwMode="auto">
              <a:xfrm>
                <a:off x="479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6" name="Line 2117"/>
              <p:cNvSpPr>
                <a:spLocks noChangeShapeType="1"/>
              </p:cNvSpPr>
              <p:nvPr/>
            </p:nvSpPr>
            <p:spPr bwMode="auto">
              <a:xfrm>
                <a:off x="4825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7" name="Line 2118"/>
              <p:cNvSpPr>
                <a:spLocks noChangeShapeType="1"/>
              </p:cNvSpPr>
              <p:nvPr/>
            </p:nvSpPr>
            <p:spPr bwMode="auto">
              <a:xfrm>
                <a:off x="486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8" name="Line 2119"/>
              <p:cNvSpPr>
                <a:spLocks noChangeShapeType="1"/>
              </p:cNvSpPr>
              <p:nvPr/>
            </p:nvSpPr>
            <p:spPr bwMode="auto">
              <a:xfrm>
                <a:off x="489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19" name="Line 2120"/>
              <p:cNvSpPr>
                <a:spLocks noChangeShapeType="1"/>
              </p:cNvSpPr>
              <p:nvPr/>
            </p:nvSpPr>
            <p:spPr bwMode="auto">
              <a:xfrm>
                <a:off x="4933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0" name="Line 2121"/>
              <p:cNvSpPr>
                <a:spLocks noChangeShapeType="1"/>
              </p:cNvSpPr>
              <p:nvPr/>
            </p:nvSpPr>
            <p:spPr bwMode="auto">
              <a:xfrm>
                <a:off x="496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1" name="Line 2122"/>
              <p:cNvSpPr>
                <a:spLocks noChangeShapeType="1"/>
              </p:cNvSpPr>
              <p:nvPr/>
            </p:nvSpPr>
            <p:spPr bwMode="auto">
              <a:xfrm>
                <a:off x="5004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2" name="Line 2123"/>
              <p:cNvSpPr>
                <a:spLocks noChangeShapeType="1"/>
              </p:cNvSpPr>
              <p:nvPr/>
            </p:nvSpPr>
            <p:spPr bwMode="auto">
              <a:xfrm>
                <a:off x="5040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3" name="Line 2124"/>
              <p:cNvSpPr>
                <a:spLocks noChangeShapeType="1"/>
              </p:cNvSpPr>
              <p:nvPr/>
            </p:nvSpPr>
            <p:spPr bwMode="auto">
              <a:xfrm>
                <a:off x="5076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4" name="Line 2125"/>
              <p:cNvSpPr>
                <a:spLocks noChangeShapeType="1"/>
              </p:cNvSpPr>
              <p:nvPr/>
            </p:nvSpPr>
            <p:spPr bwMode="auto">
              <a:xfrm>
                <a:off x="5112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5" name="Line 2126"/>
              <p:cNvSpPr>
                <a:spLocks noChangeShapeType="1"/>
              </p:cNvSpPr>
              <p:nvPr/>
            </p:nvSpPr>
            <p:spPr bwMode="auto">
              <a:xfrm>
                <a:off x="5148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6" name="Line 2127"/>
              <p:cNvSpPr>
                <a:spLocks noChangeShapeType="1"/>
              </p:cNvSpPr>
              <p:nvPr/>
            </p:nvSpPr>
            <p:spPr bwMode="auto">
              <a:xfrm>
                <a:off x="5184" y="1568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7" name="Line 2128"/>
              <p:cNvSpPr>
                <a:spLocks noChangeShapeType="1"/>
              </p:cNvSpPr>
              <p:nvPr/>
            </p:nvSpPr>
            <p:spPr bwMode="auto">
              <a:xfrm>
                <a:off x="5219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8" name="Line 2129"/>
              <p:cNvSpPr>
                <a:spLocks noChangeShapeType="1"/>
              </p:cNvSpPr>
              <p:nvPr/>
            </p:nvSpPr>
            <p:spPr bwMode="auto">
              <a:xfrm>
                <a:off x="5255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29" name="Line 2130"/>
              <p:cNvSpPr>
                <a:spLocks noChangeShapeType="1"/>
              </p:cNvSpPr>
              <p:nvPr/>
            </p:nvSpPr>
            <p:spPr bwMode="auto">
              <a:xfrm>
                <a:off x="5291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0" name="Line 2131"/>
              <p:cNvSpPr>
                <a:spLocks noChangeShapeType="1"/>
              </p:cNvSpPr>
              <p:nvPr/>
            </p:nvSpPr>
            <p:spPr bwMode="auto">
              <a:xfrm>
                <a:off x="5327" y="156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1" name="Line 2132"/>
              <p:cNvSpPr>
                <a:spLocks noChangeShapeType="1"/>
              </p:cNvSpPr>
              <p:nvPr/>
            </p:nvSpPr>
            <p:spPr bwMode="auto">
              <a:xfrm>
                <a:off x="5362" y="156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2" name="Line 2133"/>
              <p:cNvSpPr>
                <a:spLocks noChangeShapeType="1"/>
              </p:cNvSpPr>
              <p:nvPr/>
            </p:nvSpPr>
            <p:spPr bwMode="auto">
              <a:xfrm>
                <a:off x="5398" y="15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3" name="Line 2134"/>
              <p:cNvSpPr>
                <a:spLocks noChangeShapeType="1"/>
              </p:cNvSpPr>
              <p:nvPr/>
            </p:nvSpPr>
            <p:spPr bwMode="auto">
              <a:xfrm>
                <a:off x="74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4" name="Line 2135"/>
              <p:cNvSpPr>
                <a:spLocks noChangeShapeType="1"/>
              </p:cNvSpPr>
              <p:nvPr/>
            </p:nvSpPr>
            <p:spPr bwMode="auto">
              <a:xfrm>
                <a:off x="77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5" name="Line 2136"/>
              <p:cNvSpPr>
                <a:spLocks noChangeShapeType="1"/>
              </p:cNvSpPr>
              <p:nvPr/>
            </p:nvSpPr>
            <p:spPr bwMode="auto">
              <a:xfrm>
                <a:off x="81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6" name="Line 2137"/>
              <p:cNvSpPr>
                <a:spLocks noChangeShapeType="1"/>
              </p:cNvSpPr>
              <p:nvPr/>
            </p:nvSpPr>
            <p:spPr bwMode="auto">
              <a:xfrm>
                <a:off x="85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7" name="Line 2138"/>
              <p:cNvSpPr>
                <a:spLocks noChangeShapeType="1"/>
              </p:cNvSpPr>
              <p:nvPr/>
            </p:nvSpPr>
            <p:spPr bwMode="auto">
              <a:xfrm>
                <a:off x="88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8" name="Line 2139"/>
              <p:cNvSpPr>
                <a:spLocks noChangeShapeType="1"/>
              </p:cNvSpPr>
              <p:nvPr/>
            </p:nvSpPr>
            <p:spPr bwMode="auto">
              <a:xfrm>
                <a:off x="92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39" name="Line 2140"/>
              <p:cNvSpPr>
                <a:spLocks noChangeShapeType="1"/>
              </p:cNvSpPr>
              <p:nvPr/>
            </p:nvSpPr>
            <p:spPr bwMode="auto">
              <a:xfrm>
                <a:off x="95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0" name="Line 2141"/>
              <p:cNvSpPr>
                <a:spLocks noChangeShapeType="1"/>
              </p:cNvSpPr>
              <p:nvPr/>
            </p:nvSpPr>
            <p:spPr bwMode="auto">
              <a:xfrm>
                <a:off x="99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1" name="Line 2142"/>
              <p:cNvSpPr>
                <a:spLocks noChangeShapeType="1"/>
              </p:cNvSpPr>
              <p:nvPr/>
            </p:nvSpPr>
            <p:spPr bwMode="auto">
              <a:xfrm>
                <a:off x="1029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2" name="Line 2143"/>
              <p:cNvSpPr>
                <a:spLocks noChangeShapeType="1"/>
              </p:cNvSpPr>
              <p:nvPr/>
            </p:nvSpPr>
            <p:spPr bwMode="auto">
              <a:xfrm>
                <a:off x="106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3" name="Line 2144"/>
              <p:cNvSpPr>
                <a:spLocks noChangeShapeType="1"/>
              </p:cNvSpPr>
              <p:nvPr/>
            </p:nvSpPr>
            <p:spPr bwMode="auto">
              <a:xfrm>
                <a:off x="110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4" name="Line 2145"/>
              <p:cNvSpPr>
                <a:spLocks noChangeShapeType="1"/>
              </p:cNvSpPr>
              <p:nvPr/>
            </p:nvSpPr>
            <p:spPr bwMode="auto">
              <a:xfrm>
                <a:off x="113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5" name="Line 2146"/>
              <p:cNvSpPr>
                <a:spLocks noChangeShapeType="1"/>
              </p:cNvSpPr>
              <p:nvPr/>
            </p:nvSpPr>
            <p:spPr bwMode="auto">
              <a:xfrm>
                <a:off x="117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6" name="Line 2147"/>
              <p:cNvSpPr>
                <a:spLocks noChangeShapeType="1"/>
              </p:cNvSpPr>
              <p:nvPr/>
            </p:nvSpPr>
            <p:spPr bwMode="auto">
              <a:xfrm>
                <a:off x="1208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7" name="Line 2148"/>
              <p:cNvSpPr>
                <a:spLocks noChangeShapeType="1"/>
              </p:cNvSpPr>
              <p:nvPr/>
            </p:nvSpPr>
            <p:spPr bwMode="auto">
              <a:xfrm>
                <a:off x="124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8" name="Line 2149"/>
              <p:cNvSpPr>
                <a:spLocks noChangeShapeType="1"/>
              </p:cNvSpPr>
              <p:nvPr/>
            </p:nvSpPr>
            <p:spPr bwMode="auto">
              <a:xfrm>
                <a:off x="128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49" name="Line 2150"/>
              <p:cNvSpPr>
                <a:spLocks noChangeShapeType="1"/>
              </p:cNvSpPr>
              <p:nvPr/>
            </p:nvSpPr>
            <p:spPr bwMode="auto">
              <a:xfrm>
                <a:off x="131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0" name="Line 2151"/>
              <p:cNvSpPr>
                <a:spLocks noChangeShapeType="1"/>
              </p:cNvSpPr>
              <p:nvPr/>
            </p:nvSpPr>
            <p:spPr bwMode="auto">
              <a:xfrm>
                <a:off x="135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1" name="Line 2152"/>
              <p:cNvSpPr>
                <a:spLocks noChangeShapeType="1"/>
              </p:cNvSpPr>
              <p:nvPr/>
            </p:nvSpPr>
            <p:spPr bwMode="auto">
              <a:xfrm>
                <a:off x="138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2" name="Line 2153"/>
              <p:cNvSpPr>
                <a:spLocks noChangeShapeType="1"/>
              </p:cNvSpPr>
              <p:nvPr/>
            </p:nvSpPr>
            <p:spPr bwMode="auto">
              <a:xfrm>
                <a:off x="1423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3" name="Line 2154"/>
              <p:cNvSpPr>
                <a:spLocks noChangeShapeType="1"/>
              </p:cNvSpPr>
              <p:nvPr/>
            </p:nvSpPr>
            <p:spPr bwMode="auto">
              <a:xfrm>
                <a:off x="145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4" name="Line 2155"/>
              <p:cNvSpPr>
                <a:spLocks noChangeShapeType="1"/>
              </p:cNvSpPr>
              <p:nvPr/>
            </p:nvSpPr>
            <p:spPr bwMode="auto">
              <a:xfrm>
                <a:off x="149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5" name="Line 2156"/>
              <p:cNvSpPr>
                <a:spLocks noChangeShapeType="1"/>
              </p:cNvSpPr>
              <p:nvPr/>
            </p:nvSpPr>
            <p:spPr bwMode="auto">
              <a:xfrm>
                <a:off x="153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6" name="Line 2157"/>
              <p:cNvSpPr>
                <a:spLocks noChangeShapeType="1"/>
              </p:cNvSpPr>
              <p:nvPr/>
            </p:nvSpPr>
            <p:spPr bwMode="auto">
              <a:xfrm>
                <a:off x="156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7" name="Line 2158"/>
              <p:cNvSpPr>
                <a:spLocks noChangeShapeType="1"/>
              </p:cNvSpPr>
              <p:nvPr/>
            </p:nvSpPr>
            <p:spPr bwMode="auto">
              <a:xfrm>
                <a:off x="1602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8" name="Line 2159"/>
              <p:cNvSpPr>
                <a:spLocks noChangeShapeType="1"/>
              </p:cNvSpPr>
              <p:nvPr/>
            </p:nvSpPr>
            <p:spPr bwMode="auto">
              <a:xfrm>
                <a:off x="163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59" name="Line 2160"/>
              <p:cNvSpPr>
                <a:spLocks noChangeShapeType="1"/>
              </p:cNvSpPr>
              <p:nvPr/>
            </p:nvSpPr>
            <p:spPr bwMode="auto">
              <a:xfrm>
                <a:off x="167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0" name="Line 2161"/>
              <p:cNvSpPr>
                <a:spLocks noChangeShapeType="1"/>
              </p:cNvSpPr>
              <p:nvPr/>
            </p:nvSpPr>
            <p:spPr bwMode="auto">
              <a:xfrm>
                <a:off x="171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1" name="Line 2162"/>
              <p:cNvSpPr>
                <a:spLocks noChangeShapeType="1"/>
              </p:cNvSpPr>
              <p:nvPr/>
            </p:nvSpPr>
            <p:spPr bwMode="auto">
              <a:xfrm>
                <a:off x="174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2" name="Line 2163"/>
              <p:cNvSpPr>
                <a:spLocks noChangeShapeType="1"/>
              </p:cNvSpPr>
              <p:nvPr/>
            </p:nvSpPr>
            <p:spPr bwMode="auto">
              <a:xfrm>
                <a:off x="178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3" name="Line 2164"/>
              <p:cNvSpPr>
                <a:spLocks noChangeShapeType="1"/>
              </p:cNvSpPr>
              <p:nvPr/>
            </p:nvSpPr>
            <p:spPr bwMode="auto">
              <a:xfrm>
                <a:off x="181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4" name="Line 2165"/>
              <p:cNvSpPr>
                <a:spLocks noChangeShapeType="1"/>
              </p:cNvSpPr>
              <p:nvPr/>
            </p:nvSpPr>
            <p:spPr bwMode="auto">
              <a:xfrm>
                <a:off x="185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5" name="Line 2166"/>
              <p:cNvSpPr>
                <a:spLocks noChangeShapeType="1"/>
              </p:cNvSpPr>
              <p:nvPr/>
            </p:nvSpPr>
            <p:spPr bwMode="auto">
              <a:xfrm>
                <a:off x="188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6" name="Line 2167"/>
              <p:cNvSpPr>
                <a:spLocks noChangeShapeType="1"/>
              </p:cNvSpPr>
              <p:nvPr/>
            </p:nvSpPr>
            <p:spPr bwMode="auto">
              <a:xfrm>
                <a:off x="192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7" name="Line 2168"/>
              <p:cNvSpPr>
                <a:spLocks noChangeShapeType="1"/>
              </p:cNvSpPr>
              <p:nvPr/>
            </p:nvSpPr>
            <p:spPr bwMode="auto">
              <a:xfrm>
                <a:off x="1960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8" name="Line 2169"/>
              <p:cNvSpPr>
                <a:spLocks noChangeShapeType="1"/>
              </p:cNvSpPr>
              <p:nvPr/>
            </p:nvSpPr>
            <p:spPr bwMode="auto">
              <a:xfrm>
                <a:off x="199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69" name="Line 2170"/>
              <p:cNvSpPr>
                <a:spLocks noChangeShapeType="1"/>
              </p:cNvSpPr>
              <p:nvPr/>
            </p:nvSpPr>
            <p:spPr bwMode="auto">
              <a:xfrm>
                <a:off x="203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0" name="Line 2171"/>
              <p:cNvSpPr>
                <a:spLocks noChangeShapeType="1"/>
              </p:cNvSpPr>
              <p:nvPr/>
            </p:nvSpPr>
            <p:spPr bwMode="auto">
              <a:xfrm>
                <a:off x="206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1" name="Line 2172"/>
              <p:cNvSpPr>
                <a:spLocks noChangeShapeType="1"/>
              </p:cNvSpPr>
              <p:nvPr/>
            </p:nvSpPr>
            <p:spPr bwMode="auto">
              <a:xfrm>
                <a:off x="210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2" name="Line 2173"/>
              <p:cNvSpPr>
                <a:spLocks noChangeShapeType="1"/>
              </p:cNvSpPr>
              <p:nvPr/>
            </p:nvSpPr>
            <p:spPr bwMode="auto">
              <a:xfrm>
                <a:off x="2139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3" name="Line 2174"/>
              <p:cNvSpPr>
                <a:spLocks noChangeShapeType="1"/>
              </p:cNvSpPr>
              <p:nvPr/>
            </p:nvSpPr>
            <p:spPr bwMode="auto">
              <a:xfrm>
                <a:off x="217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4" name="Line 2175"/>
              <p:cNvSpPr>
                <a:spLocks noChangeShapeType="1"/>
              </p:cNvSpPr>
              <p:nvPr/>
            </p:nvSpPr>
            <p:spPr bwMode="auto">
              <a:xfrm>
                <a:off x="221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5" name="Line 2176"/>
              <p:cNvSpPr>
                <a:spLocks noChangeShapeType="1"/>
              </p:cNvSpPr>
              <p:nvPr/>
            </p:nvSpPr>
            <p:spPr bwMode="auto">
              <a:xfrm>
                <a:off x="224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6" name="Line 2177"/>
              <p:cNvSpPr>
                <a:spLocks noChangeShapeType="1"/>
              </p:cNvSpPr>
              <p:nvPr/>
            </p:nvSpPr>
            <p:spPr bwMode="auto">
              <a:xfrm>
                <a:off x="228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7" name="Line 2178"/>
              <p:cNvSpPr>
                <a:spLocks noChangeShapeType="1"/>
              </p:cNvSpPr>
              <p:nvPr/>
            </p:nvSpPr>
            <p:spPr bwMode="auto">
              <a:xfrm>
                <a:off x="231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8" name="Line 2179"/>
              <p:cNvSpPr>
                <a:spLocks noChangeShapeType="1"/>
              </p:cNvSpPr>
              <p:nvPr/>
            </p:nvSpPr>
            <p:spPr bwMode="auto">
              <a:xfrm>
                <a:off x="2354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79" name="Line 2180"/>
              <p:cNvSpPr>
                <a:spLocks noChangeShapeType="1"/>
              </p:cNvSpPr>
              <p:nvPr/>
            </p:nvSpPr>
            <p:spPr bwMode="auto">
              <a:xfrm>
                <a:off x="239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0" name="Line 2181"/>
              <p:cNvSpPr>
                <a:spLocks noChangeShapeType="1"/>
              </p:cNvSpPr>
              <p:nvPr/>
            </p:nvSpPr>
            <p:spPr bwMode="auto">
              <a:xfrm>
                <a:off x="242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1" name="Line 2182"/>
              <p:cNvSpPr>
                <a:spLocks noChangeShapeType="1"/>
              </p:cNvSpPr>
              <p:nvPr/>
            </p:nvSpPr>
            <p:spPr bwMode="auto">
              <a:xfrm>
                <a:off x="246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2" name="Line 2183"/>
              <p:cNvSpPr>
                <a:spLocks noChangeShapeType="1"/>
              </p:cNvSpPr>
              <p:nvPr/>
            </p:nvSpPr>
            <p:spPr bwMode="auto">
              <a:xfrm>
                <a:off x="249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3" name="Line 2184"/>
              <p:cNvSpPr>
                <a:spLocks noChangeShapeType="1"/>
              </p:cNvSpPr>
              <p:nvPr/>
            </p:nvSpPr>
            <p:spPr bwMode="auto">
              <a:xfrm>
                <a:off x="2533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4" name="Line 2185"/>
              <p:cNvSpPr>
                <a:spLocks noChangeShapeType="1"/>
              </p:cNvSpPr>
              <p:nvPr/>
            </p:nvSpPr>
            <p:spPr bwMode="auto">
              <a:xfrm>
                <a:off x="256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5" name="Line 2186"/>
              <p:cNvSpPr>
                <a:spLocks noChangeShapeType="1"/>
              </p:cNvSpPr>
              <p:nvPr/>
            </p:nvSpPr>
            <p:spPr bwMode="auto">
              <a:xfrm>
                <a:off x="260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6" name="Line 2187"/>
              <p:cNvSpPr>
                <a:spLocks noChangeShapeType="1"/>
              </p:cNvSpPr>
              <p:nvPr/>
            </p:nvSpPr>
            <p:spPr bwMode="auto">
              <a:xfrm>
                <a:off x="264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7" name="Line 2188"/>
              <p:cNvSpPr>
                <a:spLocks noChangeShapeType="1"/>
              </p:cNvSpPr>
              <p:nvPr/>
            </p:nvSpPr>
            <p:spPr bwMode="auto">
              <a:xfrm>
                <a:off x="267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8" name="Line 2189"/>
              <p:cNvSpPr>
                <a:spLocks noChangeShapeType="1"/>
              </p:cNvSpPr>
              <p:nvPr/>
            </p:nvSpPr>
            <p:spPr bwMode="auto">
              <a:xfrm>
                <a:off x="271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89" name="Line 2190"/>
              <p:cNvSpPr>
                <a:spLocks noChangeShapeType="1"/>
              </p:cNvSpPr>
              <p:nvPr/>
            </p:nvSpPr>
            <p:spPr bwMode="auto">
              <a:xfrm>
                <a:off x="274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0" name="Line 2191"/>
              <p:cNvSpPr>
                <a:spLocks noChangeShapeType="1"/>
              </p:cNvSpPr>
              <p:nvPr/>
            </p:nvSpPr>
            <p:spPr bwMode="auto">
              <a:xfrm>
                <a:off x="278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1" name="Line 2192"/>
              <p:cNvSpPr>
                <a:spLocks noChangeShapeType="1"/>
              </p:cNvSpPr>
              <p:nvPr/>
            </p:nvSpPr>
            <p:spPr bwMode="auto">
              <a:xfrm>
                <a:off x="282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2" name="Line 2193"/>
              <p:cNvSpPr>
                <a:spLocks noChangeShapeType="1"/>
              </p:cNvSpPr>
              <p:nvPr/>
            </p:nvSpPr>
            <p:spPr bwMode="auto">
              <a:xfrm>
                <a:off x="285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3" name="Line 2194"/>
              <p:cNvSpPr>
                <a:spLocks noChangeShapeType="1"/>
              </p:cNvSpPr>
              <p:nvPr/>
            </p:nvSpPr>
            <p:spPr bwMode="auto">
              <a:xfrm>
                <a:off x="289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4" name="Line 2195"/>
              <p:cNvSpPr>
                <a:spLocks noChangeShapeType="1"/>
              </p:cNvSpPr>
              <p:nvPr/>
            </p:nvSpPr>
            <p:spPr bwMode="auto">
              <a:xfrm>
                <a:off x="2927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5" name="Line 2196"/>
              <p:cNvSpPr>
                <a:spLocks noChangeShapeType="1"/>
              </p:cNvSpPr>
              <p:nvPr/>
            </p:nvSpPr>
            <p:spPr bwMode="auto">
              <a:xfrm>
                <a:off x="296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6" name="Line 2197"/>
              <p:cNvSpPr>
                <a:spLocks noChangeShapeType="1"/>
              </p:cNvSpPr>
              <p:nvPr/>
            </p:nvSpPr>
            <p:spPr bwMode="auto">
              <a:xfrm>
                <a:off x="299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7" name="Line 2198"/>
              <p:cNvSpPr>
                <a:spLocks noChangeShapeType="1"/>
              </p:cNvSpPr>
              <p:nvPr/>
            </p:nvSpPr>
            <p:spPr bwMode="auto">
              <a:xfrm>
                <a:off x="303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8" name="Line 2199"/>
              <p:cNvSpPr>
                <a:spLocks noChangeShapeType="1"/>
              </p:cNvSpPr>
              <p:nvPr/>
            </p:nvSpPr>
            <p:spPr bwMode="auto">
              <a:xfrm>
                <a:off x="307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99" name="Line 2200"/>
              <p:cNvSpPr>
                <a:spLocks noChangeShapeType="1"/>
              </p:cNvSpPr>
              <p:nvPr/>
            </p:nvSpPr>
            <p:spPr bwMode="auto">
              <a:xfrm>
                <a:off x="3106" y="1448"/>
                <a:ext cx="1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0" name="Line 2201"/>
              <p:cNvSpPr>
                <a:spLocks noChangeShapeType="1"/>
              </p:cNvSpPr>
              <p:nvPr/>
            </p:nvSpPr>
            <p:spPr bwMode="auto">
              <a:xfrm>
                <a:off x="314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1" name="Line 2202"/>
              <p:cNvSpPr>
                <a:spLocks noChangeShapeType="1"/>
              </p:cNvSpPr>
              <p:nvPr/>
            </p:nvSpPr>
            <p:spPr bwMode="auto">
              <a:xfrm>
                <a:off x="317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2" name="Line 2203"/>
              <p:cNvSpPr>
                <a:spLocks noChangeShapeType="1"/>
              </p:cNvSpPr>
              <p:nvPr/>
            </p:nvSpPr>
            <p:spPr bwMode="auto">
              <a:xfrm>
                <a:off x="3214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3" name="Line 2204"/>
              <p:cNvSpPr>
                <a:spLocks noChangeShapeType="1"/>
              </p:cNvSpPr>
              <p:nvPr/>
            </p:nvSpPr>
            <p:spPr bwMode="auto">
              <a:xfrm>
                <a:off x="325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4" name="Line 2205"/>
              <p:cNvSpPr>
                <a:spLocks noChangeShapeType="1"/>
              </p:cNvSpPr>
              <p:nvPr/>
            </p:nvSpPr>
            <p:spPr bwMode="auto">
              <a:xfrm>
                <a:off x="328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5" name="Line 2206"/>
              <p:cNvSpPr>
                <a:spLocks noChangeShapeType="1"/>
              </p:cNvSpPr>
              <p:nvPr/>
            </p:nvSpPr>
            <p:spPr bwMode="auto">
              <a:xfrm>
                <a:off x="3321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6" name="Line 2207"/>
              <p:cNvSpPr>
                <a:spLocks noChangeShapeType="1"/>
              </p:cNvSpPr>
              <p:nvPr/>
            </p:nvSpPr>
            <p:spPr bwMode="auto">
              <a:xfrm>
                <a:off x="3357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7" name="Line 2208"/>
              <p:cNvSpPr>
                <a:spLocks noChangeShapeType="1"/>
              </p:cNvSpPr>
              <p:nvPr/>
            </p:nvSpPr>
            <p:spPr bwMode="auto">
              <a:xfrm>
                <a:off x="3393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8" name="Line 2209"/>
              <p:cNvSpPr>
                <a:spLocks noChangeShapeType="1"/>
              </p:cNvSpPr>
              <p:nvPr/>
            </p:nvSpPr>
            <p:spPr bwMode="auto">
              <a:xfrm>
                <a:off x="3429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09" name="Line 2210"/>
              <p:cNvSpPr>
                <a:spLocks noChangeShapeType="1"/>
              </p:cNvSpPr>
              <p:nvPr/>
            </p:nvSpPr>
            <p:spPr bwMode="auto">
              <a:xfrm>
                <a:off x="3465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0" name="Line 2211"/>
              <p:cNvSpPr>
                <a:spLocks noChangeShapeType="1"/>
              </p:cNvSpPr>
              <p:nvPr/>
            </p:nvSpPr>
            <p:spPr bwMode="auto">
              <a:xfrm>
                <a:off x="3500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1" name="Line 2212"/>
              <p:cNvSpPr>
                <a:spLocks noChangeShapeType="1"/>
              </p:cNvSpPr>
              <p:nvPr/>
            </p:nvSpPr>
            <p:spPr bwMode="auto">
              <a:xfrm>
                <a:off x="3536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2" name="Line 2213"/>
              <p:cNvSpPr>
                <a:spLocks noChangeShapeType="1"/>
              </p:cNvSpPr>
              <p:nvPr/>
            </p:nvSpPr>
            <p:spPr bwMode="auto">
              <a:xfrm>
                <a:off x="3572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13" name="Line 2214"/>
              <p:cNvSpPr>
                <a:spLocks noChangeShapeType="1"/>
              </p:cNvSpPr>
              <p:nvPr/>
            </p:nvSpPr>
            <p:spPr bwMode="auto">
              <a:xfrm>
                <a:off x="3608" y="14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25061" name="Line 2216"/>
            <p:cNvSpPr>
              <a:spLocks noChangeShapeType="1"/>
            </p:cNvSpPr>
            <p:nvPr/>
          </p:nvSpPr>
          <p:spPr bwMode="auto">
            <a:xfrm>
              <a:off x="3644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2" name="Line 2217"/>
            <p:cNvSpPr>
              <a:spLocks noChangeShapeType="1"/>
            </p:cNvSpPr>
            <p:nvPr/>
          </p:nvSpPr>
          <p:spPr bwMode="auto">
            <a:xfrm>
              <a:off x="367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3" name="Line 2218"/>
            <p:cNvSpPr>
              <a:spLocks noChangeShapeType="1"/>
            </p:cNvSpPr>
            <p:nvPr/>
          </p:nvSpPr>
          <p:spPr bwMode="auto">
            <a:xfrm>
              <a:off x="3715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4" name="Line 2219"/>
            <p:cNvSpPr>
              <a:spLocks noChangeShapeType="1"/>
            </p:cNvSpPr>
            <p:nvPr/>
          </p:nvSpPr>
          <p:spPr bwMode="auto">
            <a:xfrm>
              <a:off x="3751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5" name="Line 2220"/>
            <p:cNvSpPr>
              <a:spLocks noChangeShapeType="1"/>
            </p:cNvSpPr>
            <p:nvPr/>
          </p:nvSpPr>
          <p:spPr bwMode="auto">
            <a:xfrm>
              <a:off x="378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6" name="Line 2221"/>
            <p:cNvSpPr>
              <a:spLocks noChangeShapeType="1"/>
            </p:cNvSpPr>
            <p:nvPr/>
          </p:nvSpPr>
          <p:spPr bwMode="auto">
            <a:xfrm>
              <a:off x="3823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7" name="Line 2222"/>
            <p:cNvSpPr>
              <a:spLocks noChangeShapeType="1"/>
            </p:cNvSpPr>
            <p:nvPr/>
          </p:nvSpPr>
          <p:spPr bwMode="auto">
            <a:xfrm>
              <a:off x="3858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68" name="Line 2223"/>
            <p:cNvSpPr>
              <a:spLocks noChangeShapeType="1"/>
            </p:cNvSpPr>
            <p:nvPr/>
          </p:nvSpPr>
          <p:spPr bwMode="auto">
            <a:xfrm>
              <a:off x="3894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0" name="Line 2224"/>
            <p:cNvSpPr>
              <a:spLocks noChangeShapeType="1"/>
            </p:cNvSpPr>
            <p:nvPr/>
          </p:nvSpPr>
          <p:spPr bwMode="auto">
            <a:xfrm>
              <a:off x="3930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1" name="Line 2225"/>
            <p:cNvSpPr>
              <a:spLocks noChangeShapeType="1"/>
            </p:cNvSpPr>
            <p:nvPr/>
          </p:nvSpPr>
          <p:spPr bwMode="auto">
            <a:xfrm>
              <a:off x="3966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2" name="Line 2226"/>
            <p:cNvSpPr>
              <a:spLocks noChangeShapeType="1"/>
            </p:cNvSpPr>
            <p:nvPr/>
          </p:nvSpPr>
          <p:spPr bwMode="auto">
            <a:xfrm>
              <a:off x="4002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3" name="Line 2227"/>
            <p:cNvSpPr>
              <a:spLocks noChangeShapeType="1"/>
            </p:cNvSpPr>
            <p:nvPr/>
          </p:nvSpPr>
          <p:spPr bwMode="auto">
            <a:xfrm>
              <a:off x="4037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4" name="Line 2228"/>
            <p:cNvSpPr>
              <a:spLocks noChangeShapeType="1"/>
            </p:cNvSpPr>
            <p:nvPr/>
          </p:nvSpPr>
          <p:spPr bwMode="auto">
            <a:xfrm>
              <a:off x="4073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5" name="Line 2229"/>
            <p:cNvSpPr>
              <a:spLocks noChangeShapeType="1"/>
            </p:cNvSpPr>
            <p:nvPr/>
          </p:nvSpPr>
          <p:spPr bwMode="auto">
            <a:xfrm>
              <a:off x="410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6" name="Line 2230"/>
            <p:cNvSpPr>
              <a:spLocks noChangeShapeType="1"/>
            </p:cNvSpPr>
            <p:nvPr/>
          </p:nvSpPr>
          <p:spPr bwMode="auto">
            <a:xfrm>
              <a:off x="4145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7" name="Line 2231"/>
            <p:cNvSpPr>
              <a:spLocks noChangeShapeType="1"/>
            </p:cNvSpPr>
            <p:nvPr/>
          </p:nvSpPr>
          <p:spPr bwMode="auto">
            <a:xfrm>
              <a:off x="4181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8" name="Line 2232"/>
            <p:cNvSpPr>
              <a:spLocks noChangeShapeType="1"/>
            </p:cNvSpPr>
            <p:nvPr/>
          </p:nvSpPr>
          <p:spPr bwMode="auto">
            <a:xfrm>
              <a:off x="421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79" name="Line 2233"/>
            <p:cNvSpPr>
              <a:spLocks noChangeShapeType="1"/>
            </p:cNvSpPr>
            <p:nvPr/>
          </p:nvSpPr>
          <p:spPr bwMode="auto">
            <a:xfrm>
              <a:off x="4252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0" name="Line 2234"/>
            <p:cNvSpPr>
              <a:spLocks noChangeShapeType="1"/>
            </p:cNvSpPr>
            <p:nvPr/>
          </p:nvSpPr>
          <p:spPr bwMode="auto">
            <a:xfrm>
              <a:off x="4288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1" name="Line 2235"/>
            <p:cNvSpPr>
              <a:spLocks noChangeShapeType="1"/>
            </p:cNvSpPr>
            <p:nvPr/>
          </p:nvSpPr>
          <p:spPr bwMode="auto">
            <a:xfrm>
              <a:off x="4324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2" name="Line 2236"/>
            <p:cNvSpPr>
              <a:spLocks noChangeShapeType="1"/>
            </p:cNvSpPr>
            <p:nvPr/>
          </p:nvSpPr>
          <p:spPr bwMode="auto">
            <a:xfrm>
              <a:off x="4360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3" name="Line 2237"/>
            <p:cNvSpPr>
              <a:spLocks noChangeShapeType="1"/>
            </p:cNvSpPr>
            <p:nvPr/>
          </p:nvSpPr>
          <p:spPr bwMode="auto">
            <a:xfrm>
              <a:off x="4396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4" name="Line 2238"/>
            <p:cNvSpPr>
              <a:spLocks noChangeShapeType="1"/>
            </p:cNvSpPr>
            <p:nvPr/>
          </p:nvSpPr>
          <p:spPr bwMode="auto">
            <a:xfrm>
              <a:off x="4431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5" name="Line 2239"/>
            <p:cNvSpPr>
              <a:spLocks noChangeShapeType="1"/>
            </p:cNvSpPr>
            <p:nvPr/>
          </p:nvSpPr>
          <p:spPr bwMode="auto">
            <a:xfrm>
              <a:off x="446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6" name="Line 2240"/>
            <p:cNvSpPr>
              <a:spLocks noChangeShapeType="1"/>
            </p:cNvSpPr>
            <p:nvPr/>
          </p:nvSpPr>
          <p:spPr bwMode="auto">
            <a:xfrm>
              <a:off x="4503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7" name="Line 2241"/>
            <p:cNvSpPr>
              <a:spLocks noChangeShapeType="1"/>
            </p:cNvSpPr>
            <p:nvPr/>
          </p:nvSpPr>
          <p:spPr bwMode="auto">
            <a:xfrm>
              <a:off x="453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28" name="Line 2242"/>
            <p:cNvSpPr>
              <a:spLocks noChangeShapeType="1"/>
            </p:cNvSpPr>
            <p:nvPr/>
          </p:nvSpPr>
          <p:spPr bwMode="auto">
            <a:xfrm>
              <a:off x="4575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29" name="Line 2243"/>
            <p:cNvSpPr>
              <a:spLocks noChangeShapeType="1"/>
            </p:cNvSpPr>
            <p:nvPr/>
          </p:nvSpPr>
          <p:spPr bwMode="auto">
            <a:xfrm>
              <a:off x="4610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1" name="Line 2244"/>
            <p:cNvSpPr>
              <a:spLocks noChangeShapeType="1"/>
            </p:cNvSpPr>
            <p:nvPr/>
          </p:nvSpPr>
          <p:spPr bwMode="auto">
            <a:xfrm>
              <a:off x="4646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3" name="Line 2245"/>
            <p:cNvSpPr>
              <a:spLocks noChangeShapeType="1"/>
            </p:cNvSpPr>
            <p:nvPr/>
          </p:nvSpPr>
          <p:spPr bwMode="auto">
            <a:xfrm>
              <a:off x="4682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4" name="Line 2246"/>
            <p:cNvSpPr>
              <a:spLocks noChangeShapeType="1"/>
            </p:cNvSpPr>
            <p:nvPr/>
          </p:nvSpPr>
          <p:spPr bwMode="auto">
            <a:xfrm>
              <a:off x="4718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5" name="Line 2247"/>
            <p:cNvSpPr>
              <a:spLocks noChangeShapeType="1"/>
            </p:cNvSpPr>
            <p:nvPr/>
          </p:nvSpPr>
          <p:spPr bwMode="auto">
            <a:xfrm>
              <a:off x="4754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6" name="Line 2248"/>
            <p:cNvSpPr>
              <a:spLocks noChangeShapeType="1"/>
            </p:cNvSpPr>
            <p:nvPr/>
          </p:nvSpPr>
          <p:spPr bwMode="auto">
            <a:xfrm>
              <a:off x="4790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7" name="Line 2249"/>
            <p:cNvSpPr>
              <a:spLocks noChangeShapeType="1"/>
            </p:cNvSpPr>
            <p:nvPr/>
          </p:nvSpPr>
          <p:spPr bwMode="auto">
            <a:xfrm>
              <a:off x="4825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8" name="Line 2250"/>
            <p:cNvSpPr>
              <a:spLocks noChangeShapeType="1"/>
            </p:cNvSpPr>
            <p:nvPr/>
          </p:nvSpPr>
          <p:spPr bwMode="auto">
            <a:xfrm>
              <a:off x="4861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39" name="Line 2251"/>
            <p:cNvSpPr>
              <a:spLocks noChangeShapeType="1"/>
            </p:cNvSpPr>
            <p:nvPr/>
          </p:nvSpPr>
          <p:spPr bwMode="auto">
            <a:xfrm>
              <a:off x="489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0" name="Line 2252"/>
            <p:cNvSpPr>
              <a:spLocks noChangeShapeType="1"/>
            </p:cNvSpPr>
            <p:nvPr/>
          </p:nvSpPr>
          <p:spPr bwMode="auto">
            <a:xfrm>
              <a:off x="4933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1" name="Line 2253"/>
            <p:cNvSpPr>
              <a:spLocks noChangeShapeType="1"/>
            </p:cNvSpPr>
            <p:nvPr/>
          </p:nvSpPr>
          <p:spPr bwMode="auto">
            <a:xfrm>
              <a:off x="496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2" name="Line 2254"/>
            <p:cNvSpPr>
              <a:spLocks noChangeShapeType="1"/>
            </p:cNvSpPr>
            <p:nvPr/>
          </p:nvSpPr>
          <p:spPr bwMode="auto">
            <a:xfrm>
              <a:off x="5004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3" name="Line 2255"/>
            <p:cNvSpPr>
              <a:spLocks noChangeShapeType="1"/>
            </p:cNvSpPr>
            <p:nvPr/>
          </p:nvSpPr>
          <p:spPr bwMode="auto">
            <a:xfrm>
              <a:off x="5040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4" name="Line 2256"/>
            <p:cNvSpPr>
              <a:spLocks noChangeShapeType="1"/>
            </p:cNvSpPr>
            <p:nvPr/>
          </p:nvSpPr>
          <p:spPr bwMode="auto">
            <a:xfrm>
              <a:off x="5076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5" name="Line 2257"/>
            <p:cNvSpPr>
              <a:spLocks noChangeShapeType="1"/>
            </p:cNvSpPr>
            <p:nvPr/>
          </p:nvSpPr>
          <p:spPr bwMode="auto">
            <a:xfrm>
              <a:off x="5112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6" name="Line 2258"/>
            <p:cNvSpPr>
              <a:spLocks noChangeShapeType="1"/>
            </p:cNvSpPr>
            <p:nvPr/>
          </p:nvSpPr>
          <p:spPr bwMode="auto">
            <a:xfrm>
              <a:off x="5148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7" name="Line 2259"/>
            <p:cNvSpPr>
              <a:spLocks noChangeShapeType="1"/>
            </p:cNvSpPr>
            <p:nvPr/>
          </p:nvSpPr>
          <p:spPr bwMode="auto">
            <a:xfrm>
              <a:off x="5184" y="1448"/>
              <a:ext cx="1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8" name="Line 2260"/>
            <p:cNvSpPr>
              <a:spLocks noChangeShapeType="1"/>
            </p:cNvSpPr>
            <p:nvPr/>
          </p:nvSpPr>
          <p:spPr bwMode="auto">
            <a:xfrm>
              <a:off x="5219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49" name="Line 2261"/>
            <p:cNvSpPr>
              <a:spLocks noChangeShapeType="1"/>
            </p:cNvSpPr>
            <p:nvPr/>
          </p:nvSpPr>
          <p:spPr bwMode="auto">
            <a:xfrm>
              <a:off x="5255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0" name="Line 2262"/>
            <p:cNvSpPr>
              <a:spLocks noChangeShapeType="1"/>
            </p:cNvSpPr>
            <p:nvPr/>
          </p:nvSpPr>
          <p:spPr bwMode="auto">
            <a:xfrm>
              <a:off x="5291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1" name="Line 2263"/>
            <p:cNvSpPr>
              <a:spLocks noChangeShapeType="1"/>
            </p:cNvSpPr>
            <p:nvPr/>
          </p:nvSpPr>
          <p:spPr bwMode="auto">
            <a:xfrm>
              <a:off x="5327" y="14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2" name="Line 2264"/>
            <p:cNvSpPr>
              <a:spLocks noChangeShapeType="1"/>
            </p:cNvSpPr>
            <p:nvPr/>
          </p:nvSpPr>
          <p:spPr bwMode="auto">
            <a:xfrm>
              <a:off x="5362" y="1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3" name="Line 2265"/>
            <p:cNvSpPr>
              <a:spLocks noChangeShapeType="1"/>
            </p:cNvSpPr>
            <p:nvPr/>
          </p:nvSpPr>
          <p:spPr bwMode="auto">
            <a:xfrm>
              <a:off x="5398" y="1448"/>
              <a:ext cx="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4" name="Line 2266"/>
            <p:cNvSpPr>
              <a:spLocks noChangeShapeType="1"/>
            </p:cNvSpPr>
            <p:nvPr/>
          </p:nvSpPr>
          <p:spPr bwMode="auto">
            <a:xfrm>
              <a:off x="74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5" name="Line 2267"/>
            <p:cNvSpPr>
              <a:spLocks noChangeShapeType="1"/>
            </p:cNvSpPr>
            <p:nvPr/>
          </p:nvSpPr>
          <p:spPr bwMode="auto">
            <a:xfrm>
              <a:off x="77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6" name="Line 2268"/>
            <p:cNvSpPr>
              <a:spLocks noChangeShapeType="1"/>
            </p:cNvSpPr>
            <p:nvPr/>
          </p:nvSpPr>
          <p:spPr bwMode="auto">
            <a:xfrm>
              <a:off x="81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7" name="Line 2269"/>
            <p:cNvSpPr>
              <a:spLocks noChangeShapeType="1"/>
            </p:cNvSpPr>
            <p:nvPr/>
          </p:nvSpPr>
          <p:spPr bwMode="auto">
            <a:xfrm>
              <a:off x="85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8" name="Line 2270"/>
            <p:cNvSpPr>
              <a:spLocks noChangeShapeType="1"/>
            </p:cNvSpPr>
            <p:nvPr/>
          </p:nvSpPr>
          <p:spPr bwMode="auto">
            <a:xfrm>
              <a:off x="88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59" name="Line 2271"/>
            <p:cNvSpPr>
              <a:spLocks noChangeShapeType="1"/>
            </p:cNvSpPr>
            <p:nvPr/>
          </p:nvSpPr>
          <p:spPr bwMode="auto">
            <a:xfrm>
              <a:off x="92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8" name="Line 2272"/>
            <p:cNvSpPr>
              <a:spLocks noChangeShapeType="1"/>
            </p:cNvSpPr>
            <p:nvPr/>
          </p:nvSpPr>
          <p:spPr bwMode="auto">
            <a:xfrm>
              <a:off x="95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89" name="Line 2273"/>
            <p:cNvSpPr>
              <a:spLocks noChangeShapeType="1"/>
            </p:cNvSpPr>
            <p:nvPr/>
          </p:nvSpPr>
          <p:spPr bwMode="auto">
            <a:xfrm>
              <a:off x="99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0" name="Line 2274"/>
            <p:cNvSpPr>
              <a:spLocks noChangeShapeType="1"/>
            </p:cNvSpPr>
            <p:nvPr/>
          </p:nvSpPr>
          <p:spPr bwMode="auto">
            <a:xfrm>
              <a:off x="1029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1" name="Line 2275"/>
            <p:cNvSpPr>
              <a:spLocks noChangeShapeType="1"/>
            </p:cNvSpPr>
            <p:nvPr/>
          </p:nvSpPr>
          <p:spPr bwMode="auto">
            <a:xfrm>
              <a:off x="106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2" name="Line 2276"/>
            <p:cNvSpPr>
              <a:spLocks noChangeShapeType="1"/>
            </p:cNvSpPr>
            <p:nvPr/>
          </p:nvSpPr>
          <p:spPr bwMode="auto">
            <a:xfrm>
              <a:off x="110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3" name="Line 2277"/>
            <p:cNvSpPr>
              <a:spLocks noChangeShapeType="1"/>
            </p:cNvSpPr>
            <p:nvPr/>
          </p:nvSpPr>
          <p:spPr bwMode="auto">
            <a:xfrm>
              <a:off x="113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4" name="Line 2278"/>
            <p:cNvSpPr>
              <a:spLocks noChangeShapeType="1"/>
            </p:cNvSpPr>
            <p:nvPr/>
          </p:nvSpPr>
          <p:spPr bwMode="auto">
            <a:xfrm>
              <a:off x="117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5" name="Line 2279"/>
            <p:cNvSpPr>
              <a:spLocks noChangeShapeType="1"/>
            </p:cNvSpPr>
            <p:nvPr/>
          </p:nvSpPr>
          <p:spPr bwMode="auto">
            <a:xfrm>
              <a:off x="1208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6" name="Line 2280"/>
            <p:cNvSpPr>
              <a:spLocks noChangeShapeType="1"/>
            </p:cNvSpPr>
            <p:nvPr/>
          </p:nvSpPr>
          <p:spPr bwMode="auto">
            <a:xfrm>
              <a:off x="124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7" name="Line 2281"/>
            <p:cNvSpPr>
              <a:spLocks noChangeShapeType="1"/>
            </p:cNvSpPr>
            <p:nvPr/>
          </p:nvSpPr>
          <p:spPr bwMode="auto">
            <a:xfrm>
              <a:off x="128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8" name="Line 2282"/>
            <p:cNvSpPr>
              <a:spLocks noChangeShapeType="1"/>
            </p:cNvSpPr>
            <p:nvPr/>
          </p:nvSpPr>
          <p:spPr bwMode="auto">
            <a:xfrm>
              <a:off x="131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99" name="Line 2283"/>
            <p:cNvSpPr>
              <a:spLocks noChangeShapeType="1"/>
            </p:cNvSpPr>
            <p:nvPr/>
          </p:nvSpPr>
          <p:spPr bwMode="auto">
            <a:xfrm>
              <a:off x="135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0" name="Line 2284"/>
            <p:cNvSpPr>
              <a:spLocks noChangeShapeType="1"/>
            </p:cNvSpPr>
            <p:nvPr/>
          </p:nvSpPr>
          <p:spPr bwMode="auto">
            <a:xfrm>
              <a:off x="138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1" name="Line 2285"/>
            <p:cNvSpPr>
              <a:spLocks noChangeShapeType="1"/>
            </p:cNvSpPr>
            <p:nvPr/>
          </p:nvSpPr>
          <p:spPr bwMode="auto">
            <a:xfrm>
              <a:off x="1423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2" name="Line 2286"/>
            <p:cNvSpPr>
              <a:spLocks noChangeShapeType="1"/>
            </p:cNvSpPr>
            <p:nvPr/>
          </p:nvSpPr>
          <p:spPr bwMode="auto">
            <a:xfrm>
              <a:off x="145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3" name="Line 2287"/>
            <p:cNvSpPr>
              <a:spLocks noChangeShapeType="1"/>
            </p:cNvSpPr>
            <p:nvPr/>
          </p:nvSpPr>
          <p:spPr bwMode="auto">
            <a:xfrm>
              <a:off x="149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4" name="Line 2288"/>
            <p:cNvSpPr>
              <a:spLocks noChangeShapeType="1"/>
            </p:cNvSpPr>
            <p:nvPr/>
          </p:nvSpPr>
          <p:spPr bwMode="auto">
            <a:xfrm>
              <a:off x="153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5" name="Line 2289"/>
            <p:cNvSpPr>
              <a:spLocks noChangeShapeType="1"/>
            </p:cNvSpPr>
            <p:nvPr/>
          </p:nvSpPr>
          <p:spPr bwMode="auto">
            <a:xfrm>
              <a:off x="156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6" name="Line 2290"/>
            <p:cNvSpPr>
              <a:spLocks noChangeShapeType="1"/>
            </p:cNvSpPr>
            <p:nvPr/>
          </p:nvSpPr>
          <p:spPr bwMode="auto">
            <a:xfrm>
              <a:off x="1602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7" name="Line 2291"/>
            <p:cNvSpPr>
              <a:spLocks noChangeShapeType="1"/>
            </p:cNvSpPr>
            <p:nvPr/>
          </p:nvSpPr>
          <p:spPr bwMode="auto">
            <a:xfrm>
              <a:off x="163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8" name="Line 2292"/>
            <p:cNvSpPr>
              <a:spLocks noChangeShapeType="1"/>
            </p:cNvSpPr>
            <p:nvPr/>
          </p:nvSpPr>
          <p:spPr bwMode="auto">
            <a:xfrm>
              <a:off x="167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09" name="Line 2293"/>
            <p:cNvSpPr>
              <a:spLocks noChangeShapeType="1"/>
            </p:cNvSpPr>
            <p:nvPr/>
          </p:nvSpPr>
          <p:spPr bwMode="auto">
            <a:xfrm>
              <a:off x="171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0" name="Line 2294"/>
            <p:cNvSpPr>
              <a:spLocks noChangeShapeType="1"/>
            </p:cNvSpPr>
            <p:nvPr/>
          </p:nvSpPr>
          <p:spPr bwMode="auto">
            <a:xfrm>
              <a:off x="174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1" name="Line 2295"/>
            <p:cNvSpPr>
              <a:spLocks noChangeShapeType="1"/>
            </p:cNvSpPr>
            <p:nvPr/>
          </p:nvSpPr>
          <p:spPr bwMode="auto">
            <a:xfrm>
              <a:off x="178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2" name="Line 2296"/>
            <p:cNvSpPr>
              <a:spLocks noChangeShapeType="1"/>
            </p:cNvSpPr>
            <p:nvPr/>
          </p:nvSpPr>
          <p:spPr bwMode="auto">
            <a:xfrm>
              <a:off x="181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3" name="Line 2297"/>
            <p:cNvSpPr>
              <a:spLocks noChangeShapeType="1"/>
            </p:cNvSpPr>
            <p:nvPr/>
          </p:nvSpPr>
          <p:spPr bwMode="auto">
            <a:xfrm>
              <a:off x="185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4" name="Line 2298"/>
            <p:cNvSpPr>
              <a:spLocks noChangeShapeType="1"/>
            </p:cNvSpPr>
            <p:nvPr/>
          </p:nvSpPr>
          <p:spPr bwMode="auto">
            <a:xfrm>
              <a:off x="188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5" name="Line 2299"/>
            <p:cNvSpPr>
              <a:spLocks noChangeShapeType="1"/>
            </p:cNvSpPr>
            <p:nvPr/>
          </p:nvSpPr>
          <p:spPr bwMode="auto">
            <a:xfrm>
              <a:off x="192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6" name="Line 2300"/>
            <p:cNvSpPr>
              <a:spLocks noChangeShapeType="1"/>
            </p:cNvSpPr>
            <p:nvPr/>
          </p:nvSpPr>
          <p:spPr bwMode="auto">
            <a:xfrm>
              <a:off x="1960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7" name="Line 2301"/>
            <p:cNvSpPr>
              <a:spLocks noChangeShapeType="1"/>
            </p:cNvSpPr>
            <p:nvPr/>
          </p:nvSpPr>
          <p:spPr bwMode="auto">
            <a:xfrm>
              <a:off x="199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8" name="Line 2302"/>
            <p:cNvSpPr>
              <a:spLocks noChangeShapeType="1"/>
            </p:cNvSpPr>
            <p:nvPr/>
          </p:nvSpPr>
          <p:spPr bwMode="auto">
            <a:xfrm>
              <a:off x="203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19" name="Line 2303"/>
            <p:cNvSpPr>
              <a:spLocks noChangeShapeType="1"/>
            </p:cNvSpPr>
            <p:nvPr/>
          </p:nvSpPr>
          <p:spPr bwMode="auto">
            <a:xfrm>
              <a:off x="206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0" name="Line 2304"/>
            <p:cNvSpPr>
              <a:spLocks noChangeShapeType="1"/>
            </p:cNvSpPr>
            <p:nvPr/>
          </p:nvSpPr>
          <p:spPr bwMode="auto">
            <a:xfrm>
              <a:off x="210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1" name="Line 2305"/>
            <p:cNvSpPr>
              <a:spLocks noChangeShapeType="1"/>
            </p:cNvSpPr>
            <p:nvPr/>
          </p:nvSpPr>
          <p:spPr bwMode="auto">
            <a:xfrm>
              <a:off x="2139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2" name="Line 2306"/>
            <p:cNvSpPr>
              <a:spLocks noChangeShapeType="1"/>
            </p:cNvSpPr>
            <p:nvPr/>
          </p:nvSpPr>
          <p:spPr bwMode="auto">
            <a:xfrm>
              <a:off x="217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3" name="Line 2307"/>
            <p:cNvSpPr>
              <a:spLocks noChangeShapeType="1"/>
            </p:cNvSpPr>
            <p:nvPr/>
          </p:nvSpPr>
          <p:spPr bwMode="auto">
            <a:xfrm>
              <a:off x="221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4" name="Line 2308"/>
            <p:cNvSpPr>
              <a:spLocks noChangeShapeType="1"/>
            </p:cNvSpPr>
            <p:nvPr/>
          </p:nvSpPr>
          <p:spPr bwMode="auto">
            <a:xfrm>
              <a:off x="224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5" name="Line 2309"/>
            <p:cNvSpPr>
              <a:spLocks noChangeShapeType="1"/>
            </p:cNvSpPr>
            <p:nvPr/>
          </p:nvSpPr>
          <p:spPr bwMode="auto">
            <a:xfrm>
              <a:off x="228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6" name="Line 2310"/>
            <p:cNvSpPr>
              <a:spLocks noChangeShapeType="1"/>
            </p:cNvSpPr>
            <p:nvPr/>
          </p:nvSpPr>
          <p:spPr bwMode="auto">
            <a:xfrm>
              <a:off x="231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7" name="Line 2311"/>
            <p:cNvSpPr>
              <a:spLocks noChangeShapeType="1"/>
            </p:cNvSpPr>
            <p:nvPr/>
          </p:nvSpPr>
          <p:spPr bwMode="auto">
            <a:xfrm>
              <a:off x="2354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8" name="Line 2312"/>
            <p:cNvSpPr>
              <a:spLocks noChangeShapeType="1"/>
            </p:cNvSpPr>
            <p:nvPr/>
          </p:nvSpPr>
          <p:spPr bwMode="auto">
            <a:xfrm>
              <a:off x="239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29" name="Line 2313"/>
            <p:cNvSpPr>
              <a:spLocks noChangeShapeType="1"/>
            </p:cNvSpPr>
            <p:nvPr/>
          </p:nvSpPr>
          <p:spPr bwMode="auto">
            <a:xfrm>
              <a:off x="242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0" name="Line 2314"/>
            <p:cNvSpPr>
              <a:spLocks noChangeShapeType="1"/>
            </p:cNvSpPr>
            <p:nvPr/>
          </p:nvSpPr>
          <p:spPr bwMode="auto">
            <a:xfrm>
              <a:off x="246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1" name="Line 2315"/>
            <p:cNvSpPr>
              <a:spLocks noChangeShapeType="1"/>
            </p:cNvSpPr>
            <p:nvPr/>
          </p:nvSpPr>
          <p:spPr bwMode="auto">
            <a:xfrm>
              <a:off x="249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2" name="Line 2316"/>
            <p:cNvSpPr>
              <a:spLocks noChangeShapeType="1"/>
            </p:cNvSpPr>
            <p:nvPr/>
          </p:nvSpPr>
          <p:spPr bwMode="auto">
            <a:xfrm>
              <a:off x="2533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3" name="Line 2317"/>
            <p:cNvSpPr>
              <a:spLocks noChangeShapeType="1"/>
            </p:cNvSpPr>
            <p:nvPr/>
          </p:nvSpPr>
          <p:spPr bwMode="auto">
            <a:xfrm>
              <a:off x="256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4" name="Line 2318"/>
            <p:cNvSpPr>
              <a:spLocks noChangeShapeType="1"/>
            </p:cNvSpPr>
            <p:nvPr/>
          </p:nvSpPr>
          <p:spPr bwMode="auto">
            <a:xfrm>
              <a:off x="260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5" name="Line 2319"/>
            <p:cNvSpPr>
              <a:spLocks noChangeShapeType="1"/>
            </p:cNvSpPr>
            <p:nvPr/>
          </p:nvSpPr>
          <p:spPr bwMode="auto">
            <a:xfrm>
              <a:off x="264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6" name="Line 2320"/>
            <p:cNvSpPr>
              <a:spLocks noChangeShapeType="1"/>
            </p:cNvSpPr>
            <p:nvPr/>
          </p:nvSpPr>
          <p:spPr bwMode="auto">
            <a:xfrm>
              <a:off x="267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7" name="Line 2321"/>
            <p:cNvSpPr>
              <a:spLocks noChangeShapeType="1"/>
            </p:cNvSpPr>
            <p:nvPr/>
          </p:nvSpPr>
          <p:spPr bwMode="auto">
            <a:xfrm>
              <a:off x="271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8" name="Line 2322"/>
            <p:cNvSpPr>
              <a:spLocks noChangeShapeType="1"/>
            </p:cNvSpPr>
            <p:nvPr/>
          </p:nvSpPr>
          <p:spPr bwMode="auto">
            <a:xfrm>
              <a:off x="274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39" name="Line 2323"/>
            <p:cNvSpPr>
              <a:spLocks noChangeShapeType="1"/>
            </p:cNvSpPr>
            <p:nvPr/>
          </p:nvSpPr>
          <p:spPr bwMode="auto">
            <a:xfrm>
              <a:off x="278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0" name="Line 2324"/>
            <p:cNvSpPr>
              <a:spLocks noChangeShapeType="1"/>
            </p:cNvSpPr>
            <p:nvPr/>
          </p:nvSpPr>
          <p:spPr bwMode="auto">
            <a:xfrm>
              <a:off x="282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1" name="Line 2325"/>
            <p:cNvSpPr>
              <a:spLocks noChangeShapeType="1"/>
            </p:cNvSpPr>
            <p:nvPr/>
          </p:nvSpPr>
          <p:spPr bwMode="auto">
            <a:xfrm>
              <a:off x="285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2" name="Line 2326"/>
            <p:cNvSpPr>
              <a:spLocks noChangeShapeType="1"/>
            </p:cNvSpPr>
            <p:nvPr/>
          </p:nvSpPr>
          <p:spPr bwMode="auto">
            <a:xfrm>
              <a:off x="289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3" name="Line 2327"/>
            <p:cNvSpPr>
              <a:spLocks noChangeShapeType="1"/>
            </p:cNvSpPr>
            <p:nvPr/>
          </p:nvSpPr>
          <p:spPr bwMode="auto">
            <a:xfrm>
              <a:off x="2927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4" name="Line 2328"/>
            <p:cNvSpPr>
              <a:spLocks noChangeShapeType="1"/>
            </p:cNvSpPr>
            <p:nvPr/>
          </p:nvSpPr>
          <p:spPr bwMode="auto">
            <a:xfrm>
              <a:off x="296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5" name="Line 2329"/>
            <p:cNvSpPr>
              <a:spLocks noChangeShapeType="1"/>
            </p:cNvSpPr>
            <p:nvPr/>
          </p:nvSpPr>
          <p:spPr bwMode="auto">
            <a:xfrm>
              <a:off x="299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6" name="Line 2330"/>
            <p:cNvSpPr>
              <a:spLocks noChangeShapeType="1"/>
            </p:cNvSpPr>
            <p:nvPr/>
          </p:nvSpPr>
          <p:spPr bwMode="auto">
            <a:xfrm>
              <a:off x="303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7" name="Line 2331"/>
            <p:cNvSpPr>
              <a:spLocks noChangeShapeType="1"/>
            </p:cNvSpPr>
            <p:nvPr/>
          </p:nvSpPr>
          <p:spPr bwMode="auto">
            <a:xfrm>
              <a:off x="307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8" name="Line 2332"/>
            <p:cNvSpPr>
              <a:spLocks noChangeShapeType="1"/>
            </p:cNvSpPr>
            <p:nvPr/>
          </p:nvSpPr>
          <p:spPr bwMode="auto">
            <a:xfrm>
              <a:off x="3106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49" name="Line 2333"/>
            <p:cNvSpPr>
              <a:spLocks noChangeShapeType="1"/>
            </p:cNvSpPr>
            <p:nvPr/>
          </p:nvSpPr>
          <p:spPr bwMode="auto">
            <a:xfrm>
              <a:off x="314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0" name="Line 2334"/>
            <p:cNvSpPr>
              <a:spLocks noChangeShapeType="1"/>
            </p:cNvSpPr>
            <p:nvPr/>
          </p:nvSpPr>
          <p:spPr bwMode="auto">
            <a:xfrm>
              <a:off x="317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1" name="Line 2335"/>
            <p:cNvSpPr>
              <a:spLocks noChangeShapeType="1"/>
            </p:cNvSpPr>
            <p:nvPr/>
          </p:nvSpPr>
          <p:spPr bwMode="auto">
            <a:xfrm>
              <a:off x="321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2" name="Line 2336"/>
            <p:cNvSpPr>
              <a:spLocks noChangeShapeType="1"/>
            </p:cNvSpPr>
            <p:nvPr/>
          </p:nvSpPr>
          <p:spPr bwMode="auto">
            <a:xfrm>
              <a:off x="325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3" name="Line 2337"/>
            <p:cNvSpPr>
              <a:spLocks noChangeShapeType="1"/>
            </p:cNvSpPr>
            <p:nvPr/>
          </p:nvSpPr>
          <p:spPr bwMode="auto">
            <a:xfrm>
              <a:off x="328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4" name="Line 2338"/>
            <p:cNvSpPr>
              <a:spLocks noChangeShapeType="1"/>
            </p:cNvSpPr>
            <p:nvPr/>
          </p:nvSpPr>
          <p:spPr bwMode="auto">
            <a:xfrm>
              <a:off x="332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5" name="Line 2339"/>
            <p:cNvSpPr>
              <a:spLocks noChangeShapeType="1"/>
            </p:cNvSpPr>
            <p:nvPr/>
          </p:nvSpPr>
          <p:spPr bwMode="auto">
            <a:xfrm>
              <a:off x="335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6" name="Line 2340"/>
            <p:cNvSpPr>
              <a:spLocks noChangeShapeType="1"/>
            </p:cNvSpPr>
            <p:nvPr/>
          </p:nvSpPr>
          <p:spPr bwMode="auto">
            <a:xfrm>
              <a:off x="339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7" name="Line 2341"/>
            <p:cNvSpPr>
              <a:spLocks noChangeShapeType="1"/>
            </p:cNvSpPr>
            <p:nvPr/>
          </p:nvSpPr>
          <p:spPr bwMode="auto">
            <a:xfrm>
              <a:off x="342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8" name="Line 2342"/>
            <p:cNvSpPr>
              <a:spLocks noChangeShapeType="1"/>
            </p:cNvSpPr>
            <p:nvPr/>
          </p:nvSpPr>
          <p:spPr bwMode="auto">
            <a:xfrm>
              <a:off x="346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59" name="Line 2343"/>
            <p:cNvSpPr>
              <a:spLocks noChangeShapeType="1"/>
            </p:cNvSpPr>
            <p:nvPr/>
          </p:nvSpPr>
          <p:spPr bwMode="auto">
            <a:xfrm>
              <a:off x="350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0" name="Line 2344"/>
            <p:cNvSpPr>
              <a:spLocks noChangeShapeType="1"/>
            </p:cNvSpPr>
            <p:nvPr/>
          </p:nvSpPr>
          <p:spPr bwMode="auto">
            <a:xfrm>
              <a:off x="353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1" name="Line 2345"/>
            <p:cNvSpPr>
              <a:spLocks noChangeShapeType="1"/>
            </p:cNvSpPr>
            <p:nvPr/>
          </p:nvSpPr>
          <p:spPr bwMode="auto">
            <a:xfrm>
              <a:off x="357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2" name="Line 2346"/>
            <p:cNvSpPr>
              <a:spLocks noChangeShapeType="1"/>
            </p:cNvSpPr>
            <p:nvPr/>
          </p:nvSpPr>
          <p:spPr bwMode="auto">
            <a:xfrm>
              <a:off x="360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3" name="Line 2347"/>
            <p:cNvSpPr>
              <a:spLocks noChangeShapeType="1"/>
            </p:cNvSpPr>
            <p:nvPr/>
          </p:nvSpPr>
          <p:spPr bwMode="auto">
            <a:xfrm>
              <a:off x="364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4" name="Line 2348"/>
            <p:cNvSpPr>
              <a:spLocks noChangeShapeType="1"/>
            </p:cNvSpPr>
            <p:nvPr/>
          </p:nvSpPr>
          <p:spPr bwMode="auto">
            <a:xfrm>
              <a:off x="367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5" name="Line 2349"/>
            <p:cNvSpPr>
              <a:spLocks noChangeShapeType="1"/>
            </p:cNvSpPr>
            <p:nvPr/>
          </p:nvSpPr>
          <p:spPr bwMode="auto">
            <a:xfrm>
              <a:off x="371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6" name="Line 2350"/>
            <p:cNvSpPr>
              <a:spLocks noChangeShapeType="1"/>
            </p:cNvSpPr>
            <p:nvPr/>
          </p:nvSpPr>
          <p:spPr bwMode="auto">
            <a:xfrm>
              <a:off x="375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7" name="Line 2351"/>
            <p:cNvSpPr>
              <a:spLocks noChangeShapeType="1"/>
            </p:cNvSpPr>
            <p:nvPr/>
          </p:nvSpPr>
          <p:spPr bwMode="auto">
            <a:xfrm>
              <a:off x="378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8" name="Line 2352"/>
            <p:cNvSpPr>
              <a:spLocks noChangeShapeType="1"/>
            </p:cNvSpPr>
            <p:nvPr/>
          </p:nvSpPr>
          <p:spPr bwMode="auto">
            <a:xfrm>
              <a:off x="382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69" name="Line 2353"/>
            <p:cNvSpPr>
              <a:spLocks noChangeShapeType="1"/>
            </p:cNvSpPr>
            <p:nvPr/>
          </p:nvSpPr>
          <p:spPr bwMode="auto">
            <a:xfrm>
              <a:off x="3858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0" name="Line 2354"/>
            <p:cNvSpPr>
              <a:spLocks noChangeShapeType="1"/>
            </p:cNvSpPr>
            <p:nvPr/>
          </p:nvSpPr>
          <p:spPr bwMode="auto">
            <a:xfrm>
              <a:off x="389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1" name="Line 2355"/>
            <p:cNvSpPr>
              <a:spLocks noChangeShapeType="1"/>
            </p:cNvSpPr>
            <p:nvPr/>
          </p:nvSpPr>
          <p:spPr bwMode="auto">
            <a:xfrm>
              <a:off x="393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2" name="Line 2356"/>
            <p:cNvSpPr>
              <a:spLocks noChangeShapeType="1"/>
            </p:cNvSpPr>
            <p:nvPr/>
          </p:nvSpPr>
          <p:spPr bwMode="auto">
            <a:xfrm>
              <a:off x="396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3" name="Line 2357"/>
            <p:cNvSpPr>
              <a:spLocks noChangeShapeType="1"/>
            </p:cNvSpPr>
            <p:nvPr/>
          </p:nvSpPr>
          <p:spPr bwMode="auto">
            <a:xfrm>
              <a:off x="400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4" name="Line 2358"/>
            <p:cNvSpPr>
              <a:spLocks noChangeShapeType="1"/>
            </p:cNvSpPr>
            <p:nvPr/>
          </p:nvSpPr>
          <p:spPr bwMode="auto">
            <a:xfrm>
              <a:off x="4037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5" name="Line 2359"/>
            <p:cNvSpPr>
              <a:spLocks noChangeShapeType="1"/>
            </p:cNvSpPr>
            <p:nvPr/>
          </p:nvSpPr>
          <p:spPr bwMode="auto">
            <a:xfrm>
              <a:off x="407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6" name="Line 2360"/>
            <p:cNvSpPr>
              <a:spLocks noChangeShapeType="1"/>
            </p:cNvSpPr>
            <p:nvPr/>
          </p:nvSpPr>
          <p:spPr bwMode="auto">
            <a:xfrm>
              <a:off x="410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7" name="Line 2361"/>
            <p:cNvSpPr>
              <a:spLocks noChangeShapeType="1"/>
            </p:cNvSpPr>
            <p:nvPr/>
          </p:nvSpPr>
          <p:spPr bwMode="auto">
            <a:xfrm>
              <a:off x="414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8" name="Line 2362"/>
            <p:cNvSpPr>
              <a:spLocks noChangeShapeType="1"/>
            </p:cNvSpPr>
            <p:nvPr/>
          </p:nvSpPr>
          <p:spPr bwMode="auto">
            <a:xfrm>
              <a:off x="418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79" name="Line 2363"/>
            <p:cNvSpPr>
              <a:spLocks noChangeShapeType="1"/>
            </p:cNvSpPr>
            <p:nvPr/>
          </p:nvSpPr>
          <p:spPr bwMode="auto">
            <a:xfrm>
              <a:off x="421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0" name="Line 2364"/>
            <p:cNvSpPr>
              <a:spLocks noChangeShapeType="1"/>
            </p:cNvSpPr>
            <p:nvPr/>
          </p:nvSpPr>
          <p:spPr bwMode="auto">
            <a:xfrm>
              <a:off x="425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1" name="Line 2365"/>
            <p:cNvSpPr>
              <a:spLocks noChangeShapeType="1"/>
            </p:cNvSpPr>
            <p:nvPr/>
          </p:nvSpPr>
          <p:spPr bwMode="auto">
            <a:xfrm>
              <a:off x="428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2" name="Line 2366"/>
            <p:cNvSpPr>
              <a:spLocks noChangeShapeType="1"/>
            </p:cNvSpPr>
            <p:nvPr/>
          </p:nvSpPr>
          <p:spPr bwMode="auto">
            <a:xfrm>
              <a:off x="432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3" name="Line 2367"/>
            <p:cNvSpPr>
              <a:spLocks noChangeShapeType="1"/>
            </p:cNvSpPr>
            <p:nvPr/>
          </p:nvSpPr>
          <p:spPr bwMode="auto">
            <a:xfrm>
              <a:off x="436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4" name="Line 2368"/>
            <p:cNvSpPr>
              <a:spLocks noChangeShapeType="1"/>
            </p:cNvSpPr>
            <p:nvPr/>
          </p:nvSpPr>
          <p:spPr bwMode="auto">
            <a:xfrm>
              <a:off x="439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5" name="Line 2369"/>
            <p:cNvSpPr>
              <a:spLocks noChangeShapeType="1"/>
            </p:cNvSpPr>
            <p:nvPr/>
          </p:nvSpPr>
          <p:spPr bwMode="auto">
            <a:xfrm>
              <a:off x="4431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6" name="Line 2370"/>
            <p:cNvSpPr>
              <a:spLocks noChangeShapeType="1"/>
            </p:cNvSpPr>
            <p:nvPr/>
          </p:nvSpPr>
          <p:spPr bwMode="auto">
            <a:xfrm>
              <a:off x="446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7" name="Line 2371"/>
            <p:cNvSpPr>
              <a:spLocks noChangeShapeType="1"/>
            </p:cNvSpPr>
            <p:nvPr/>
          </p:nvSpPr>
          <p:spPr bwMode="auto">
            <a:xfrm>
              <a:off x="450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8" name="Line 2372"/>
            <p:cNvSpPr>
              <a:spLocks noChangeShapeType="1"/>
            </p:cNvSpPr>
            <p:nvPr/>
          </p:nvSpPr>
          <p:spPr bwMode="auto">
            <a:xfrm>
              <a:off x="453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89" name="Line 2373"/>
            <p:cNvSpPr>
              <a:spLocks noChangeShapeType="1"/>
            </p:cNvSpPr>
            <p:nvPr/>
          </p:nvSpPr>
          <p:spPr bwMode="auto">
            <a:xfrm>
              <a:off x="457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0" name="Line 2374"/>
            <p:cNvSpPr>
              <a:spLocks noChangeShapeType="1"/>
            </p:cNvSpPr>
            <p:nvPr/>
          </p:nvSpPr>
          <p:spPr bwMode="auto">
            <a:xfrm>
              <a:off x="4610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1" name="Line 2375"/>
            <p:cNvSpPr>
              <a:spLocks noChangeShapeType="1"/>
            </p:cNvSpPr>
            <p:nvPr/>
          </p:nvSpPr>
          <p:spPr bwMode="auto">
            <a:xfrm>
              <a:off x="464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2" name="Line 2376"/>
            <p:cNvSpPr>
              <a:spLocks noChangeShapeType="1"/>
            </p:cNvSpPr>
            <p:nvPr/>
          </p:nvSpPr>
          <p:spPr bwMode="auto">
            <a:xfrm>
              <a:off x="468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3" name="Line 2377"/>
            <p:cNvSpPr>
              <a:spLocks noChangeShapeType="1"/>
            </p:cNvSpPr>
            <p:nvPr/>
          </p:nvSpPr>
          <p:spPr bwMode="auto">
            <a:xfrm>
              <a:off x="471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4" name="Line 2378"/>
            <p:cNvSpPr>
              <a:spLocks noChangeShapeType="1"/>
            </p:cNvSpPr>
            <p:nvPr/>
          </p:nvSpPr>
          <p:spPr bwMode="auto">
            <a:xfrm>
              <a:off x="4754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5" name="Line 2379"/>
            <p:cNvSpPr>
              <a:spLocks noChangeShapeType="1"/>
            </p:cNvSpPr>
            <p:nvPr/>
          </p:nvSpPr>
          <p:spPr bwMode="auto">
            <a:xfrm>
              <a:off x="479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6" name="Line 2380"/>
            <p:cNvSpPr>
              <a:spLocks noChangeShapeType="1"/>
            </p:cNvSpPr>
            <p:nvPr/>
          </p:nvSpPr>
          <p:spPr bwMode="auto">
            <a:xfrm>
              <a:off x="4825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7" name="Line 2381"/>
            <p:cNvSpPr>
              <a:spLocks noChangeShapeType="1"/>
            </p:cNvSpPr>
            <p:nvPr/>
          </p:nvSpPr>
          <p:spPr bwMode="auto">
            <a:xfrm>
              <a:off x="486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8" name="Line 2382"/>
            <p:cNvSpPr>
              <a:spLocks noChangeShapeType="1"/>
            </p:cNvSpPr>
            <p:nvPr/>
          </p:nvSpPr>
          <p:spPr bwMode="auto">
            <a:xfrm>
              <a:off x="489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99" name="Line 2383"/>
            <p:cNvSpPr>
              <a:spLocks noChangeShapeType="1"/>
            </p:cNvSpPr>
            <p:nvPr/>
          </p:nvSpPr>
          <p:spPr bwMode="auto">
            <a:xfrm>
              <a:off x="4933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0" name="Line 2384"/>
            <p:cNvSpPr>
              <a:spLocks noChangeShapeType="1"/>
            </p:cNvSpPr>
            <p:nvPr/>
          </p:nvSpPr>
          <p:spPr bwMode="auto">
            <a:xfrm>
              <a:off x="496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1" name="Line 2385"/>
            <p:cNvSpPr>
              <a:spLocks noChangeShapeType="1"/>
            </p:cNvSpPr>
            <p:nvPr/>
          </p:nvSpPr>
          <p:spPr bwMode="auto">
            <a:xfrm>
              <a:off x="5004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2" name="Line 2386"/>
            <p:cNvSpPr>
              <a:spLocks noChangeShapeType="1"/>
            </p:cNvSpPr>
            <p:nvPr/>
          </p:nvSpPr>
          <p:spPr bwMode="auto">
            <a:xfrm>
              <a:off x="5040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3" name="Line 2387"/>
            <p:cNvSpPr>
              <a:spLocks noChangeShapeType="1"/>
            </p:cNvSpPr>
            <p:nvPr/>
          </p:nvSpPr>
          <p:spPr bwMode="auto">
            <a:xfrm>
              <a:off x="5076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4" name="Line 2388"/>
            <p:cNvSpPr>
              <a:spLocks noChangeShapeType="1"/>
            </p:cNvSpPr>
            <p:nvPr/>
          </p:nvSpPr>
          <p:spPr bwMode="auto">
            <a:xfrm>
              <a:off x="5112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5" name="Line 2389"/>
            <p:cNvSpPr>
              <a:spLocks noChangeShapeType="1"/>
            </p:cNvSpPr>
            <p:nvPr/>
          </p:nvSpPr>
          <p:spPr bwMode="auto">
            <a:xfrm>
              <a:off x="5148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6" name="Line 2390"/>
            <p:cNvSpPr>
              <a:spLocks noChangeShapeType="1"/>
            </p:cNvSpPr>
            <p:nvPr/>
          </p:nvSpPr>
          <p:spPr bwMode="auto">
            <a:xfrm>
              <a:off x="5184" y="1329"/>
              <a:ext cx="1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7" name="Line 2391"/>
            <p:cNvSpPr>
              <a:spLocks noChangeShapeType="1"/>
            </p:cNvSpPr>
            <p:nvPr/>
          </p:nvSpPr>
          <p:spPr bwMode="auto">
            <a:xfrm>
              <a:off x="5219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8" name="Line 2392"/>
            <p:cNvSpPr>
              <a:spLocks noChangeShapeType="1"/>
            </p:cNvSpPr>
            <p:nvPr/>
          </p:nvSpPr>
          <p:spPr bwMode="auto">
            <a:xfrm>
              <a:off x="5255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09" name="Line 2393"/>
            <p:cNvSpPr>
              <a:spLocks noChangeShapeType="1"/>
            </p:cNvSpPr>
            <p:nvPr/>
          </p:nvSpPr>
          <p:spPr bwMode="auto">
            <a:xfrm>
              <a:off x="5291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10" name="Line 2394"/>
            <p:cNvSpPr>
              <a:spLocks noChangeShapeType="1"/>
            </p:cNvSpPr>
            <p:nvPr/>
          </p:nvSpPr>
          <p:spPr bwMode="auto">
            <a:xfrm>
              <a:off x="5327" y="13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11" name="Line 2395"/>
            <p:cNvSpPr>
              <a:spLocks noChangeShapeType="1"/>
            </p:cNvSpPr>
            <p:nvPr/>
          </p:nvSpPr>
          <p:spPr bwMode="auto">
            <a:xfrm>
              <a:off x="5362" y="132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12" name="Line 2396"/>
            <p:cNvSpPr>
              <a:spLocks noChangeShapeType="1"/>
            </p:cNvSpPr>
            <p:nvPr/>
          </p:nvSpPr>
          <p:spPr bwMode="auto">
            <a:xfrm>
              <a:off x="5398" y="1329"/>
              <a:ext cx="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13" name="Line 2397"/>
            <p:cNvSpPr>
              <a:spLocks noChangeShapeType="1"/>
            </p:cNvSpPr>
            <p:nvPr/>
          </p:nvSpPr>
          <p:spPr bwMode="auto">
            <a:xfrm flipV="1">
              <a:off x="5403" y="1210"/>
              <a:ext cx="0" cy="11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8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87A71-EECC-4EE1-B497-9DB34F053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5"/>
            <a:ext cx="662473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2A752F-77D3-4A84-9233-9D8E4956E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9"/>
            <a:ext cx="69127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8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854901-BACF-4557-833D-7FAE4C891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4168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31A004-EAF6-4D72-A083-D27B98799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98477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718EBB-C425-4999-8962-8D8010B8C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7"/>
            <a:ext cx="68407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1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1602</Words>
  <Application>Microsoft Office PowerPoint</Application>
  <PresentationFormat>Экран (4:3)</PresentationFormat>
  <Paragraphs>348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Calibri</vt:lpstr>
      <vt:lpstr>Garamond</vt:lpstr>
      <vt:lpstr>Times New Roman</vt:lpstr>
      <vt:lpstr>Trebuchet MS</vt:lpstr>
      <vt:lpstr>Verdana</vt:lpstr>
      <vt:lpstr>Wingdings</vt:lpstr>
      <vt:lpstr>Tema di Office</vt:lpstr>
      <vt:lpstr>Struttura predefinita</vt:lpstr>
      <vt:lpstr>ОПЫТ ЭКСПЛУАТАЦИИ МОРСКОГО УЧАСТКА ГАЗОПРОВОДНОЙ СИСТЕМЫ «ГОЛУБОЙ ПОТОК» </vt:lpstr>
      <vt:lpstr>Презентация PowerPoint</vt:lpstr>
      <vt:lpstr> Проектирование и строительство</vt:lpstr>
      <vt:lpstr>Профиль и параметры трубы проекта Blue Stream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Профиль и параметры трубы проекта Blue Stream</vt:lpstr>
      <vt:lpstr> </vt:lpstr>
      <vt:lpstr>Управление целостностью трубопровода Blue Stream</vt:lpstr>
      <vt:lpstr>Инспекции и обследования трубопровода Blue Stream</vt:lpstr>
      <vt:lpstr>Судно по обследованию морской части</vt:lpstr>
      <vt:lpstr>Презентация PowerPoint</vt:lpstr>
      <vt:lpstr>Аппарат дистанционного управления (ROV)</vt:lpstr>
      <vt:lpstr>ROV для обследования морской части</vt:lpstr>
      <vt:lpstr>Презентация PowerPoint</vt:lpstr>
      <vt:lpstr>Презентация PowerPoint</vt:lpstr>
      <vt:lpstr> </vt:lpstr>
      <vt:lpstr> </vt:lpstr>
      <vt:lpstr> </vt:lpstr>
      <vt:lpstr>Оценка целостности</vt:lpstr>
      <vt:lpstr>Оценка целостности трубопровода Blue Stream</vt:lpstr>
      <vt:lpstr>Оценка целостности трубопровода Blue Stream – Свободные пролеты</vt:lpstr>
      <vt:lpstr>Оценка целостности – Прогибания в эксплуатации</vt:lpstr>
      <vt:lpstr>Оценка целостности – Прибрежная динамика</vt:lpstr>
      <vt:lpstr>Внутритрубная инспекция</vt:lpstr>
      <vt:lpstr>Управление данными трубопровода Blue Stream</vt:lpstr>
      <vt:lpstr>Управление целостностью трубопровода Blue Stream</vt:lpstr>
      <vt:lpstr>                   Особенности режима работы системы</vt:lpstr>
      <vt:lpstr>Пропускная способность трубопровода Blue Stream</vt:lpstr>
      <vt:lpstr>Рабочий диапазон трубопровода Blue Stream</vt:lpstr>
      <vt:lpstr>Заключение</vt:lpstr>
    </vt:vector>
  </TitlesOfParts>
  <Company>Saipem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Cherubini Paolo</dc:creator>
  <cp:lastModifiedBy>VLADIMIR KORNEYEV</cp:lastModifiedBy>
  <cp:revision>98</cp:revision>
  <cp:lastPrinted>2018-05-14T16:18:00Z</cp:lastPrinted>
  <dcterms:created xsi:type="dcterms:W3CDTF">2018-05-10T12:57:21Z</dcterms:created>
  <dcterms:modified xsi:type="dcterms:W3CDTF">2018-05-17T04:28:05Z</dcterms:modified>
</cp:coreProperties>
</file>